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699720" y="3457665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550073" y="111376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511407" y="11302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6040694" y="2588712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5841999" y="114690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7961960" y="1130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10018647" y="823735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18891" y="1285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09076" y="14937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3316" y="4686863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562358" y="1093335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4914722" y="5245895"/>
            <a:ext cx="5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</a:t>
            </a:r>
            <a:r>
              <a:rPr lang="en-GB" baseline="-25000" dirty="0">
                <a:solidFill>
                  <a:srgbClr val="002060"/>
                </a:solidFill>
              </a:rPr>
              <a:t>x</a:t>
            </a:r>
            <a:r>
              <a:rPr lang="en-GB" dirty="0">
                <a:solidFill>
                  <a:srgbClr val="002060"/>
                </a:solidFill>
              </a:rPr>
              <a:t>,F</a:t>
            </a:r>
            <a:r>
              <a:rPr lang="en-GB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39220" y="357917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PID Joint</a:t>
                </a:r>
              </a:p>
              <a:p>
                <a:pPr algn="ctr"/>
                <a:r>
                  <a:rPr lang="en-GB" dirty="0"/>
                  <a:t>Position</a:t>
                </a:r>
              </a:p>
              <a:p>
                <a:pPr algn="ctr"/>
                <a:r>
                  <a:rPr lang="en-GB" dirty="0"/>
                  <a:t>Controllers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x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  <a:r>
              <a:rPr lang="en-GB" dirty="0">
                <a:solidFill>
                  <a:srgbClr val="002060"/>
                </a:solidFill>
              </a:rPr>
              <a:t>,y</a:t>
            </a:r>
            <a:r>
              <a:rPr lang="en-GB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340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43</cp:revision>
  <dcterms:created xsi:type="dcterms:W3CDTF">2018-10-15T15:36:07Z</dcterms:created>
  <dcterms:modified xsi:type="dcterms:W3CDTF">2018-12-07T14:31:03Z</dcterms:modified>
</cp:coreProperties>
</file>