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699720" y="3457665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PID Joint</a:t>
                </a:r>
              </a:p>
              <a:p>
                <a:pPr algn="ctr"/>
                <a:r>
                  <a:rPr lang="en-GB" dirty="0"/>
                  <a:t>Position</a:t>
                </a:r>
              </a:p>
              <a:p>
                <a:pPr algn="ctr"/>
                <a:r>
                  <a:rPr lang="en-GB" dirty="0"/>
                  <a:t>Controllers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263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40</cp:revision>
  <dcterms:created xsi:type="dcterms:W3CDTF">2018-10-15T15:36:07Z</dcterms:created>
  <dcterms:modified xsi:type="dcterms:W3CDTF">2018-12-04T16:43:53Z</dcterms:modified>
</cp:coreProperties>
</file>