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27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73E6-EF91-4993-866D-4428F06C4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C1275-96FA-4C5C-917D-C9A2DC9F0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5E4F0-753F-4D9E-AF0A-71514A8B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1AFF-C8F4-42D5-AAED-EECF4D0B0334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3F60A-B97B-4E7C-89E2-0AFA9E02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F0CDE-133B-4CEA-95FA-3FFFC3CC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83C6-2E94-445D-B802-A4256DFE2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83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32B4-A009-4AF8-AA6B-1D84A536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5892B-D70F-4259-9E1C-80CAEA90E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1036C-DDEE-4928-ABD0-025120EF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1AFF-C8F4-42D5-AAED-EECF4D0B0334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58B14-6041-44DC-8386-A25DF6D4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B0680-3CD6-4B74-9B35-966BF0E9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83C6-2E94-445D-B802-A4256DFE2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2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2A794-8864-48C5-B480-053162CE3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5CFD7-0D71-4D56-9AC1-43C9B7489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06D41-237E-4F88-A402-0AB86F79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1AFF-C8F4-42D5-AAED-EECF4D0B0334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961B3-E75F-4925-AB79-4A403A60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58882-002F-4A59-87E1-144B29DC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83C6-2E94-445D-B802-A4256DFE2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0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2D1E-DDDA-4C60-97A2-EACB12F6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032E-F671-4C62-B010-DE99CE7B9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1ABB0-125B-4C69-9ACB-147DE20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1AFF-C8F4-42D5-AAED-EECF4D0B0334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6EB40-E82C-40D5-9144-9EC3AA6C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BC0A6-4ECA-482F-920B-4519BC9B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83C6-2E94-445D-B802-A4256DFE2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39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769C-1CE5-460C-AECA-EA0E566F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3BE20-B912-4D40-ABB7-132F818B2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CC077-C2A3-43CC-ABB9-5E48A506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1AFF-C8F4-42D5-AAED-EECF4D0B0334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4AD19-39C7-4EC5-ABBE-288B89F2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0240B-C7C8-41AD-96FE-F0950D98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83C6-2E94-445D-B802-A4256DFE2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FC71-4C44-4ECF-9B26-18BE5DB4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D398-F5D8-4330-9BD5-D8A83BC7E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73119-0372-4F71-A87A-87A3E4244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3D712-56BA-48D4-B15F-146B4101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1AFF-C8F4-42D5-AAED-EECF4D0B0334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A19D3-DBB6-490A-9373-AF8AF63D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8C110-A997-4F56-B02C-7ACC2627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83C6-2E94-445D-B802-A4256DFE2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23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AF15-D600-4A4D-83F0-4F248B4A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2D5D0-E024-4101-B7B4-7E87BEEF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BC9CC-7EF0-49F5-96A8-A47EC6DCC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19C57-2FBB-485A-84D7-A4DAE3627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2C708-8E9E-4F14-931C-3B0B56A70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6AE8F-C9AE-4F4C-A1C0-179FF152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1AFF-C8F4-42D5-AAED-EECF4D0B0334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11077-23D1-4448-8F47-56A8B7AF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D5DF9-A9B9-45C9-AF17-183A075C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83C6-2E94-445D-B802-A4256DFE2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91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0FA9-B77E-4191-86EA-ACBC8CD0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1759E-96D2-49F4-86CF-940778AD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1AFF-C8F4-42D5-AAED-EECF4D0B0334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A05E6-F0A3-4BCE-A96F-CBE3FCEB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75612-5CAC-4B45-A583-09FA14D2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83C6-2E94-445D-B802-A4256DFE2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78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9993A-9AA0-48D1-8F4C-29F95F76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1AFF-C8F4-42D5-AAED-EECF4D0B0334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E2C84-3738-4AA2-B6B1-5D23B008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58ED8-7B73-4657-B6EE-03AD64FF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83C6-2E94-445D-B802-A4256DFE2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31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5006-5856-4FA7-9489-D0684F28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6A73-9796-40B1-84E0-3854BC166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EB4A6-7A7B-460C-93FC-494311D4A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562DF-944E-426D-9642-26751F5B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1AFF-C8F4-42D5-AAED-EECF4D0B0334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DC8BE-3E82-4045-9EA1-5A31FC9E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24E70-B899-4936-B941-4925FD49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83C6-2E94-445D-B802-A4256DFE2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10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37C5-EDDC-46D5-9930-455E7803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66481-8708-4368-85BE-B903B53CB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B1253-8117-4FE3-AF12-CAAF8485D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C7DC1-4519-4054-B362-F963EDC0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1AFF-C8F4-42D5-AAED-EECF4D0B0334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C962E-6478-455E-9C5C-630A9969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6F28E-C200-4269-B3A0-4D37E4DB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083C6-2E94-445D-B802-A4256DFE2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95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D7348-4963-497F-8F16-FC9FC227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D9685-9F68-4232-B206-A889995D9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72E27-CC50-4CC0-893A-75A1B524A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91AFF-C8F4-42D5-AAED-EECF4D0B0334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946A2-9EEB-4CAE-AD65-13A0116ED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FCF2A-ACBE-4209-8D10-051100808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083C6-2E94-445D-B802-A4256DFE2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10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2DA6D7D6-7204-495B-BADD-8D2235213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586" y="734609"/>
            <a:ext cx="4091555" cy="550433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F208E9-A98A-4D66-91DD-5B6C48B5310E}"/>
              </a:ext>
            </a:extLst>
          </p:cNvPr>
          <p:cNvCxnSpPr/>
          <p:nvPr/>
        </p:nvCxnSpPr>
        <p:spPr>
          <a:xfrm>
            <a:off x="4823587" y="3336235"/>
            <a:ext cx="0" cy="66469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BE39E4-5D51-4264-9785-847D1A4A335D}"/>
              </a:ext>
            </a:extLst>
          </p:cNvPr>
          <p:cNvCxnSpPr>
            <a:cxnSpLocks/>
          </p:cNvCxnSpPr>
          <p:nvPr/>
        </p:nvCxnSpPr>
        <p:spPr>
          <a:xfrm>
            <a:off x="2835966" y="4000933"/>
            <a:ext cx="202737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18D2B8-271B-4BC6-906E-9663CBB7B9C2}"/>
              </a:ext>
            </a:extLst>
          </p:cNvPr>
          <p:cNvSpPr txBox="1"/>
          <p:nvPr/>
        </p:nvSpPr>
        <p:spPr>
          <a:xfrm>
            <a:off x="2535884" y="38162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6ADD1C-0BA7-4913-8EE9-689DFCF177CA}"/>
              </a:ext>
            </a:extLst>
          </p:cNvPr>
          <p:cNvCxnSpPr>
            <a:cxnSpLocks/>
          </p:cNvCxnSpPr>
          <p:nvPr/>
        </p:nvCxnSpPr>
        <p:spPr>
          <a:xfrm>
            <a:off x="5128387" y="3402137"/>
            <a:ext cx="0" cy="9180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031050-FB60-4CBE-BA95-B3A62EA52AC2}"/>
              </a:ext>
            </a:extLst>
          </p:cNvPr>
          <p:cNvCxnSpPr>
            <a:cxnSpLocks/>
          </p:cNvCxnSpPr>
          <p:nvPr/>
        </p:nvCxnSpPr>
        <p:spPr>
          <a:xfrm>
            <a:off x="2835966" y="4278363"/>
            <a:ext cx="229242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02CEAF-0A97-4EE3-9C58-7DAD195BF1D7}"/>
              </a:ext>
            </a:extLst>
          </p:cNvPr>
          <p:cNvSpPr txBox="1"/>
          <p:nvPr/>
        </p:nvSpPr>
        <p:spPr>
          <a:xfrm>
            <a:off x="2522091" y="3946219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5861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5803-95AD-4003-AADC-4D5065D625E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9 sub pinout</a:t>
            </a:r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23AD4D-952E-43D0-BCE4-CA6BEEE4A461}"/>
              </a:ext>
            </a:extLst>
          </p:cNvPr>
          <p:cNvSpPr/>
          <p:nvPr/>
        </p:nvSpPr>
        <p:spPr>
          <a:xfrm>
            <a:off x="1464366" y="2061751"/>
            <a:ext cx="384313" cy="3975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2603A6-315F-4941-9DE2-E48AE2646E91}"/>
              </a:ext>
            </a:extLst>
          </p:cNvPr>
          <p:cNvSpPr/>
          <p:nvPr/>
        </p:nvSpPr>
        <p:spPr>
          <a:xfrm>
            <a:off x="2352262" y="2061751"/>
            <a:ext cx="384313" cy="3975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90F54F-0AA5-4590-B7BC-05305F65BAC6}"/>
              </a:ext>
            </a:extLst>
          </p:cNvPr>
          <p:cNvSpPr/>
          <p:nvPr/>
        </p:nvSpPr>
        <p:spPr>
          <a:xfrm>
            <a:off x="3240158" y="2061750"/>
            <a:ext cx="384313" cy="3975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846F2E-AAA5-4094-8D7E-5ABA7C278BA2}"/>
              </a:ext>
            </a:extLst>
          </p:cNvPr>
          <p:cNvSpPr/>
          <p:nvPr/>
        </p:nvSpPr>
        <p:spPr>
          <a:xfrm>
            <a:off x="4128054" y="2061749"/>
            <a:ext cx="384313" cy="3975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2F269D-D355-49CB-98B8-11A6E9E4AA24}"/>
              </a:ext>
            </a:extLst>
          </p:cNvPr>
          <p:cNvSpPr/>
          <p:nvPr/>
        </p:nvSpPr>
        <p:spPr>
          <a:xfrm>
            <a:off x="4962941" y="2061749"/>
            <a:ext cx="384313" cy="3975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A1154C-3A19-4301-81E1-3B6E1D1DBDE2}"/>
              </a:ext>
            </a:extLst>
          </p:cNvPr>
          <p:cNvSpPr/>
          <p:nvPr/>
        </p:nvSpPr>
        <p:spPr>
          <a:xfrm>
            <a:off x="1881808" y="2893327"/>
            <a:ext cx="384313" cy="3975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BB0070-D95F-4611-AE7F-632EC0258E3F}"/>
              </a:ext>
            </a:extLst>
          </p:cNvPr>
          <p:cNvSpPr/>
          <p:nvPr/>
        </p:nvSpPr>
        <p:spPr>
          <a:xfrm>
            <a:off x="2769704" y="2893327"/>
            <a:ext cx="384313" cy="3975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8A90E6-7E5B-451B-B7C9-70C9499FFF3D}"/>
              </a:ext>
            </a:extLst>
          </p:cNvPr>
          <p:cNvSpPr/>
          <p:nvPr/>
        </p:nvSpPr>
        <p:spPr>
          <a:xfrm>
            <a:off x="3657600" y="2893326"/>
            <a:ext cx="384313" cy="3975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2D4FB93-D299-490D-B950-670B94F37FCE}"/>
              </a:ext>
            </a:extLst>
          </p:cNvPr>
          <p:cNvSpPr/>
          <p:nvPr/>
        </p:nvSpPr>
        <p:spPr>
          <a:xfrm>
            <a:off x="4545496" y="2893325"/>
            <a:ext cx="384313" cy="3975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B377B-863B-4C1C-8976-71D9595D2C99}"/>
              </a:ext>
            </a:extLst>
          </p:cNvPr>
          <p:cNvSpPr txBox="1"/>
          <p:nvPr/>
        </p:nvSpPr>
        <p:spPr>
          <a:xfrm>
            <a:off x="7547116" y="2295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D23E53-0143-41A6-BA64-7479DFB67356}"/>
              </a:ext>
            </a:extLst>
          </p:cNvPr>
          <p:cNvSpPr txBox="1"/>
          <p:nvPr/>
        </p:nvSpPr>
        <p:spPr>
          <a:xfrm>
            <a:off x="5903846" y="1998228"/>
            <a:ext cx="27498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M0+ (motor drive board)</a:t>
            </a:r>
          </a:p>
          <a:p>
            <a:r>
              <a:rPr lang="en-GB" dirty="0"/>
              <a:t>2. GND (myRIO port C) </a:t>
            </a:r>
          </a:p>
          <a:p>
            <a:r>
              <a:rPr lang="en-GB" dirty="0"/>
              <a:t>3. AI 1+ (myRIO port C C)</a:t>
            </a:r>
          </a:p>
          <a:p>
            <a:r>
              <a:rPr lang="en-GB" dirty="0"/>
              <a:t>4. AI 1- (myRIO port C C)</a:t>
            </a:r>
          </a:p>
          <a:p>
            <a:r>
              <a:rPr lang="en-GB" dirty="0"/>
              <a:t>5. AI 0+ (myRIO port C C)</a:t>
            </a:r>
          </a:p>
          <a:p>
            <a:r>
              <a:rPr lang="en-GB" dirty="0"/>
              <a:t>6. M0- (Motor drive board)</a:t>
            </a:r>
          </a:p>
          <a:p>
            <a:r>
              <a:rPr lang="en-GB" dirty="0"/>
              <a:t>7. +5V (myRIO port C C)</a:t>
            </a:r>
          </a:p>
          <a:p>
            <a:r>
              <a:rPr lang="en-GB" dirty="0"/>
              <a:t>8. Not connected</a:t>
            </a:r>
          </a:p>
          <a:p>
            <a:r>
              <a:rPr lang="en-GB" dirty="0"/>
              <a:t>9. AI 0- (myRIO port C C) </a:t>
            </a:r>
          </a:p>
        </p:txBody>
      </p:sp>
    </p:spTree>
    <p:extLst>
      <p:ext uri="{BB962C8B-B14F-4D97-AF65-F5344CB8AC3E}">
        <p14:creationId xmlns:p14="http://schemas.microsoft.com/office/powerpoint/2010/main" val="181172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490B4C1-D85F-4471-910D-58AFAAEE9D1B}"/>
              </a:ext>
            </a:extLst>
          </p:cNvPr>
          <p:cNvGrpSpPr/>
          <p:nvPr/>
        </p:nvGrpSpPr>
        <p:grpSpPr>
          <a:xfrm rot="16200000">
            <a:off x="2870451" y="2986362"/>
            <a:ext cx="3148740" cy="987290"/>
            <a:chOff x="1464366" y="2061749"/>
            <a:chExt cx="3882888" cy="122914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23AD4D-952E-43D0-BCE4-CA6BEEE4A461}"/>
                </a:ext>
              </a:extLst>
            </p:cNvPr>
            <p:cNvSpPr/>
            <p:nvPr/>
          </p:nvSpPr>
          <p:spPr>
            <a:xfrm>
              <a:off x="1464366" y="2061751"/>
              <a:ext cx="384313" cy="3975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2603A6-315F-4941-9DE2-E48AE2646E91}"/>
                </a:ext>
              </a:extLst>
            </p:cNvPr>
            <p:cNvSpPr/>
            <p:nvPr/>
          </p:nvSpPr>
          <p:spPr>
            <a:xfrm>
              <a:off x="2352262" y="2061751"/>
              <a:ext cx="384313" cy="3975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C90F54F-0AA5-4590-B7BC-05305F65BAC6}"/>
                </a:ext>
              </a:extLst>
            </p:cNvPr>
            <p:cNvSpPr/>
            <p:nvPr/>
          </p:nvSpPr>
          <p:spPr>
            <a:xfrm>
              <a:off x="3240158" y="2061750"/>
              <a:ext cx="384313" cy="3975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846F2E-AAA5-4094-8D7E-5ABA7C278BA2}"/>
                </a:ext>
              </a:extLst>
            </p:cNvPr>
            <p:cNvSpPr/>
            <p:nvPr/>
          </p:nvSpPr>
          <p:spPr>
            <a:xfrm>
              <a:off x="4128054" y="2061749"/>
              <a:ext cx="384313" cy="3975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2F269D-D355-49CB-98B8-11A6E9E4AA24}"/>
                </a:ext>
              </a:extLst>
            </p:cNvPr>
            <p:cNvSpPr/>
            <p:nvPr/>
          </p:nvSpPr>
          <p:spPr>
            <a:xfrm>
              <a:off x="4962941" y="2061749"/>
              <a:ext cx="384313" cy="3975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1A1154C-3A19-4301-81E1-3B6E1D1DBDE2}"/>
                </a:ext>
              </a:extLst>
            </p:cNvPr>
            <p:cNvSpPr/>
            <p:nvPr/>
          </p:nvSpPr>
          <p:spPr>
            <a:xfrm>
              <a:off x="1881808" y="2893327"/>
              <a:ext cx="384313" cy="3975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BB0070-D95F-4611-AE7F-632EC0258E3F}"/>
                </a:ext>
              </a:extLst>
            </p:cNvPr>
            <p:cNvSpPr/>
            <p:nvPr/>
          </p:nvSpPr>
          <p:spPr>
            <a:xfrm>
              <a:off x="2769704" y="2893327"/>
              <a:ext cx="384313" cy="3975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98A90E6-7E5B-451B-B7C9-70C9499FFF3D}"/>
                </a:ext>
              </a:extLst>
            </p:cNvPr>
            <p:cNvSpPr/>
            <p:nvPr/>
          </p:nvSpPr>
          <p:spPr>
            <a:xfrm>
              <a:off x="3657600" y="2893326"/>
              <a:ext cx="384313" cy="3975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D4FB93-D299-490D-B950-670B94F37FCE}"/>
                </a:ext>
              </a:extLst>
            </p:cNvPr>
            <p:cNvSpPr/>
            <p:nvPr/>
          </p:nvSpPr>
          <p:spPr>
            <a:xfrm>
              <a:off x="4545496" y="2893325"/>
              <a:ext cx="384313" cy="3975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pic>
        <p:nvPicPr>
          <p:cNvPr id="15" name="Picture 14" descr="A circuit board&#10;&#10;Description generated with very high confidence">
            <a:extLst>
              <a:ext uri="{FF2B5EF4-FFF2-40B4-BE49-F238E27FC236}">
                <a16:creationId xmlns:a16="http://schemas.microsoft.com/office/drawing/2014/main" id="{8AEE5597-E5EB-49F8-899D-04E445B8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82084" y="3564694"/>
            <a:ext cx="2602397" cy="35009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D35A82-E3E4-475E-9A72-41E492EE6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0349"/>
            <a:ext cx="5330131" cy="20935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8553D1-A708-49DA-A6F2-6C4F10BE43FC}"/>
              </a:ext>
            </a:extLst>
          </p:cNvPr>
          <p:cNvSpPr txBox="1"/>
          <p:nvPr/>
        </p:nvSpPr>
        <p:spPr>
          <a:xfrm>
            <a:off x="2223848" y="24844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A57DD6-205E-4C1C-A74E-E102067316A2}"/>
              </a:ext>
            </a:extLst>
          </p:cNvPr>
          <p:cNvSpPr txBox="1"/>
          <p:nvPr/>
        </p:nvSpPr>
        <p:spPr>
          <a:xfrm>
            <a:off x="462772" y="692052"/>
            <a:ext cx="29347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1. M0+ (motor drive board)</a:t>
            </a:r>
          </a:p>
          <a:p>
            <a:r>
              <a:rPr lang="en-GB" sz="2000" dirty="0"/>
              <a:t>2. GND (myRIO port C) </a:t>
            </a:r>
          </a:p>
          <a:p>
            <a:r>
              <a:rPr lang="en-GB" sz="2000" dirty="0"/>
              <a:t>3. AI 1+ (myRIO port C)</a:t>
            </a:r>
          </a:p>
          <a:p>
            <a:r>
              <a:rPr lang="en-GB" sz="2000" dirty="0"/>
              <a:t>4. AI 1- (myRIO port C)</a:t>
            </a:r>
          </a:p>
          <a:p>
            <a:r>
              <a:rPr lang="en-GB" sz="2000" dirty="0"/>
              <a:t>5. AI 0+ (myRIO port C)</a:t>
            </a:r>
          </a:p>
          <a:p>
            <a:r>
              <a:rPr lang="en-GB" sz="2000" dirty="0"/>
              <a:t>6. M0- (Motor drive board)</a:t>
            </a:r>
          </a:p>
          <a:p>
            <a:r>
              <a:rPr lang="en-GB" sz="2000" dirty="0"/>
              <a:t>7. +5V (myRIO port C)</a:t>
            </a:r>
          </a:p>
          <a:p>
            <a:r>
              <a:rPr lang="en-GB" sz="2000" dirty="0"/>
              <a:t>8. Not connected</a:t>
            </a:r>
          </a:p>
          <a:p>
            <a:r>
              <a:rPr lang="en-GB" sz="2000" dirty="0"/>
              <a:t>9. AI 0- (myRIO port C)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B06AD1-E976-435F-8B06-1ADA9030CC6E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110845" y="5054377"/>
            <a:ext cx="2" cy="9886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B4A056-E97D-490B-A268-3ADE069963D8}"/>
              </a:ext>
            </a:extLst>
          </p:cNvPr>
          <p:cNvCxnSpPr>
            <a:cxnSpLocks/>
          </p:cNvCxnSpPr>
          <p:nvPr/>
        </p:nvCxnSpPr>
        <p:spPr>
          <a:xfrm>
            <a:off x="4110845" y="6042989"/>
            <a:ext cx="28597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BF1E9B-1574-4D51-926D-3C58676CBF33}"/>
              </a:ext>
            </a:extLst>
          </p:cNvPr>
          <p:cNvCxnSpPr>
            <a:cxnSpLocks/>
          </p:cNvCxnSpPr>
          <p:nvPr/>
        </p:nvCxnSpPr>
        <p:spPr>
          <a:xfrm flipH="1">
            <a:off x="4778795" y="4715862"/>
            <a:ext cx="2" cy="11415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A90217-4A60-495B-AAF1-277CA99D349E}"/>
              </a:ext>
            </a:extLst>
          </p:cNvPr>
          <p:cNvCxnSpPr>
            <a:cxnSpLocks/>
          </p:cNvCxnSpPr>
          <p:nvPr/>
        </p:nvCxnSpPr>
        <p:spPr>
          <a:xfrm>
            <a:off x="4778795" y="5857459"/>
            <a:ext cx="21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34109C-136B-48C8-B31B-6D42AC592E56}"/>
              </a:ext>
            </a:extLst>
          </p:cNvPr>
          <p:cNvCxnSpPr>
            <a:cxnSpLocks/>
          </p:cNvCxnSpPr>
          <p:nvPr/>
        </p:nvCxnSpPr>
        <p:spPr>
          <a:xfrm>
            <a:off x="4938464" y="3840017"/>
            <a:ext cx="62993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015022-F994-4441-B03B-E62B9ABF385B}"/>
              </a:ext>
            </a:extLst>
          </p:cNvPr>
          <p:cNvCxnSpPr>
            <a:cxnSpLocks/>
          </p:cNvCxnSpPr>
          <p:nvPr/>
        </p:nvCxnSpPr>
        <p:spPr>
          <a:xfrm>
            <a:off x="8343525" y="2493323"/>
            <a:ext cx="0" cy="986684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83BF54-A723-4AC8-AE85-E569A67DE523}"/>
              </a:ext>
            </a:extLst>
          </p:cNvPr>
          <p:cNvCxnSpPr>
            <a:cxnSpLocks/>
          </p:cNvCxnSpPr>
          <p:nvPr/>
        </p:nvCxnSpPr>
        <p:spPr>
          <a:xfrm>
            <a:off x="4270514" y="4178533"/>
            <a:ext cx="6723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5A07CC2-C696-4103-A902-05E83E5D0EDA}"/>
              </a:ext>
            </a:extLst>
          </p:cNvPr>
          <p:cNvCxnSpPr>
            <a:cxnSpLocks/>
          </p:cNvCxnSpPr>
          <p:nvPr/>
        </p:nvCxnSpPr>
        <p:spPr>
          <a:xfrm>
            <a:off x="10994065" y="2542595"/>
            <a:ext cx="0" cy="12435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F51919-E40F-4454-83C5-98E1D10F94F9}"/>
              </a:ext>
            </a:extLst>
          </p:cNvPr>
          <p:cNvCxnSpPr>
            <a:cxnSpLocks/>
          </p:cNvCxnSpPr>
          <p:nvPr/>
        </p:nvCxnSpPr>
        <p:spPr>
          <a:xfrm>
            <a:off x="10994065" y="3879308"/>
            <a:ext cx="0" cy="299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448E1DB-A915-4046-9D92-0EA2F41293E6}"/>
              </a:ext>
            </a:extLst>
          </p:cNvPr>
          <p:cNvCxnSpPr>
            <a:cxnSpLocks/>
          </p:cNvCxnSpPr>
          <p:nvPr/>
        </p:nvCxnSpPr>
        <p:spPr>
          <a:xfrm>
            <a:off x="10994065" y="2523677"/>
            <a:ext cx="0" cy="12799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FCAA2CC-D917-4EA5-B520-F482B3CA8765}"/>
              </a:ext>
            </a:extLst>
          </p:cNvPr>
          <p:cNvCxnSpPr>
            <a:cxnSpLocks/>
          </p:cNvCxnSpPr>
          <p:nvPr/>
        </p:nvCxnSpPr>
        <p:spPr>
          <a:xfrm>
            <a:off x="4270514" y="3454633"/>
            <a:ext cx="4073005" cy="12687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248961-0536-4C83-9C2F-73988BB10428}"/>
              </a:ext>
            </a:extLst>
          </p:cNvPr>
          <p:cNvCxnSpPr>
            <a:cxnSpLocks/>
          </p:cNvCxnSpPr>
          <p:nvPr/>
        </p:nvCxnSpPr>
        <p:spPr>
          <a:xfrm>
            <a:off x="4270514" y="2750024"/>
            <a:ext cx="4035286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C58FD0D-EF4E-4326-B5AC-64C0D3AA0477}"/>
              </a:ext>
            </a:extLst>
          </p:cNvPr>
          <p:cNvCxnSpPr>
            <a:cxnSpLocks/>
          </p:cNvCxnSpPr>
          <p:nvPr/>
        </p:nvCxnSpPr>
        <p:spPr>
          <a:xfrm>
            <a:off x="8624507" y="2508001"/>
            <a:ext cx="0" cy="24678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C5F5252-2170-4355-B08F-2E70C0833527}"/>
              </a:ext>
            </a:extLst>
          </p:cNvPr>
          <p:cNvCxnSpPr>
            <a:cxnSpLocks/>
          </p:cNvCxnSpPr>
          <p:nvPr/>
        </p:nvCxnSpPr>
        <p:spPr>
          <a:xfrm>
            <a:off x="8379797" y="2741279"/>
            <a:ext cx="258999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A26D2B-1278-46E5-8127-CDDCE37C7EF5}"/>
              </a:ext>
            </a:extLst>
          </p:cNvPr>
          <p:cNvCxnSpPr>
            <a:cxnSpLocks/>
          </p:cNvCxnSpPr>
          <p:nvPr/>
        </p:nvCxnSpPr>
        <p:spPr>
          <a:xfrm>
            <a:off x="4270514" y="2054699"/>
            <a:ext cx="153973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DA7F04B-984F-48F6-BBC9-0403A211B306}"/>
              </a:ext>
            </a:extLst>
          </p:cNvPr>
          <p:cNvCxnSpPr>
            <a:cxnSpLocks/>
          </p:cNvCxnSpPr>
          <p:nvPr/>
        </p:nvCxnSpPr>
        <p:spPr>
          <a:xfrm>
            <a:off x="5811485" y="2050107"/>
            <a:ext cx="10583" cy="66062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621F12E-351A-4D86-BA2C-6FBE58E91BE7}"/>
              </a:ext>
            </a:extLst>
          </p:cNvPr>
          <p:cNvCxnSpPr>
            <a:cxnSpLocks/>
          </p:cNvCxnSpPr>
          <p:nvPr/>
        </p:nvCxnSpPr>
        <p:spPr>
          <a:xfrm>
            <a:off x="7822276" y="2486851"/>
            <a:ext cx="0" cy="22388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A4232A1-8656-4228-BEA0-D4934940A620}"/>
              </a:ext>
            </a:extLst>
          </p:cNvPr>
          <p:cNvCxnSpPr>
            <a:cxnSpLocks/>
          </p:cNvCxnSpPr>
          <p:nvPr/>
        </p:nvCxnSpPr>
        <p:spPr>
          <a:xfrm>
            <a:off x="5810250" y="2964174"/>
            <a:ext cx="201202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296ACCF-CFB7-4A8A-ADE7-28FBEBE8B131}"/>
              </a:ext>
            </a:extLst>
          </p:cNvPr>
          <p:cNvCxnSpPr>
            <a:cxnSpLocks/>
          </p:cNvCxnSpPr>
          <p:nvPr/>
        </p:nvCxnSpPr>
        <p:spPr>
          <a:xfrm>
            <a:off x="5829244" y="2792408"/>
            <a:ext cx="0" cy="1822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FA4B4CF-1517-4406-BB9F-D2A4D45634C3}"/>
              </a:ext>
            </a:extLst>
          </p:cNvPr>
          <p:cNvCxnSpPr>
            <a:cxnSpLocks/>
          </p:cNvCxnSpPr>
          <p:nvPr/>
        </p:nvCxnSpPr>
        <p:spPr>
          <a:xfrm>
            <a:off x="7822275" y="2791898"/>
            <a:ext cx="0" cy="1822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BF9A8CE-41F8-4833-B74F-267F0371CF16}"/>
              </a:ext>
            </a:extLst>
          </p:cNvPr>
          <p:cNvCxnSpPr>
            <a:cxnSpLocks/>
          </p:cNvCxnSpPr>
          <p:nvPr/>
        </p:nvCxnSpPr>
        <p:spPr>
          <a:xfrm>
            <a:off x="4938464" y="2367520"/>
            <a:ext cx="608094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49BBCAB-5C66-4BB1-9B44-E679F7BA2123}"/>
              </a:ext>
            </a:extLst>
          </p:cNvPr>
          <p:cNvCxnSpPr>
            <a:cxnSpLocks/>
          </p:cNvCxnSpPr>
          <p:nvPr/>
        </p:nvCxnSpPr>
        <p:spPr>
          <a:xfrm>
            <a:off x="5530527" y="2357173"/>
            <a:ext cx="0" cy="3432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10B1952-FF14-4761-B1B5-74C70BAA6504}"/>
              </a:ext>
            </a:extLst>
          </p:cNvPr>
          <p:cNvCxnSpPr>
            <a:cxnSpLocks/>
          </p:cNvCxnSpPr>
          <p:nvPr/>
        </p:nvCxnSpPr>
        <p:spPr>
          <a:xfrm>
            <a:off x="5530527" y="2791898"/>
            <a:ext cx="0" cy="35390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4009771-1A7E-4FB2-A86F-72FA078CB11A}"/>
              </a:ext>
            </a:extLst>
          </p:cNvPr>
          <p:cNvCxnSpPr>
            <a:cxnSpLocks/>
          </p:cNvCxnSpPr>
          <p:nvPr/>
        </p:nvCxnSpPr>
        <p:spPr>
          <a:xfrm>
            <a:off x="5518021" y="3145804"/>
            <a:ext cx="259205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F312518-AC7F-4041-B90A-C9C9B2B947A6}"/>
              </a:ext>
            </a:extLst>
          </p:cNvPr>
          <p:cNvCxnSpPr>
            <a:cxnSpLocks/>
          </p:cNvCxnSpPr>
          <p:nvPr/>
        </p:nvCxnSpPr>
        <p:spPr>
          <a:xfrm>
            <a:off x="8100410" y="2797244"/>
            <a:ext cx="0" cy="35390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A7E24DC-51E4-4E8C-9A46-FB816CA89626}"/>
              </a:ext>
            </a:extLst>
          </p:cNvPr>
          <p:cNvCxnSpPr>
            <a:cxnSpLocks/>
          </p:cNvCxnSpPr>
          <p:nvPr/>
        </p:nvCxnSpPr>
        <p:spPr>
          <a:xfrm>
            <a:off x="8099486" y="2476504"/>
            <a:ext cx="0" cy="22388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BD27C5F-25D4-4254-976E-38EA85D09EFF}"/>
              </a:ext>
            </a:extLst>
          </p:cNvPr>
          <p:cNvCxnSpPr>
            <a:cxnSpLocks/>
          </p:cNvCxnSpPr>
          <p:nvPr/>
        </p:nvCxnSpPr>
        <p:spPr>
          <a:xfrm>
            <a:off x="11237843" y="2508001"/>
            <a:ext cx="0" cy="13713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81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180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adamg</dc:creator>
  <cp:lastModifiedBy> </cp:lastModifiedBy>
  <cp:revision>6</cp:revision>
  <dcterms:created xsi:type="dcterms:W3CDTF">2018-10-12T10:59:56Z</dcterms:created>
  <dcterms:modified xsi:type="dcterms:W3CDTF">2018-10-12T12:11:42Z</dcterms:modified>
</cp:coreProperties>
</file>