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2C52-9FB2-43F3-B55D-49688657A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CAD2-C51A-4E69-88AA-DE07A295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38AD-D33D-43FD-8844-C874EF2A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CC7C-D050-44F9-AC95-B2859B2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1EBF-9A50-4424-8443-7B4F40A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3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1BD-68DB-4400-AA5C-AEC92DC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D359-73D0-4F26-968D-B880628A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C67D-8A07-461F-A559-0F8EEE80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9BB-2413-463D-8CDE-64F13FE2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1EA5-E8D0-4B36-88EE-5FE3D39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0557F-BB72-4271-B0C3-886A10304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B9D65-A397-4C3C-83CF-E0114B68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0886-B60E-4FB2-A622-4AB3AA68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E40A-3E59-4333-BE33-F32A0218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2690-4068-433E-87AA-189F613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3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652E-EB5D-4B8C-8130-FD7A5439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5F8C-2284-4B18-B6EC-5E73EFE8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FFDB-E8AA-4165-A098-19050869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13DA-D803-42B3-8180-3E44C65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ABD1-A5E4-4260-97D0-D61AB00E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41E-962D-4DB7-8242-43C86A37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C272B-B6C2-465C-ACE6-0EE3F321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391F-EBD4-406A-A18D-771481D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3FE9-FEA8-4492-9443-27528985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A0FE-FD72-4DF8-869F-8BF1FE2A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03A-DC99-435D-8EB9-7698ADB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E2D3-1983-4B8B-B04F-34B7F9A92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07EC1-A7FA-468C-A3CF-F5E2556F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495F-4DC8-463C-9EF6-B307E85D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3B7C-C268-49EB-9B30-4AFAA03D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AD64-EBCC-485B-8B1A-60945AE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2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E71B-F92F-4D96-A50C-22131003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DB4F-D841-4C51-9349-FC8B080D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63428-8651-4CEC-A934-00A9DD43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C8F0A-9B15-4295-A73D-9FF8E44F0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0CFE1-0C6C-4BF0-8FE1-D04C9034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D3EBE-1D99-4220-9A7F-2281ADC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7A1D-5964-4D7B-A875-B10C531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B7E4D-ADA1-4551-9A76-7694E9A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8B1-DD85-4CF3-9239-1BFF4E97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A7BE-5298-4BD7-A1DF-3625173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36C89-FC40-4473-8E2F-CBAF36A6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FAEB-F2F9-4259-B69E-4CBCD71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D375-D8AA-4ADF-A0D6-8FD1B1F8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3842F-0C0A-45F1-B8D0-BB9CC79F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323F-252A-40F5-B281-38816823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216D-EA90-403F-AA7C-49487577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4D11-D246-4CB5-9443-C1D8F30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89F2B-B644-45E7-8476-636479AF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FF26-1597-4B3C-999B-6573EA3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2AE3-2D72-45EC-984C-25206A7D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005A-2985-4726-B620-A5F522F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1EEC-F20D-4130-AA63-BA345D75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5DA45-6BB4-4556-87F5-B32DDB20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3A08F-E2E3-4666-9123-B032717BF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4CCD-EAC8-4D24-A024-6B95F9F9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D004-054C-4FA8-BF8C-9EAD691B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D9DD-B0B3-49B5-88EE-39914267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98A03-CDFB-468E-BB38-BD2108F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91985-1256-4B5C-9E3E-C1DE723E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2534-6180-4263-8FDB-8700176D6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81B1-0A11-470F-8EE9-80F8B523F300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3CA6-6CBC-4621-844F-170820CF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EE6C-0284-428A-889C-B9DC50787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3B6B7-9D47-4158-95EA-1EE4B14A30B8}"/>
              </a:ext>
            </a:extLst>
          </p:cNvPr>
          <p:cNvSpPr/>
          <p:nvPr/>
        </p:nvSpPr>
        <p:spPr>
          <a:xfrm>
            <a:off x="364434" y="226152"/>
            <a:ext cx="11463131" cy="18146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E42C-7C88-40BB-A89B-D8AA219E7B8F}"/>
              </a:ext>
            </a:extLst>
          </p:cNvPr>
          <p:cNvSpPr txBox="1"/>
          <p:nvPr/>
        </p:nvSpPr>
        <p:spPr>
          <a:xfrm>
            <a:off x="5454285" y="239403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Window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81485-0477-4FA4-B595-8D182F7522CE}"/>
              </a:ext>
            </a:extLst>
          </p:cNvPr>
          <p:cNvSpPr/>
          <p:nvPr/>
        </p:nvSpPr>
        <p:spPr>
          <a:xfrm>
            <a:off x="530087" y="424070"/>
            <a:ext cx="4532243" cy="14842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B816-9511-4CB8-AE17-CDB0C8560E26}"/>
              </a:ext>
            </a:extLst>
          </p:cNvPr>
          <p:cNvSpPr txBox="1"/>
          <p:nvPr/>
        </p:nvSpPr>
        <p:spPr>
          <a:xfrm>
            <a:off x="1519287" y="476213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Unity Game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E4CC-3205-4558-8516-69A5520936FB}"/>
              </a:ext>
            </a:extLst>
          </p:cNvPr>
          <p:cNvSpPr/>
          <p:nvPr/>
        </p:nvSpPr>
        <p:spPr>
          <a:xfrm>
            <a:off x="7129668" y="410817"/>
            <a:ext cx="4532243" cy="14974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15BDB-EC00-4E48-866B-54D599FBDC37}"/>
              </a:ext>
            </a:extLst>
          </p:cNvPr>
          <p:cNvSpPr txBox="1"/>
          <p:nvPr/>
        </p:nvSpPr>
        <p:spPr>
          <a:xfrm>
            <a:off x="8179302" y="473619"/>
            <a:ext cx="24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Windows 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C8803-215F-4532-9AC3-1547C1C28CAC}"/>
              </a:ext>
            </a:extLst>
          </p:cNvPr>
          <p:cNvSpPr txBox="1"/>
          <p:nvPr/>
        </p:nvSpPr>
        <p:spPr>
          <a:xfrm>
            <a:off x="593569" y="804057"/>
            <a:ext cx="310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EDD87-19C4-4C32-A045-8792BB5826D8}"/>
              </a:ext>
            </a:extLst>
          </p:cNvPr>
          <p:cNvSpPr txBox="1"/>
          <p:nvPr/>
        </p:nvSpPr>
        <p:spPr>
          <a:xfrm>
            <a:off x="7129668" y="80405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Communication between host and 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09642-2400-4C8D-A702-13373C7AE33A}"/>
              </a:ext>
            </a:extLst>
          </p:cNvPr>
          <p:cNvSpPr/>
          <p:nvPr/>
        </p:nvSpPr>
        <p:spPr>
          <a:xfrm>
            <a:off x="364433" y="2651298"/>
            <a:ext cx="11463131" cy="213345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2EF5E-CD34-4F8B-8FC2-28B8E4EBD025}"/>
              </a:ext>
            </a:extLst>
          </p:cNvPr>
          <p:cNvSpPr txBox="1"/>
          <p:nvPr/>
        </p:nvSpPr>
        <p:spPr>
          <a:xfrm>
            <a:off x="5315559" y="2651299"/>
            <a:ext cx="15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RTOS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81076-17DC-4C91-A638-A3103F5C7518}"/>
              </a:ext>
            </a:extLst>
          </p:cNvPr>
          <p:cNvSpPr txBox="1"/>
          <p:nvPr/>
        </p:nvSpPr>
        <p:spPr>
          <a:xfrm>
            <a:off x="364433" y="3164026"/>
            <a:ext cx="5133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Inverse Kinematics – Generate Target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 PID –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5843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B26EF-274C-4FA4-8E91-7339AF222625}"/>
              </a:ext>
            </a:extLst>
          </p:cNvPr>
          <p:cNvSpPr/>
          <p:nvPr/>
        </p:nvSpPr>
        <p:spPr>
          <a:xfrm>
            <a:off x="1245704" y="185530"/>
            <a:ext cx="8157603" cy="2093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934F-B47A-41FE-9000-70C59D0A2160}"/>
              </a:ext>
            </a:extLst>
          </p:cNvPr>
          <p:cNvSpPr/>
          <p:nvPr/>
        </p:nvSpPr>
        <p:spPr>
          <a:xfrm>
            <a:off x="5785463" y="4765157"/>
            <a:ext cx="3617844" cy="1907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DC177-BFE7-4EB8-AE42-252B2EDA27EC}"/>
              </a:ext>
            </a:extLst>
          </p:cNvPr>
          <p:cNvSpPr/>
          <p:nvPr/>
        </p:nvSpPr>
        <p:spPr>
          <a:xfrm>
            <a:off x="1245704" y="2862470"/>
            <a:ext cx="3617844" cy="381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22A9-4F15-4F0A-9598-6C44E42837AC}"/>
              </a:ext>
            </a:extLst>
          </p:cNvPr>
          <p:cNvSpPr txBox="1"/>
          <p:nvPr/>
        </p:nvSpPr>
        <p:spPr>
          <a:xfrm>
            <a:off x="1331821" y="224822"/>
            <a:ext cx="1371145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Windows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B195B-146E-4773-A5A8-9641F3AE1647}"/>
              </a:ext>
            </a:extLst>
          </p:cNvPr>
          <p:cNvSpPr txBox="1"/>
          <p:nvPr/>
        </p:nvSpPr>
        <p:spPr>
          <a:xfrm>
            <a:off x="1331821" y="2923613"/>
            <a:ext cx="80393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8055-5948-40CB-81EE-E35F1060E874}"/>
              </a:ext>
            </a:extLst>
          </p:cNvPr>
          <p:cNvSpPr txBox="1"/>
          <p:nvPr/>
        </p:nvSpPr>
        <p:spPr>
          <a:xfrm>
            <a:off x="5858521" y="4798486"/>
            <a:ext cx="1533497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MyPAM Robot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51570B-A6F6-4DB1-B656-A8B95CBB7B8C}"/>
              </a:ext>
            </a:extLst>
          </p:cNvPr>
          <p:cNvSpPr/>
          <p:nvPr/>
        </p:nvSpPr>
        <p:spPr>
          <a:xfrm>
            <a:off x="2017394" y="1070368"/>
            <a:ext cx="2074460" cy="909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1120B-7DC0-4C2A-BE7F-AAEC32F5DA53}"/>
              </a:ext>
            </a:extLst>
          </p:cNvPr>
          <p:cNvSpPr/>
          <p:nvPr/>
        </p:nvSpPr>
        <p:spPr>
          <a:xfrm>
            <a:off x="6127596" y="1070368"/>
            <a:ext cx="2782956" cy="909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0A273-575E-48B2-9E65-663A9A4E9108}"/>
              </a:ext>
            </a:extLst>
          </p:cNvPr>
          <p:cNvSpPr/>
          <p:nvPr/>
        </p:nvSpPr>
        <p:spPr>
          <a:xfrm>
            <a:off x="2033516" y="3641684"/>
            <a:ext cx="2074460" cy="8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788ED-FA00-46E3-8603-793F41A25A21}"/>
              </a:ext>
            </a:extLst>
          </p:cNvPr>
          <p:cNvSpPr/>
          <p:nvPr/>
        </p:nvSpPr>
        <p:spPr>
          <a:xfrm>
            <a:off x="2033516" y="5157077"/>
            <a:ext cx="2074460" cy="8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F936B-3C57-4F8B-83A2-B484D8F9C29D}"/>
              </a:ext>
            </a:extLst>
          </p:cNvPr>
          <p:cNvSpPr txBox="1"/>
          <p:nvPr/>
        </p:nvSpPr>
        <p:spPr>
          <a:xfrm>
            <a:off x="6242152" y="1352924"/>
            <a:ext cx="2553841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dirty="0"/>
              <a:t>Unity Game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190D5-009B-4F74-B2E3-C8D8D9F8D452}"/>
              </a:ext>
            </a:extLst>
          </p:cNvPr>
          <p:cNvSpPr txBox="1"/>
          <p:nvPr/>
        </p:nvSpPr>
        <p:spPr>
          <a:xfrm>
            <a:off x="2286212" y="1340677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LabVIEW 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D5222-360A-4D43-A3EC-12507D576253}"/>
              </a:ext>
            </a:extLst>
          </p:cNvPr>
          <p:cNvSpPr txBox="1"/>
          <p:nvPr/>
        </p:nvSpPr>
        <p:spPr>
          <a:xfrm>
            <a:off x="2347957" y="3910491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 Time 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32D93-A77E-459B-8A14-281C6637E1D6}"/>
              </a:ext>
            </a:extLst>
          </p:cNvPr>
          <p:cNvSpPr txBox="1"/>
          <p:nvPr/>
        </p:nvSpPr>
        <p:spPr>
          <a:xfrm>
            <a:off x="2710620" y="54301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FPGA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ED34F-631E-4416-9944-35B505BC6D1E}"/>
              </a:ext>
            </a:extLst>
          </p:cNvPr>
          <p:cNvCxnSpPr/>
          <p:nvPr/>
        </p:nvCxnSpPr>
        <p:spPr>
          <a:xfrm flipV="1">
            <a:off x="2710620" y="1980317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A0C3DF-13C5-49D6-BB0A-274D22EB81FA}"/>
              </a:ext>
            </a:extLst>
          </p:cNvPr>
          <p:cNvCxnSpPr/>
          <p:nvPr/>
        </p:nvCxnSpPr>
        <p:spPr>
          <a:xfrm>
            <a:off x="3398629" y="1980317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07FC3E-1C82-4448-8495-1E27CFD0D429}"/>
              </a:ext>
            </a:extLst>
          </p:cNvPr>
          <p:cNvCxnSpPr/>
          <p:nvPr/>
        </p:nvCxnSpPr>
        <p:spPr>
          <a:xfrm flipV="1">
            <a:off x="2702966" y="4530566"/>
            <a:ext cx="7654" cy="62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C0122C-6A89-4677-BA49-67A3448296C7}"/>
              </a:ext>
            </a:extLst>
          </p:cNvPr>
          <p:cNvCxnSpPr/>
          <p:nvPr/>
        </p:nvCxnSpPr>
        <p:spPr>
          <a:xfrm>
            <a:off x="3398629" y="4530566"/>
            <a:ext cx="0" cy="62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3159F-81A4-43DF-B455-2BE7F689ED40}"/>
              </a:ext>
            </a:extLst>
          </p:cNvPr>
          <p:cNvCxnSpPr/>
          <p:nvPr/>
        </p:nvCxnSpPr>
        <p:spPr>
          <a:xfrm>
            <a:off x="4107976" y="5430141"/>
            <a:ext cx="1677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0AD76-D0A2-46A2-8861-0D6CFDEE9A51}"/>
              </a:ext>
            </a:extLst>
          </p:cNvPr>
          <p:cNvCxnSpPr/>
          <p:nvPr/>
        </p:nvCxnSpPr>
        <p:spPr>
          <a:xfrm flipH="1">
            <a:off x="4091854" y="5936776"/>
            <a:ext cx="169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C294A8-5C12-411D-AB70-9512B80066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2126" y="1980315"/>
            <a:ext cx="3026712" cy="1920126"/>
          </a:xfrm>
          <a:prstGeom prst="bentConnector3">
            <a:avLst>
              <a:gd name="adj1" fmla="val -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C6DD224-BE96-49CA-A7FD-DEE995C78297}"/>
              </a:ext>
            </a:extLst>
          </p:cNvPr>
          <p:cNvCxnSpPr>
            <a:cxnSpLocks/>
          </p:cNvCxnSpPr>
          <p:nvPr/>
        </p:nvCxnSpPr>
        <p:spPr>
          <a:xfrm flipV="1">
            <a:off x="4141230" y="1980316"/>
            <a:ext cx="4074722" cy="2278207"/>
          </a:xfrm>
          <a:prstGeom prst="bentConnector3">
            <a:avLst>
              <a:gd name="adj1" fmla="val 1002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7</cp:revision>
  <dcterms:created xsi:type="dcterms:W3CDTF">2019-03-20T10:05:31Z</dcterms:created>
  <dcterms:modified xsi:type="dcterms:W3CDTF">2019-03-20T15:25:11Z</dcterms:modified>
</cp:coreProperties>
</file>