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26D6-F7FA-4C4C-8E65-C450688DD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094D3-31E4-43AD-868D-EDE0302A4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914F0-77F2-4DA1-90BD-CC2846C67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B66D3-C92A-4318-991F-AD1C6819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03F9F-0516-4646-8A10-F279F9C7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76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DA5F-098B-4A53-9CC2-737538CE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F0BE7-B967-4926-9616-6A470BB05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43F0D-D943-4116-B2EF-7DF9B604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385C7-55C9-4900-9A25-EE3F40BAF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388FB-EB6F-44AE-99F1-81DD13BF9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13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844F6B-E086-4A43-AC2F-08E038D69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62740-0672-431B-A83E-6428EB5B0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0EEEC-20F5-4736-A7BA-730C3B5B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ACBDF-E772-4786-8C04-467E454C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D0272-1300-4120-A616-EFF34BDC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47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2CA40-EBDD-4BF8-B9BF-78FA32FA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85A5F-C6B4-48E5-B47B-57DBDC668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B4132-66BB-4386-B835-B16844F48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EB00A-7F40-4712-8020-C0953446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D269-DD06-4BDA-8407-6D877A38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42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1633A-35A0-4BE3-82F9-526ACB0B5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8F5BB-CD8B-47C4-ABF4-291888110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6C6DC-9516-4FC0-98DF-8A81DD549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B3E96-5A6E-4C12-A705-17E58DFB8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005B0-C085-4568-950B-D6FCC1818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13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535E8-AD0A-4488-9623-1BD4E770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DED86-0B58-48AB-8558-09D7D6FC6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876A2-2709-4849-914E-200700288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88BCC-1520-4D28-8127-D2AA63253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675C0-DB1D-4DFC-91A0-D5BFEC86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046EB-267C-4496-AC18-3C948D6E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5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62EC-1B4A-48A1-AFBA-BC8E54D1F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A3B16-8708-4811-8E28-6BDB30696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5537D-0CB6-47E7-99EE-D57F3D9B1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EF710-2CAB-4AB7-AA35-318491739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4E876-D10F-430A-90DA-FB8A16EC2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878025-695D-4118-936C-379E2371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432A4-618B-4740-828F-F3D9668F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295A97-C63D-4BF9-B66A-29B9EBE5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25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39D8-8DAC-49BE-A46D-5F48D64D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D9F335-43E4-439A-AC99-907009A0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B553D-61BA-48FC-BA49-1B1D29AE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C6AE4-81E2-4CF1-B992-831AD956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88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9CE5D-F7E8-445D-AFBC-58D19E95B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1A34F9-DD9F-4312-B0CD-832FBA19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D847E-5475-46D3-9764-1429EE95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11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B3326-A8C6-4FA1-93F3-FCCDBB41B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07EDF-9AD1-4940-B37C-CF1453C42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D1395-AAAB-42AA-9376-70BF908BD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81F39-D73D-4162-AB10-22906CBF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BC1F5-E580-47A3-A56D-841F9A17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15E95-249E-4941-8C1F-38ABA686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39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9E865-F4F6-4ACE-BD73-6F138F490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4BE0C4-35C3-46E6-8A7D-6F17A3CA4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596D1-2E5F-4362-8071-D9BD25A4D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8A99B-AB0F-42CB-8361-E13B8D549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3765-A771-4BBA-8135-6F2E689117A7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0AD0F-B80F-4A38-9723-D137854BD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847C0-9C12-49FB-B548-B7072CD9B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14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89703-7FC1-4789-8F70-AEDF79B3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21F0A-75EA-4CB3-AD2F-BA4426CFF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F7D1B-2694-48A8-8991-D741CBEE6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C3765-A771-4BBA-8135-6F2E689117A7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322D5-9DC7-40A4-95FE-C65B41EFA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EF802-06F1-4EE5-9DAC-8224EE13E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115FF-2E42-47A8-BACC-63FE5E5B0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28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F0D810B-6253-426D-AB99-6B790A0509C7}"/>
              </a:ext>
            </a:extLst>
          </p:cNvPr>
          <p:cNvCxnSpPr/>
          <p:nvPr/>
        </p:nvCxnSpPr>
        <p:spPr>
          <a:xfrm>
            <a:off x="3193774" y="4439478"/>
            <a:ext cx="4744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DBDDDE-3C73-4FFD-9F1B-5938B6D2B3C5}"/>
              </a:ext>
            </a:extLst>
          </p:cNvPr>
          <p:cNvCxnSpPr/>
          <p:nvPr/>
        </p:nvCxnSpPr>
        <p:spPr>
          <a:xfrm flipV="1">
            <a:off x="3167270" y="901148"/>
            <a:ext cx="0" cy="35383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B6A72E-09B8-4E36-BE73-B2C7EAB79153}"/>
              </a:ext>
            </a:extLst>
          </p:cNvPr>
          <p:cNvSpPr txBox="1"/>
          <p:nvPr/>
        </p:nvSpPr>
        <p:spPr>
          <a:xfrm>
            <a:off x="2990219" y="5832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72EB5B-587A-400F-9C64-AEF8425D9C04}"/>
              </a:ext>
            </a:extLst>
          </p:cNvPr>
          <p:cNvSpPr txBox="1"/>
          <p:nvPr/>
        </p:nvSpPr>
        <p:spPr>
          <a:xfrm>
            <a:off x="7925088" y="425481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A3F44C4-BF3B-4424-A9FA-96BCE40FB3FD}"/>
              </a:ext>
            </a:extLst>
          </p:cNvPr>
          <p:cNvSpPr/>
          <p:nvPr/>
        </p:nvSpPr>
        <p:spPr>
          <a:xfrm>
            <a:off x="3094384" y="436659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0CBDA4-8CFC-48DB-B372-63858825F71E}"/>
              </a:ext>
            </a:extLst>
          </p:cNvPr>
          <p:cNvSpPr/>
          <p:nvPr/>
        </p:nvSpPr>
        <p:spPr>
          <a:xfrm>
            <a:off x="5409722" y="2983218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EA6961-AD48-4262-B5E4-5C37E8B56A1F}"/>
              </a:ext>
            </a:extLst>
          </p:cNvPr>
          <p:cNvSpPr/>
          <p:nvPr/>
        </p:nvSpPr>
        <p:spPr>
          <a:xfrm>
            <a:off x="6446268" y="110655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AA3CF6-51F1-4FE9-9590-7296F1090AD0}"/>
              </a:ext>
            </a:extLst>
          </p:cNvPr>
          <p:cNvCxnSpPr>
            <a:cxnSpLocks/>
            <a:stCxn id="10" idx="3"/>
            <a:endCxn id="11" idx="3"/>
          </p:cNvCxnSpPr>
          <p:nvPr/>
        </p:nvCxnSpPr>
        <p:spPr>
          <a:xfrm flipV="1">
            <a:off x="3115732" y="3107635"/>
            <a:ext cx="2315338" cy="13833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91F24A-4B2E-400E-AD78-B98416C6E6A1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5534145" y="1230973"/>
            <a:ext cx="933471" cy="17735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EEB0BEE-5B6A-4719-A0C7-8BBCB6D2DA52}"/>
              </a:ext>
            </a:extLst>
          </p:cNvPr>
          <p:cNvSpPr txBox="1"/>
          <p:nvPr/>
        </p:nvSpPr>
        <p:spPr>
          <a:xfrm>
            <a:off x="4032670" y="34042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D6992C-F0AC-42C5-81B3-6BDE4C9665F7}"/>
              </a:ext>
            </a:extLst>
          </p:cNvPr>
          <p:cNvSpPr txBox="1"/>
          <p:nvPr/>
        </p:nvSpPr>
        <p:spPr>
          <a:xfrm>
            <a:off x="5622407" y="175157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3B26BFFF-FA6D-41A0-88C3-1E193959A93B}"/>
              </a:ext>
            </a:extLst>
          </p:cNvPr>
          <p:cNvSpPr/>
          <p:nvPr/>
        </p:nvSpPr>
        <p:spPr>
          <a:xfrm>
            <a:off x="4664754" y="3429001"/>
            <a:ext cx="477083" cy="1951382"/>
          </a:xfrm>
          <a:prstGeom prst="arc">
            <a:avLst>
              <a:gd name="adj1" fmla="val 16044062"/>
              <a:gd name="adj2" fmla="val 46527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08BD13-5519-46B9-94DC-12D759BE4D99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5555493" y="1961324"/>
            <a:ext cx="1759707" cy="1094776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5CCD7D2F-D60B-4A7D-AE6A-82F0C1984E6A}"/>
              </a:ext>
            </a:extLst>
          </p:cNvPr>
          <p:cNvSpPr/>
          <p:nvPr/>
        </p:nvSpPr>
        <p:spPr>
          <a:xfrm>
            <a:off x="5697519" y="1376736"/>
            <a:ext cx="1458655" cy="1478243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853B87-7F26-4F74-9497-A7B364B23AE7}"/>
              </a:ext>
            </a:extLst>
          </p:cNvPr>
          <p:cNvSpPr txBox="1"/>
          <p:nvPr/>
        </p:nvSpPr>
        <p:spPr>
          <a:xfrm>
            <a:off x="4722797" y="388204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θ</a:t>
            </a:r>
            <a:r>
              <a:rPr lang="en-GB" baseline="-250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94B3F4-85C3-45C1-BB2B-A849C9B544BB}"/>
              </a:ext>
            </a:extLst>
          </p:cNvPr>
          <p:cNvSpPr txBox="1"/>
          <p:nvPr/>
        </p:nvSpPr>
        <p:spPr>
          <a:xfrm>
            <a:off x="6609642" y="154543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θ</a:t>
            </a:r>
            <a:r>
              <a:rPr lang="en-GB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F08974-80C7-489E-9608-3D18414FF9E1}"/>
              </a:ext>
            </a:extLst>
          </p:cNvPr>
          <p:cNvSpPr txBox="1"/>
          <p:nvPr/>
        </p:nvSpPr>
        <p:spPr>
          <a:xfrm>
            <a:off x="6435346" y="72868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2</a:t>
            </a:r>
            <a:r>
              <a:rPr lang="en-GB" dirty="0"/>
              <a:t>,y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106A15-63A1-4309-982C-29F8AB483CDF}"/>
              </a:ext>
            </a:extLst>
          </p:cNvPr>
          <p:cNvSpPr txBox="1"/>
          <p:nvPr/>
        </p:nvSpPr>
        <p:spPr>
          <a:xfrm>
            <a:off x="5481745" y="310066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1</a:t>
            </a:r>
            <a:r>
              <a:rPr lang="en-GB" dirty="0"/>
              <a:t>,y</a:t>
            </a:r>
            <a:r>
              <a:rPr lang="en-GB" baseline="-25000" dirty="0"/>
              <a:t>1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757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4A3F44C4-BF3B-4424-A9FA-96BCE40FB3FD}"/>
              </a:ext>
            </a:extLst>
          </p:cNvPr>
          <p:cNvSpPr/>
          <p:nvPr/>
        </p:nvSpPr>
        <p:spPr>
          <a:xfrm>
            <a:off x="3094384" y="436659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0CBDA4-8CFC-48DB-B372-63858825F71E}"/>
              </a:ext>
            </a:extLst>
          </p:cNvPr>
          <p:cNvSpPr/>
          <p:nvPr/>
        </p:nvSpPr>
        <p:spPr>
          <a:xfrm>
            <a:off x="5409722" y="2983218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EA6961-AD48-4262-B5E4-5C37E8B56A1F}"/>
              </a:ext>
            </a:extLst>
          </p:cNvPr>
          <p:cNvSpPr/>
          <p:nvPr/>
        </p:nvSpPr>
        <p:spPr>
          <a:xfrm>
            <a:off x="6446268" y="110655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AA3CF6-51F1-4FE9-9590-7296F1090AD0}"/>
              </a:ext>
            </a:extLst>
          </p:cNvPr>
          <p:cNvCxnSpPr>
            <a:cxnSpLocks/>
            <a:stCxn id="10" idx="3"/>
            <a:endCxn id="11" idx="3"/>
          </p:cNvCxnSpPr>
          <p:nvPr/>
        </p:nvCxnSpPr>
        <p:spPr>
          <a:xfrm flipV="1">
            <a:off x="3115732" y="3107635"/>
            <a:ext cx="2315338" cy="13833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91F24A-4B2E-400E-AD78-B98416C6E6A1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5534145" y="1230973"/>
            <a:ext cx="933471" cy="17735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>
            <a:extLst>
              <a:ext uri="{FF2B5EF4-FFF2-40B4-BE49-F238E27FC236}">
                <a16:creationId xmlns:a16="http://schemas.microsoft.com/office/drawing/2014/main" id="{3B26BFFF-FA6D-41A0-88C3-1E193959A93B}"/>
              </a:ext>
            </a:extLst>
          </p:cNvPr>
          <p:cNvSpPr/>
          <p:nvPr/>
        </p:nvSpPr>
        <p:spPr>
          <a:xfrm>
            <a:off x="4187687" y="2983218"/>
            <a:ext cx="906890" cy="2397165"/>
          </a:xfrm>
          <a:prstGeom prst="arc">
            <a:avLst>
              <a:gd name="adj1" fmla="val 16241787"/>
              <a:gd name="adj2" fmla="val 187060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F08974-80C7-489E-9608-3D18414FF9E1}"/>
              </a:ext>
            </a:extLst>
          </p:cNvPr>
          <p:cNvSpPr txBox="1"/>
          <p:nvPr/>
        </p:nvSpPr>
        <p:spPr>
          <a:xfrm>
            <a:off x="6435346" y="72868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2</a:t>
            </a:r>
            <a:r>
              <a:rPr lang="en-GB" dirty="0"/>
              <a:t>,y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CD6EA6-9434-4757-9BC4-F51D085C05FD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V="1">
            <a:off x="3167270" y="1179438"/>
            <a:ext cx="3278998" cy="31871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4ADF55-0BDD-45FA-80F4-78CCF75955AB}"/>
              </a:ext>
            </a:extLst>
          </p:cNvPr>
          <p:cNvCxnSpPr>
            <a:cxnSpLocks/>
          </p:cNvCxnSpPr>
          <p:nvPr/>
        </p:nvCxnSpPr>
        <p:spPr>
          <a:xfrm>
            <a:off x="3167269" y="4491013"/>
            <a:ext cx="3268077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7163FC16-11C7-41B8-BBD2-67C6C4398C8E}"/>
              </a:ext>
            </a:extLst>
          </p:cNvPr>
          <p:cNvSpPr/>
          <p:nvPr/>
        </p:nvSpPr>
        <p:spPr>
          <a:xfrm>
            <a:off x="3941638" y="3429001"/>
            <a:ext cx="378571" cy="639416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AFE725-DAF0-4E13-87C8-C42C411D2C2B}"/>
              </a:ext>
            </a:extLst>
          </p:cNvPr>
          <p:cNvSpPr txBox="1"/>
          <p:nvPr/>
        </p:nvSpPr>
        <p:spPr>
          <a:xfrm>
            <a:off x="4029631" y="340445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α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412A9B-7DD1-4EAB-B326-375437B442F4}"/>
              </a:ext>
            </a:extLst>
          </p:cNvPr>
          <p:cNvSpPr txBox="1"/>
          <p:nvPr/>
        </p:nvSpPr>
        <p:spPr>
          <a:xfrm>
            <a:off x="4819782" y="356312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β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C9FFD7-46ED-4961-8799-CC6368E8C435}"/>
              </a:ext>
            </a:extLst>
          </p:cNvPr>
          <p:cNvSpPr txBox="1"/>
          <p:nvPr/>
        </p:nvSpPr>
        <p:spPr>
          <a:xfrm>
            <a:off x="4628062" y="233285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2614ED-14A3-4A01-BAF4-495ACB6939C5}"/>
              </a:ext>
            </a:extLst>
          </p:cNvPr>
          <p:cNvSpPr txBox="1"/>
          <p:nvPr/>
        </p:nvSpPr>
        <p:spPr>
          <a:xfrm>
            <a:off x="4252220" y="37491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119E5C-C7CE-4B2E-AB52-74A791370F14}"/>
              </a:ext>
            </a:extLst>
          </p:cNvPr>
          <p:cNvSpPr txBox="1"/>
          <p:nvPr/>
        </p:nvSpPr>
        <p:spPr>
          <a:xfrm>
            <a:off x="5915448" y="214818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8EF92233-F071-46C1-BCBE-BC224C75C53E}"/>
              </a:ext>
            </a:extLst>
          </p:cNvPr>
          <p:cNvSpPr/>
          <p:nvPr/>
        </p:nvSpPr>
        <p:spPr>
          <a:xfrm>
            <a:off x="3599783" y="3973363"/>
            <a:ext cx="546587" cy="714600"/>
          </a:xfrm>
          <a:prstGeom prst="arc">
            <a:avLst>
              <a:gd name="adj1" fmla="val 16840510"/>
              <a:gd name="adj2" fmla="val 1870606"/>
            </a:avLst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E74AB1-5AC2-4B9D-B017-E30AAC4075A6}"/>
              </a:ext>
            </a:extLst>
          </p:cNvPr>
          <p:cNvSpPr txBox="1"/>
          <p:nvPr/>
        </p:nvSpPr>
        <p:spPr>
          <a:xfrm>
            <a:off x="3821938" y="407868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accent1">
                    <a:lumMod val="50000"/>
                  </a:schemeClr>
                </a:solidFill>
              </a:rPr>
              <a:t>θ</a:t>
            </a:r>
            <a:r>
              <a:rPr lang="en-GB" baseline="-25000" dirty="0">
                <a:solidFill>
                  <a:schemeClr val="accent1">
                    <a:lumMod val="50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55492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4A3F44C4-BF3B-4424-A9FA-96BCE40FB3FD}"/>
              </a:ext>
            </a:extLst>
          </p:cNvPr>
          <p:cNvSpPr/>
          <p:nvPr/>
        </p:nvSpPr>
        <p:spPr>
          <a:xfrm>
            <a:off x="3094384" y="436659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0CBDA4-8CFC-48DB-B372-63858825F71E}"/>
              </a:ext>
            </a:extLst>
          </p:cNvPr>
          <p:cNvSpPr/>
          <p:nvPr/>
        </p:nvSpPr>
        <p:spPr>
          <a:xfrm>
            <a:off x="5409722" y="2983218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EA6961-AD48-4262-B5E4-5C37E8B56A1F}"/>
              </a:ext>
            </a:extLst>
          </p:cNvPr>
          <p:cNvSpPr/>
          <p:nvPr/>
        </p:nvSpPr>
        <p:spPr>
          <a:xfrm>
            <a:off x="6446268" y="1106556"/>
            <a:ext cx="145771" cy="1457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AA3CF6-51F1-4FE9-9590-7296F1090AD0}"/>
              </a:ext>
            </a:extLst>
          </p:cNvPr>
          <p:cNvCxnSpPr>
            <a:cxnSpLocks/>
            <a:stCxn id="10" idx="3"/>
            <a:endCxn id="11" idx="3"/>
          </p:cNvCxnSpPr>
          <p:nvPr/>
        </p:nvCxnSpPr>
        <p:spPr>
          <a:xfrm flipV="1">
            <a:off x="3115732" y="3107635"/>
            <a:ext cx="2315338" cy="13833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91F24A-4B2E-400E-AD78-B98416C6E6A1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5534145" y="1230973"/>
            <a:ext cx="933471" cy="177359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0F08974-80C7-489E-9608-3D18414FF9E1}"/>
              </a:ext>
            </a:extLst>
          </p:cNvPr>
          <p:cNvSpPr txBox="1"/>
          <p:nvPr/>
        </p:nvSpPr>
        <p:spPr>
          <a:xfrm>
            <a:off x="6435346" y="72868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</a:t>
            </a:r>
            <a:r>
              <a:rPr lang="en-GB" baseline="-25000" dirty="0"/>
              <a:t>2</a:t>
            </a:r>
            <a:r>
              <a:rPr lang="en-GB" dirty="0"/>
              <a:t>,y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CD6EA6-9434-4757-9BC4-F51D085C05FD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V="1">
            <a:off x="3167270" y="1179438"/>
            <a:ext cx="3278998" cy="31871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4ADF55-0BDD-45FA-80F4-78CCF75955AB}"/>
              </a:ext>
            </a:extLst>
          </p:cNvPr>
          <p:cNvCxnSpPr>
            <a:cxnSpLocks/>
          </p:cNvCxnSpPr>
          <p:nvPr/>
        </p:nvCxnSpPr>
        <p:spPr>
          <a:xfrm>
            <a:off x="3167269" y="4491013"/>
            <a:ext cx="3268077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0C9FFD7-46ED-4961-8799-CC6368E8C435}"/>
              </a:ext>
            </a:extLst>
          </p:cNvPr>
          <p:cNvSpPr txBox="1"/>
          <p:nvPr/>
        </p:nvSpPr>
        <p:spPr>
          <a:xfrm>
            <a:off x="4628062" y="233285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2614ED-14A3-4A01-BAF4-495ACB6939C5}"/>
              </a:ext>
            </a:extLst>
          </p:cNvPr>
          <p:cNvSpPr txBox="1"/>
          <p:nvPr/>
        </p:nvSpPr>
        <p:spPr>
          <a:xfrm>
            <a:off x="4252220" y="37491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119E5C-C7CE-4B2E-AB52-74A791370F14}"/>
              </a:ext>
            </a:extLst>
          </p:cNvPr>
          <p:cNvSpPr txBox="1"/>
          <p:nvPr/>
        </p:nvSpPr>
        <p:spPr>
          <a:xfrm>
            <a:off x="6085272" y="182265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9C8D0A3-144D-458D-924F-87E0D2ED43F5}"/>
              </a:ext>
            </a:extLst>
          </p:cNvPr>
          <p:cNvCxnSpPr>
            <a:stCxn id="11" idx="3"/>
          </p:cNvCxnSpPr>
          <p:nvPr/>
        </p:nvCxnSpPr>
        <p:spPr>
          <a:xfrm flipV="1">
            <a:off x="5431070" y="1696278"/>
            <a:ext cx="2188930" cy="1411357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5568652-B890-4FAB-9CFF-285F73EB7880}"/>
              </a:ext>
            </a:extLst>
          </p:cNvPr>
          <p:cNvSpPr txBox="1"/>
          <p:nvPr/>
        </p:nvSpPr>
        <p:spPr>
          <a:xfrm>
            <a:off x="5735991" y="240368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accent1">
                    <a:lumMod val="50000"/>
                  </a:schemeClr>
                </a:solidFill>
              </a:rPr>
              <a:t>θ</a:t>
            </a:r>
            <a:r>
              <a:rPr lang="en-GB" baseline="-25000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3311EBE1-40B4-4FF9-A2FC-079D1EEB1E7C}"/>
              </a:ext>
            </a:extLst>
          </p:cNvPr>
          <p:cNvSpPr/>
          <p:nvPr/>
        </p:nvSpPr>
        <p:spPr>
          <a:xfrm>
            <a:off x="5391895" y="2254194"/>
            <a:ext cx="982639" cy="968215"/>
          </a:xfrm>
          <a:prstGeom prst="arc">
            <a:avLst>
              <a:gd name="adj1" fmla="val 16840510"/>
              <a:gd name="adj2" fmla="val 20283039"/>
            </a:avLst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B4280E24-56BB-4C91-B54B-BF660C5793B5}"/>
              </a:ext>
            </a:extLst>
          </p:cNvPr>
          <p:cNvSpPr/>
          <p:nvPr/>
        </p:nvSpPr>
        <p:spPr>
          <a:xfrm rot="10168907" flipV="1">
            <a:off x="5018013" y="2402033"/>
            <a:ext cx="1227451" cy="1463321"/>
          </a:xfrm>
          <a:prstGeom prst="arc">
            <a:avLst>
              <a:gd name="adj1" fmla="val 14716130"/>
              <a:gd name="adj2" fmla="val 21068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6B6EC5-5901-4581-B974-FD35E7350D20}"/>
              </a:ext>
            </a:extLst>
          </p:cNvPr>
          <p:cNvSpPr txBox="1"/>
          <p:nvPr/>
        </p:nvSpPr>
        <p:spPr>
          <a:xfrm>
            <a:off x="5205417" y="2595615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</a:rPr>
              <a:t>ζ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451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A3070D9-35FD-4690-A103-576E571514B9}"/>
              </a:ext>
            </a:extLst>
          </p:cNvPr>
          <p:cNvCxnSpPr>
            <a:cxnSpLocks/>
          </p:cNvCxnSpPr>
          <p:nvPr/>
        </p:nvCxnSpPr>
        <p:spPr>
          <a:xfrm flipH="1" flipV="1">
            <a:off x="9160669" y="789476"/>
            <a:ext cx="1" cy="136136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C297C10E-F09F-435E-A328-0E6FFBC3020A}"/>
              </a:ext>
            </a:extLst>
          </p:cNvPr>
          <p:cNvCxnSpPr>
            <a:cxnSpLocks/>
          </p:cNvCxnSpPr>
          <p:nvPr/>
        </p:nvCxnSpPr>
        <p:spPr>
          <a:xfrm flipV="1">
            <a:off x="6115581" y="934587"/>
            <a:ext cx="0" cy="224316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1FCEB00-37D6-46D7-819B-59220DC72B27}"/>
              </a:ext>
            </a:extLst>
          </p:cNvPr>
          <p:cNvGrpSpPr/>
          <p:nvPr/>
        </p:nvGrpSpPr>
        <p:grpSpPr>
          <a:xfrm>
            <a:off x="2461625" y="1147096"/>
            <a:ext cx="7770799" cy="4286174"/>
            <a:chOff x="2461625" y="1147096"/>
            <a:chExt cx="7770799" cy="4286174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34C15DA-A42C-4EFE-A3FF-51ED04B9622C}"/>
                </a:ext>
              </a:extLst>
            </p:cNvPr>
            <p:cNvGrpSpPr/>
            <p:nvPr/>
          </p:nvGrpSpPr>
          <p:grpSpPr>
            <a:xfrm>
              <a:off x="2786715" y="1147096"/>
              <a:ext cx="7445709" cy="3940231"/>
              <a:chOff x="2786715" y="1147096"/>
              <a:chExt cx="7445709" cy="3940231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99F694D1-CA34-42F0-81CD-31E18D504A75}"/>
                  </a:ext>
                </a:extLst>
              </p:cNvPr>
              <p:cNvGrpSpPr/>
              <p:nvPr/>
            </p:nvGrpSpPr>
            <p:grpSpPr>
              <a:xfrm>
                <a:off x="2786715" y="1489787"/>
                <a:ext cx="7086747" cy="3597540"/>
                <a:chOff x="2786715" y="1489787"/>
                <a:chExt cx="7086747" cy="3597540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BBA3BACC-9DAE-409F-A8C3-0C0A35317BC3}"/>
                    </a:ext>
                  </a:extLst>
                </p:cNvPr>
                <p:cNvGrpSpPr/>
                <p:nvPr/>
              </p:nvGrpSpPr>
              <p:grpSpPr>
                <a:xfrm>
                  <a:off x="2786715" y="1770673"/>
                  <a:ext cx="6618570" cy="3316654"/>
                  <a:chOff x="2862470" y="1623094"/>
                  <a:chExt cx="6618570" cy="3316654"/>
                </a:xfrm>
              </p:grpSpPr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1AF5DE03-2728-4A8C-9168-49FB54FD73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07635" y="3192709"/>
                    <a:ext cx="0" cy="135113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B5E70DFB-9979-4923-9B20-C0C967DD3C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07634" y="3192711"/>
                    <a:ext cx="3111690" cy="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E923D7C4-6217-43A3-A57C-5C34FBE0B4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206624" y="2019002"/>
                    <a:ext cx="0" cy="117370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2B55035F-566A-44CA-BA55-177436F874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206624" y="2019002"/>
                    <a:ext cx="3042504" cy="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54592E5D-9F39-4F00-AA6E-70F75FC82874}"/>
                      </a:ext>
                    </a:extLst>
                  </p:cNvPr>
                  <p:cNvGrpSpPr/>
                  <p:nvPr/>
                </p:nvGrpSpPr>
                <p:grpSpPr>
                  <a:xfrm>
                    <a:off x="2862470" y="4147930"/>
                    <a:ext cx="477078" cy="791818"/>
                    <a:chOff x="2862470" y="4147930"/>
                    <a:chExt cx="477078" cy="791818"/>
                  </a:xfrm>
                </p:grpSpPr>
                <p:grpSp>
                  <p:nvGrpSpPr>
                    <p:cNvPr id="7" name="Group 6">
                      <a:extLst>
                        <a:ext uri="{FF2B5EF4-FFF2-40B4-BE49-F238E27FC236}">
                          <a16:creationId xmlns:a16="http://schemas.microsoft.com/office/drawing/2014/main" id="{CDE98865-DE70-4A94-89EA-7F75EF263A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62470" y="4147930"/>
                      <a:ext cx="477078" cy="791818"/>
                      <a:chOff x="3578087" y="2690191"/>
                      <a:chExt cx="477078" cy="791818"/>
                    </a:xfrm>
                  </p:grpSpPr>
                  <p:sp>
                    <p:nvSpPr>
                      <p:cNvPr id="6" name="Oval 5">
                        <a:extLst>
                          <a:ext uri="{FF2B5EF4-FFF2-40B4-BE49-F238E27FC236}">
                            <a16:creationId xmlns:a16="http://schemas.microsoft.com/office/drawing/2014/main" id="{7DA4A996-D943-460C-A5E2-D4D5BB6F14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33759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" name="Rectangle 3">
                        <a:extLst>
                          <a:ext uri="{FF2B5EF4-FFF2-40B4-BE49-F238E27FC236}">
                            <a16:creationId xmlns:a16="http://schemas.microsoft.com/office/drawing/2014/main" id="{29225765-5751-4192-B0C6-2D2A2A6E10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78087" y="2743200"/>
                        <a:ext cx="477078" cy="68580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5" name="Oval 4">
                        <a:extLst>
                          <a:ext uri="{FF2B5EF4-FFF2-40B4-BE49-F238E27FC236}">
                            <a16:creationId xmlns:a16="http://schemas.microsoft.com/office/drawing/2014/main" id="{6F75A2FD-8F8D-400B-9353-B00EE90F5F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26901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cxnSp>
                  <p:nvCxnSpPr>
                    <p:cNvPr id="17" name="Straight Connector 16">
                      <a:extLst>
                        <a:ext uri="{FF2B5EF4-FFF2-40B4-BE49-F238E27FC236}">
                          <a16:creationId xmlns:a16="http://schemas.microsoft.com/office/drawing/2014/main" id="{390A635A-CD01-4073-9B55-B7E899C98B3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63022" y="4874039"/>
                      <a:ext cx="463826" cy="0"/>
                    </a:xfrm>
                    <a:prstGeom prst="line">
                      <a:avLst/>
                    </a:prstGeom>
                    <a:ln w="38100">
                      <a:solidFill>
                        <a:schemeClr val="accent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A493BDF3-FE20-47CB-B23C-6045B857894A}"/>
                      </a:ext>
                    </a:extLst>
                  </p:cNvPr>
                  <p:cNvGrpSpPr/>
                  <p:nvPr/>
                </p:nvGrpSpPr>
                <p:grpSpPr>
                  <a:xfrm>
                    <a:off x="5974159" y="2796802"/>
                    <a:ext cx="477078" cy="791818"/>
                    <a:chOff x="2862470" y="4147930"/>
                    <a:chExt cx="477078" cy="791818"/>
                  </a:xfrm>
                </p:grpSpPr>
                <p:grpSp>
                  <p:nvGrpSpPr>
                    <p:cNvPr id="20" name="Group 19">
                      <a:extLst>
                        <a:ext uri="{FF2B5EF4-FFF2-40B4-BE49-F238E27FC236}">
                          <a16:creationId xmlns:a16="http://schemas.microsoft.com/office/drawing/2014/main" id="{C0819A0F-1AD1-4F39-BA4E-83944316A5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62470" y="4147930"/>
                      <a:ext cx="477078" cy="791818"/>
                      <a:chOff x="3578087" y="2690191"/>
                      <a:chExt cx="477078" cy="791818"/>
                    </a:xfrm>
                  </p:grpSpPr>
                  <p:sp>
                    <p:nvSpPr>
                      <p:cNvPr id="22" name="Oval 21">
                        <a:extLst>
                          <a:ext uri="{FF2B5EF4-FFF2-40B4-BE49-F238E27FC236}">
                            <a16:creationId xmlns:a16="http://schemas.microsoft.com/office/drawing/2014/main" id="{15E45BBA-EC64-4B97-9DF7-2D8EBE6A76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33759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23" name="Rectangle 22">
                        <a:extLst>
                          <a:ext uri="{FF2B5EF4-FFF2-40B4-BE49-F238E27FC236}">
                            <a16:creationId xmlns:a16="http://schemas.microsoft.com/office/drawing/2014/main" id="{A15A2E44-E9D1-499A-984B-DD208AEA0A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78087" y="2743200"/>
                        <a:ext cx="477078" cy="68580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24" name="Oval 23">
                        <a:extLst>
                          <a:ext uri="{FF2B5EF4-FFF2-40B4-BE49-F238E27FC236}">
                            <a16:creationId xmlns:a16="http://schemas.microsoft.com/office/drawing/2014/main" id="{BB019E4D-428C-451F-BC60-DEBD938531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26901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cxnSp>
                  <p:nvCxnSpPr>
                    <p:cNvPr id="21" name="Straight Connector 20">
                      <a:extLst>
                        <a:ext uri="{FF2B5EF4-FFF2-40B4-BE49-F238E27FC236}">
                          <a16:creationId xmlns:a16="http://schemas.microsoft.com/office/drawing/2014/main" id="{7E598EFE-DF1F-4EAB-BA08-C5A53215238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63022" y="4874039"/>
                      <a:ext cx="463826" cy="0"/>
                    </a:xfrm>
                    <a:prstGeom prst="line">
                      <a:avLst/>
                    </a:prstGeom>
                    <a:ln w="38100">
                      <a:solidFill>
                        <a:schemeClr val="accent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BB3B80D3-DF70-4486-8E5A-526530E7C270}"/>
                      </a:ext>
                    </a:extLst>
                  </p:cNvPr>
                  <p:cNvGrpSpPr/>
                  <p:nvPr/>
                </p:nvGrpSpPr>
                <p:grpSpPr>
                  <a:xfrm>
                    <a:off x="9003962" y="1623094"/>
                    <a:ext cx="477078" cy="791818"/>
                    <a:chOff x="2862470" y="4147930"/>
                    <a:chExt cx="477078" cy="791818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7C2202EB-94D6-4E24-829D-4D0472BDD3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62470" y="4147930"/>
                      <a:ext cx="477078" cy="791818"/>
                      <a:chOff x="3578087" y="2690191"/>
                      <a:chExt cx="477078" cy="791818"/>
                    </a:xfrm>
                  </p:grpSpPr>
                  <p:sp>
                    <p:nvSpPr>
                      <p:cNvPr id="28" name="Oval 27">
                        <a:extLst>
                          <a:ext uri="{FF2B5EF4-FFF2-40B4-BE49-F238E27FC236}">
                            <a16:creationId xmlns:a16="http://schemas.microsoft.com/office/drawing/2014/main" id="{13528B7F-AA2F-41F7-8974-A580CE7697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33759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29" name="Rectangle 28">
                        <a:extLst>
                          <a:ext uri="{FF2B5EF4-FFF2-40B4-BE49-F238E27FC236}">
                            <a16:creationId xmlns:a16="http://schemas.microsoft.com/office/drawing/2014/main" id="{3D08E4DD-DBA1-4113-B000-573FDE5807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78087" y="2743200"/>
                        <a:ext cx="477078" cy="68580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0" name="Oval 29">
                        <a:extLst>
                          <a:ext uri="{FF2B5EF4-FFF2-40B4-BE49-F238E27FC236}">
                            <a16:creationId xmlns:a16="http://schemas.microsoft.com/office/drawing/2014/main" id="{3EDF98D0-AD3B-4BB9-B3E5-8E04CAE5CF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1339" y="2690191"/>
                        <a:ext cx="463826" cy="106018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cxnSp>
                  <p:nvCxnSpPr>
                    <p:cNvPr id="27" name="Straight Connector 26">
                      <a:extLst>
                        <a:ext uri="{FF2B5EF4-FFF2-40B4-BE49-F238E27FC236}">
                          <a16:creationId xmlns:a16="http://schemas.microsoft.com/office/drawing/2014/main" id="{360FBC5F-8618-481A-9442-2F2EB1BF612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63022" y="4874039"/>
                      <a:ext cx="463826" cy="0"/>
                    </a:xfrm>
                    <a:prstGeom prst="line">
                      <a:avLst/>
                    </a:prstGeom>
                    <a:ln w="38100">
                      <a:solidFill>
                        <a:schemeClr val="accent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F8F0B74E-06DB-4C86-AE9A-604141C53ADF}"/>
                    </a:ext>
                  </a:extLst>
                </p:cNvPr>
                <p:cNvGrpSpPr/>
                <p:nvPr/>
              </p:nvGrpSpPr>
              <p:grpSpPr>
                <a:xfrm>
                  <a:off x="3019180" y="4015854"/>
                  <a:ext cx="712790" cy="675564"/>
                  <a:chOff x="3019180" y="4015854"/>
                  <a:chExt cx="712790" cy="675564"/>
                </a:xfrm>
              </p:grpSpPr>
              <p:cxnSp>
                <p:nvCxnSpPr>
                  <p:cNvPr id="50" name="Straight Arrow Connector 49">
                    <a:extLst>
                      <a:ext uri="{FF2B5EF4-FFF2-40B4-BE49-F238E27FC236}">
                        <a16:creationId xmlns:a16="http://schemas.microsoft.com/office/drawing/2014/main" id="{BE3C2014-0909-4BA0-9BC0-BC9A8A1CF9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31879" y="4676905"/>
                    <a:ext cx="700091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Arrow Connector 54">
                    <a:extLst>
                      <a:ext uri="{FF2B5EF4-FFF2-40B4-BE49-F238E27FC236}">
                        <a16:creationId xmlns:a16="http://schemas.microsoft.com/office/drawing/2014/main" id="{BE0D5C80-5DF4-4BEB-AB42-54FA9A3B8D5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019180" y="4015854"/>
                    <a:ext cx="0" cy="67556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Arrow Connector 56">
                    <a:extLst>
                      <a:ext uri="{FF2B5EF4-FFF2-40B4-BE49-F238E27FC236}">
                        <a16:creationId xmlns:a16="http://schemas.microsoft.com/office/drawing/2014/main" id="{D56DE692-7713-4D23-BA8A-A002A9C9C3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19180" y="4318898"/>
                    <a:ext cx="451126" cy="358007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AA6944EF-8529-4EA3-AD9F-45BE3B1CF158}"/>
                    </a:ext>
                  </a:extLst>
                </p:cNvPr>
                <p:cNvGrpSpPr/>
                <p:nvPr/>
              </p:nvGrpSpPr>
              <p:grpSpPr>
                <a:xfrm>
                  <a:off x="6130869" y="2691231"/>
                  <a:ext cx="712790" cy="675564"/>
                  <a:chOff x="3019180" y="4015854"/>
                  <a:chExt cx="712790" cy="675564"/>
                </a:xfrm>
              </p:grpSpPr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4FFAB26C-A070-4607-8775-0B4B29383D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31879" y="4676905"/>
                    <a:ext cx="700091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>
                    <a:extLst>
                      <a:ext uri="{FF2B5EF4-FFF2-40B4-BE49-F238E27FC236}">
                        <a16:creationId xmlns:a16="http://schemas.microsoft.com/office/drawing/2014/main" id="{BDB5C1D9-A1B7-4D5C-8E37-80BAEE6274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019180" y="4015854"/>
                    <a:ext cx="0" cy="67556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Arrow Connector 63">
                    <a:extLst>
                      <a:ext uri="{FF2B5EF4-FFF2-40B4-BE49-F238E27FC236}">
                        <a16:creationId xmlns:a16="http://schemas.microsoft.com/office/drawing/2014/main" id="{AAFA68D6-8CCC-4985-A2F6-E4A2B1A769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19180" y="4318898"/>
                    <a:ext cx="451126" cy="358007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82A8E488-E69D-44BF-9C52-64B9F2F76ABE}"/>
                    </a:ext>
                  </a:extLst>
                </p:cNvPr>
                <p:cNvGrpSpPr/>
                <p:nvPr/>
              </p:nvGrpSpPr>
              <p:grpSpPr>
                <a:xfrm>
                  <a:off x="9160672" y="1489787"/>
                  <a:ext cx="712790" cy="675564"/>
                  <a:chOff x="3019180" y="4015854"/>
                  <a:chExt cx="712790" cy="675564"/>
                </a:xfrm>
              </p:grpSpPr>
              <p:cxnSp>
                <p:nvCxnSpPr>
                  <p:cNvPr id="66" name="Straight Arrow Connector 65">
                    <a:extLst>
                      <a:ext uri="{FF2B5EF4-FFF2-40B4-BE49-F238E27FC236}">
                        <a16:creationId xmlns:a16="http://schemas.microsoft.com/office/drawing/2014/main" id="{CE8CC6E6-86E8-429B-8076-0749A941DF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31879" y="4676905"/>
                    <a:ext cx="700091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Arrow Connector 66">
                    <a:extLst>
                      <a:ext uri="{FF2B5EF4-FFF2-40B4-BE49-F238E27FC236}">
                        <a16:creationId xmlns:a16="http://schemas.microsoft.com/office/drawing/2014/main" id="{0A1E228F-AFDB-4608-A6D6-5B6CCC094F7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019180" y="4015854"/>
                    <a:ext cx="0" cy="67556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Arrow Connector 67">
                    <a:extLst>
                      <a:ext uri="{FF2B5EF4-FFF2-40B4-BE49-F238E27FC236}">
                        <a16:creationId xmlns:a16="http://schemas.microsoft.com/office/drawing/2014/main" id="{372E7C3E-9FA7-46EA-8076-195E695671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19180" y="4318898"/>
                    <a:ext cx="451126" cy="358007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5BF32E5-9B1D-49AD-918F-096B0C44C0EA}"/>
                  </a:ext>
                </a:extLst>
              </p:cNvPr>
              <p:cNvSpPr txBox="1"/>
              <p:nvPr/>
            </p:nvSpPr>
            <p:spPr>
              <a:xfrm>
                <a:off x="3666626" y="4492239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x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01ADBF4-7FCF-41E2-8029-54EC82376568}"/>
                  </a:ext>
                </a:extLst>
              </p:cNvPr>
              <p:cNvSpPr txBox="1"/>
              <p:nvPr/>
            </p:nvSpPr>
            <p:spPr>
              <a:xfrm>
                <a:off x="9869824" y="1966172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x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F430AA3-5E62-4C42-93D9-10F60780B46F}"/>
                  </a:ext>
                </a:extLst>
              </p:cNvPr>
              <p:cNvSpPr txBox="1"/>
              <p:nvPr/>
            </p:nvSpPr>
            <p:spPr>
              <a:xfrm>
                <a:off x="6836383" y="3155622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x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0C94F4A-1F32-475D-A09C-85DACE1DAD57}"/>
                  </a:ext>
                </a:extLst>
              </p:cNvPr>
              <p:cNvSpPr txBox="1"/>
              <p:nvPr/>
            </p:nvSpPr>
            <p:spPr>
              <a:xfrm>
                <a:off x="3019180" y="3744746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z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1C21A47-9C8A-4DFC-8AED-CDF08AF50105}"/>
                  </a:ext>
                </a:extLst>
              </p:cNvPr>
              <p:cNvSpPr txBox="1"/>
              <p:nvPr/>
            </p:nvSpPr>
            <p:spPr>
              <a:xfrm>
                <a:off x="3444137" y="4031822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y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FA8F62B-8149-4393-9E3F-46B798EA7404}"/>
                  </a:ext>
                </a:extLst>
              </p:cNvPr>
              <p:cNvSpPr txBox="1"/>
              <p:nvPr/>
            </p:nvSpPr>
            <p:spPr>
              <a:xfrm>
                <a:off x="6524736" y="2759715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y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3A20C52-D7E7-4AC5-BA76-BF0E3595D56F}"/>
                  </a:ext>
                </a:extLst>
              </p:cNvPr>
              <p:cNvSpPr txBox="1"/>
              <p:nvPr/>
            </p:nvSpPr>
            <p:spPr>
              <a:xfrm>
                <a:off x="6126205" y="240848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z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8580445-7766-46EF-879F-AF232EA63783}"/>
                  </a:ext>
                </a:extLst>
              </p:cNvPr>
              <p:cNvSpPr txBox="1"/>
              <p:nvPr/>
            </p:nvSpPr>
            <p:spPr>
              <a:xfrm>
                <a:off x="9559511" y="1528267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y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5336044-9519-4CE1-A70C-E3BD8C5906A9}"/>
                  </a:ext>
                </a:extLst>
              </p:cNvPr>
              <p:cNvSpPr txBox="1"/>
              <p:nvPr/>
            </p:nvSpPr>
            <p:spPr>
              <a:xfrm>
                <a:off x="9152122" y="1147096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z</a:t>
                </a:r>
                <a:r>
                  <a:rPr lang="en-GB" baseline="-250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A84C8BE-4DA6-4849-B0F1-D3A8E477A93E}"/>
                </a:ext>
              </a:extLst>
            </p:cNvPr>
            <p:cNvGrpSpPr/>
            <p:nvPr/>
          </p:nvGrpSpPr>
          <p:grpSpPr>
            <a:xfrm>
              <a:off x="5635729" y="3390184"/>
              <a:ext cx="644370" cy="542672"/>
              <a:chOff x="5718412" y="4318898"/>
              <a:chExt cx="644370" cy="542672"/>
            </a:xfrm>
          </p:grpSpPr>
          <p:sp>
            <p:nvSpPr>
              <p:cNvPr id="80" name="Arc 79">
                <a:extLst>
                  <a:ext uri="{FF2B5EF4-FFF2-40B4-BE49-F238E27FC236}">
                    <a16:creationId xmlns:a16="http://schemas.microsoft.com/office/drawing/2014/main" id="{C02D8CF1-B550-48B7-9DBE-0EA324CC1DC3}"/>
                  </a:ext>
                </a:extLst>
              </p:cNvPr>
              <p:cNvSpPr/>
              <p:nvPr/>
            </p:nvSpPr>
            <p:spPr>
              <a:xfrm rot="12944333">
                <a:off x="5718412" y="4318898"/>
                <a:ext cx="644370" cy="542672"/>
              </a:xfrm>
              <a:prstGeom prst="arc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C2B2390B-2EBC-4E1A-82B6-F81FCF195A19}"/>
                  </a:ext>
                </a:extLst>
              </p:cNvPr>
              <p:cNvCxnSpPr>
                <a:cxnSpLocks/>
                <a:stCxn id="80" idx="0"/>
              </p:cNvCxnSpPr>
              <p:nvPr/>
            </p:nvCxnSpPr>
            <p:spPr>
              <a:xfrm>
                <a:off x="5882112" y="4810474"/>
                <a:ext cx="213888" cy="2220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8AE7EFA-F42B-4E08-8DCF-769CF7B5FE77}"/>
                </a:ext>
              </a:extLst>
            </p:cNvPr>
            <p:cNvSpPr txBox="1"/>
            <p:nvPr/>
          </p:nvSpPr>
          <p:spPr>
            <a:xfrm>
              <a:off x="5476289" y="3744746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accent1">
                      <a:lumMod val="50000"/>
                    </a:schemeClr>
                  </a:solidFill>
                </a:rPr>
                <a:t>θ</a:t>
              </a:r>
              <a:r>
                <a:rPr lang="en-GB" baseline="-25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E1F6AB0D-437A-40A6-A617-D3B22054A9DC}"/>
                </a:ext>
              </a:extLst>
            </p:cNvPr>
            <p:cNvGrpSpPr/>
            <p:nvPr/>
          </p:nvGrpSpPr>
          <p:grpSpPr>
            <a:xfrm>
              <a:off x="2621065" y="4709376"/>
              <a:ext cx="644370" cy="542672"/>
              <a:chOff x="5718412" y="4318898"/>
              <a:chExt cx="644370" cy="542672"/>
            </a:xfrm>
          </p:grpSpPr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396DF617-D11F-4AEE-9213-C763FBF3F9C7}"/>
                  </a:ext>
                </a:extLst>
              </p:cNvPr>
              <p:cNvSpPr/>
              <p:nvPr/>
            </p:nvSpPr>
            <p:spPr>
              <a:xfrm rot="12944333">
                <a:off x="5718412" y="4318898"/>
                <a:ext cx="644370" cy="542672"/>
              </a:xfrm>
              <a:prstGeom prst="arc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28F60876-E184-4F47-BC2A-A900E8D30A9B}"/>
                  </a:ext>
                </a:extLst>
              </p:cNvPr>
              <p:cNvCxnSpPr>
                <a:cxnSpLocks/>
                <a:stCxn id="91" idx="0"/>
              </p:cNvCxnSpPr>
              <p:nvPr/>
            </p:nvCxnSpPr>
            <p:spPr>
              <a:xfrm>
                <a:off x="5882112" y="4810474"/>
                <a:ext cx="213888" cy="2220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3D928BF-B818-471F-944E-7EA8F036AD24}"/>
                </a:ext>
              </a:extLst>
            </p:cNvPr>
            <p:cNvSpPr txBox="1"/>
            <p:nvPr/>
          </p:nvSpPr>
          <p:spPr>
            <a:xfrm>
              <a:off x="2461625" y="5063938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accent1">
                      <a:lumMod val="50000"/>
                    </a:schemeClr>
                  </a:solidFill>
                </a:rPr>
                <a:t>θ</a:t>
              </a:r>
              <a:r>
                <a:rPr lang="en-GB" baseline="-25000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B6DF330-921B-4772-A2F1-C36ADEBB1DE6}"/>
              </a:ext>
            </a:extLst>
          </p:cNvPr>
          <p:cNvCxnSpPr>
            <a:cxnSpLocks/>
          </p:cNvCxnSpPr>
          <p:nvPr/>
        </p:nvCxnSpPr>
        <p:spPr>
          <a:xfrm flipH="1">
            <a:off x="1815152" y="3340288"/>
            <a:ext cx="121672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60EC4D9-3E68-43E7-AB3E-E86E6155DAA1}"/>
              </a:ext>
            </a:extLst>
          </p:cNvPr>
          <p:cNvCxnSpPr>
            <a:cxnSpLocks/>
          </p:cNvCxnSpPr>
          <p:nvPr/>
        </p:nvCxnSpPr>
        <p:spPr>
          <a:xfrm>
            <a:off x="1815152" y="2150838"/>
            <a:ext cx="4328416" cy="1451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5ADDF24-DCFC-428D-A9B5-8F7CA8E07320}"/>
              </a:ext>
            </a:extLst>
          </p:cNvPr>
          <p:cNvCxnSpPr>
            <a:cxnSpLocks/>
          </p:cNvCxnSpPr>
          <p:nvPr/>
        </p:nvCxnSpPr>
        <p:spPr>
          <a:xfrm flipH="1">
            <a:off x="1726522" y="4676905"/>
            <a:ext cx="121672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DE3AA40-843A-40C5-A949-CC2EEB66E0C7}"/>
              </a:ext>
            </a:extLst>
          </p:cNvPr>
          <p:cNvSpPr txBox="1"/>
          <p:nvPr/>
        </p:nvSpPr>
        <p:spPr>
          <a:xfrm>
            <a:off x="1726522" y="388176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</a:t>
            </a:r>
            <a:r>
              <a:rPr lang="en-GB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5E2DCEB-42AF-42CB-B5D1-2EC5BB5288B5}"/>
              </a:ext>
            </a:extLst>
          </p:cNvPr>
          <p:cNvSpPr txBox="1"/>
          <p:nvPr/>
        </p:nvSpPr>
        <p:spPr>
          <a:xfrm>
            <a:off x="1726522" y="261354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</a:t>
            </a:r>
            <a:r>
              <a:rPr lang="en-GB" baseline="-25000" dirty="0">
                <a:solidFill>
                  <a:schemeClr val="accent1"/>
                </a:solidFill>
              </a:rPr>
              <a:t>3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12C01BB-CE94-47A8-B9B3-EAECAC177413}"/>
              </a:ext>
            </a:extLst>
          </p:cNvPr>
          <p:cNvCxnSpPr>
            <a:cxnSpLocks/>
          </p:cNvCxnSpPr>
          <p:nvPr/>
        </p:nvCxnSpPr>
        <p:spPr>
          <a:xfrm flipV="1">
            <a:off x="3019180" y="955342"/>
            <a:ext cx="0" cy="224316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AC7F48E9-F14F-4795-B35B-3BFE4D13354D}"/>
              </a:ext>
            </a:extLst>
          </p:cNvPr>
          <p:cNvSpPr txBox="1"/>
          <p:nvPr/>
        </p:nvSpPr>
        <p:spPr>
          <a:xfrm>
            <a:off x="4406128" y="80781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</a:t>
            </a:r>
            <a:r>
              <a:rPr lang="en-GB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939040F-4C59-47D9-B339-5D85F1B54699}"/>
              </a:ext>
            </a:extLst>
          </p:cNvPr>
          <p:cNvSpPr txBox="1"/>
          <p:nvPr/>
        </p:nvSpPr>
        <p:spPr>
          <a:xfrm>
            <a:off x="7636086" y="80781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</a:t>
            </a:r>
            <a:r>
              <a:rPr lang="en-GB" baseline="-25000" dirty="0">
                <a:solidFill>
                  <a:schemeClr val="accent1"/>
                </a:solidFill>
              </a:rPr>
              <a:t>4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E73F850-EF36-4D9F-AC7D-F6B65A89C465}"/>
              </a:ext>
            </a:extLst>
          </p:cNvPr>
          <p:cNvCxnSpPr>
            <a:stCxn id="129" idx="3"/>
          </p:cNvCxnSpPr>
          <p:nvPr/>
        </p:nvCxnSpPr>
        <p:spPr>
          <a:xfrm>
            <a:off x="8009906" y="992485"/>
            <a:ext cx="1150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CE06546-0887-4C91-92DB-3A1DE8438421}"/>
              </a:ext>
            </a:extLst>
          </p:cNvPr>
          <p:cNvCxnSpPr>
            <a:cxnSpLocks/>
            <a:stCxn id="129" idx="1"/>
          </p:cNvCxnSpPr>
          <p:nvPr/>
        </p:nvCxnSpPr>
        <p:spPr>
          <a:xfrm flipH="1">
            <a:off x="6126205" y="992485"/>
            <a:ext cx="1509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7978160E-8892-409D-ADA5-90AC85E4E9A4}"/>
              </a:ext>
            </a:extLst>
          </p:cNvPr>
          <p:cNvCxnSpPr>
            <a:stCxn id="128" idx="3"/>
          </p:cNvCxnSpPr>
          <p:nvPr/>
        </p:nvCxnSpPr>
        <p:spPr>
          <a:xfrm>
            <a:off x="4779948" y="992485"/>
            <a:ext cx="1316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D834299-C2A4-449D-9F71-BEF160DF4418}"/>
              </a:ext>
            </a:extLst>
          </p:cNvPr>
          <p:cNvCxnSpPr>
            <a:stCxn id="128" idx="1"/>
          </p:cNvCxnSpPr>
          <p:nvPr/>
        </p:nvCxnSpPr>
        <p:spPr>
          <a:xfrm flipH="1">
            <a:off x="3031879" y="992485"/>
            <a:ext cx="1374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A82B2C0-1438-4BE6-B4BA-46547EFA0D06}"/>
              </a:ext>
            </a:extLst>
          </p:cNvPr>
          <p:cNvCxnSpPr>
            <a:stCxn id="116" idx="0"/>
          </p:cNvCxnSpPr>
          <p:nvPr/>
        </p:nvCxnSpPr>
        <p:spPr>
          <a:xfrm flipV="1">
            <a:off x="1913432" y="2165351"/>
            <a:ext cx="0" cy="448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996548B-DC4C-448C-B64E-3069006C62E9}"/>
              </a:ext>
            </a:extLst>
          </p:cNvPr>
          <p:cNvCxnSpPr>
            <a:stCxn id="116" idx="2"/>
          </p:cNvCxnSpPr>
          <p:nvPr/>
        </p:nvCxnSpPr>
        <p:spPr>
          <a:xfrm>
            <a:off x="1913432" y="2982876"/>
            <a:ext cx="0" cy="35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B086EA02-811D-4DAF-8662-8CC2F8F2245D}"/>
              </a:ext>
            </a:extLst>
          </p:cNvPr>
          <p:cNvCxnSpPr>
            <a:stCxn id="115" idx="0"/>
          </p:cNvCxnSpPr>
          <p:nvPr/>
        </p:nvCxnSpPr>
        <p:spPr>
          <a:xfrm flipV="1">
            <a:off x="1913432" y="3366795"/>
            <a:ext cx="0" cy="514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201334F7-A24F-451D-963F-64FAF344DEEA}"/>
              </a:ext>
            </a:extLst>
          </p:cNvPr>
          <p:cNvCxnSpPr>
            <a:stCxn id="115" idx="2"/>
          </p:cNvCxnSpPr>
          <p:nvPr/>
        </p:nvCxnSpPr>
        <p:spPr>
          <a:xfrm>
            <a:off x="1913432" y="4251092"/>
            <a:ext cx="0" cy="44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42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1E892D52-E31E-4B70-B80D-590F236F40AC}"/>
              </a:ext>
            </a:extLst>
          </p:cNvPr>
          <p:cNvSpPr txBox="1"/>
          <p:nvPr/>
        </p:nvSpPr>
        <p:spPr>
          <a:xfrm>
            <a:off x="5116623" y="499584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B65662-848A-45BD-966D-B76C10DF41B8}"/>
              </a:ext>
            </a:extLst>
          </p:cNvPr>
          <p:cNvSpPr txBox="1"/>
          <p:nvPr/>
        </p:nvSpPr>
        <p:spPr>
          <a:xfrm>
            <a:off x="7613294" y="244472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637BB9C5-E886-4F69-8248-A7AED4E2F166}"/>
              </a:ext>
            </a:extLst>
          </p:cNvPr>
          <p:cNvSpPr/>
          <p:nvPr/>
        </p:nvSpPr>
        <p:spPr>
          <a:xfrm>
            <a:off x="4664754" y="3429001"/>
            <a:ext cx="477083" cy="1951382"/>
          </a:xfrm>
          <a:prstGeom prst="arc">
            <a:avLst>
              <a:gd name="adj1" fmla="val 16044062"/>
              <a:gd name="adj2" fmla="val 46527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EBA46E1-7344-4871-A07B-9152242DE124}"/>
              </a:ext>
            </a:extLst>
          </p:cNvPr>
          <p:cNvGrpSpPr/>
          <p:nvPr/>
        </p:nvGrpSpPr>
        <p:grpSpPr>
          <a:xfrm>
            <a:off x="2982787" y="393280"/>
            <a:ext cx="4557734" cy="4342648"/>
            <a:chOff x="2982787" y="393280"/>
            <a:chExt cx="4557734" cy="4342648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EE33FEA-8163-4993-A1A8-DD8D4EC478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48641" y="921152"/>
              <a:ext cx="418975" cy="24406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1CE42AB-56E5-445B-93EA-B60E5D8BD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9153" y="683635"/>
              <a:ext cx="220081" cy="49198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24D5581-2BD7-4C70-BAA7-E09D1D65330A}"/>
                </a:ext>
              </a:extLst>
            </p:cNvPr>
            <p:cNvCxnSpPr>
              <a:cxnSpLocks/>
              <a:stCxn id="45" idx="6"/>
            </p:cNvCxnSpPr>
            <p:nvPr/>
          </p:nvCxnSpPr>
          <p:spPr>
            <a:xfrm>
              <a:off x="3240155" y="4439478"/>
              <a:ext cx="4300366" cy="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79CB31D-C38B-4704-B4E4-91F66F5FD2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46934" y="2613681"/>
              <a:ext cx="249656" cy="42959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9C1C992-3E84-454D-B534-50816E43F20E}"/>
                </a:ext>
              </a:extLst>
            </p:cNvPr>
            <p:cNvCxnSpPr>
              <a:cxnSpLocks/>
            </p:cNvCxnSpPr>
            <p:nvPr/>
          </p:nvCxnSpPr>
          <p:spPr>
            <a:xfrm>
              <a:off x="3193774" y="4439478"/>
              <a:ext cx="427731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BB29D66-3ACC-4700-BE28-399D1E3AAA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7270" y="4042611"/>
              <a:ext cx="0" cy="39686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D28F38-FCC7-451C-BCF3-001919384333}"/>
                </a:ext>
              </a:extLst>
            </p:cNvPr>
            <p:cNvSpPr txBox="1"/>
            <p:nvPr/>
          </p:nvSpPr>
          <p:spPr>
            <a:xfrm>
              <a:off x="2982787" y="3692098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495E7B9-3DAD-4BB5-BD67-C6FF4E7DDC83}"/>
                </a:ext>
              </a:extLst>
            </p:cNvPr>
            <p:cNvSpPr txBox="1"/>
            <p:nvPr/>
          </p:nvSpPr>
          <p:spPr>
            <a:xfrm>
              <a:off x="3461460" y="4366596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353218E-4686-49CC-8C2A-63A6AA5BC87D}"/>
                </a:ext>
              </a:extLst>
            </p:cNvPr>
            <p:cNvSpPr/>
            <p:nvPr/>
          </p:nvSpPr>
          <p:spPr>
            <a:xfrm>
              <a:off x="3094384" y="4366596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65B096C-1CC7-415E-BA57-EC8709F4DA32}"/>
                </a:ext>
              </a:extLst>
            </p:cNvPr>
            <p:cNvSpPr/>
            <p:nvPr/>
          </p:nvSpPr>
          <p:spPr>
            <a:xfrm>
              <a:off x="5409722" y="2983218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F260927-6028-4453-B769-E16A2C374A1F}"/>
                </a:ext>
              </a:extLst>
            </p:cNvPr>
            <p:cNvSpPr/>
            <p:nvPr/>
          </p:nvSpPr>
          <p:spPr>
            <a:xfrm>
              <a:off x="6446268" y="1106556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087BC31-6F9B-4EF6-BEE7-DE82D2D6502A}"/>
                </a:ext>
              </a:extLst>
            </p:cNvPr>
            <p:cNvCxnSpPr>
              <a:cxnSpLocks/>
              <a:stCxn id="45" idx="3"/>
              <a:endCxn id="46" idx="3"/>
            </p:cNvCxnSpPr>
            <p:nvPr/>
          </p:nvCxnSpPr>
          <p:spPr>
            <a:xfrm flipV="1">
              <a:off x="3115732" y="3107635"/>
              <a:ext cx="2315338" cy="138337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087AF90-3B22-463C-BC40-745D138C272F}"/>
                </a:ext>
              </a:extLst>
            </p:cNvPr>
            <p:cNvCxnSpPr>
              <a:cxnSpLocks/>
              <a:stCxn id="46" idx="7"/>
              <a:endCxn id="47" idx="3"/>
            </p:cNvCxnSpPr>
            <p:nvPr/>
          </p:nvCxnSpPr>
          <p:spPr>
            <a:xfrm flipV="1">
              <a:off x="5534145" y="1230973"/>
              <a:ext cx="933471" cy="177359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ABE07D-72D3-4441-B97A-479BA2490977}"/>
                </a:ext>
              </a:extLst>
            </p:cNvPr>
            <p:cNvCxnSpPr>
              <a:cxnSpLocks/>
              <a:stCxn id="46" idx="6"/>
            </p:cNvCxnSpPr>
            <p:nvPr/>
          </p:nvCxnSpPr>
          <p:spPr>
            <a:xfrm flipV="1">
              <a:off x="5555493" y="1961324"/>
              <a:ext cx="1759707" cy="1094776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6470FB53-8EFD-4C77-90D3-4773F111310F}"/>
                </a:ext>
              </a:extLst>
            </p:cNvPr>
            <p:cNvSpPr/>
            <p:nvPr/>
          </p:nvSpPr>
          <p:spPr>
            <a:xfrm>
              <a:off x="5697519" y="1376736"/>
              <a:ext cx="1458655" cy="1478243"/>
            </a:xfrm>
            <a:prstGeom prst="arc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BFBA8D1-2E36-43BD-9F3C-6CD1D44A39E3}"/>
                </a:ext>
              </a:extLst>
            </p:cNvPr>
            <p:cNvSpPr txBox="1"/>
            <p:nvPr/>
          </p:nvSpPr>
          <p:spPr>
            <a:xfrm>
              <a:off x="4722797" y="3882043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C1D1C44-88CF-4A55-8937-AD13E1721703}"/>
                </a:ext>
              </a:extLst>
            </p:cNvPr>
            <p:cNvSpPr txBox="1"/>
            <p:nvPr/>
          </p:nvSpPr>
          <p:spPr>
            <a:xfrm>
              <a:off x="6609642" y="1545439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1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27AB482-61BD-4A87-806E-6D6DDE44A5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3240" y="2814059"/>
              <a:ext cx="440163" cy="23705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29BAE0D-A63E-4BC0-8930-BA6BD4F9FEEC}"/>
                </a:ext>
              </a:extLst>
            </p:cNvPr>
            <p:cNvSpPr txBox="1"/>
            <p:nvPr/>
          </p:nvSpPr>
          <p:spPr>
            <a:xfrm>
              <a:off x="4896669" y="236798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9906AD3-192D-4E46-91B6-D8998234A98F}"/>
                </a:ext>
              </a:extLst>
            </p:cNvPr>
            <p:cNvSpPr txBox="1"/>
            <p:nvPr/>
          </p:nvSpPr>
          <p:spPr>
            <a:xfrm>
              <a:off x="5931741" y="2751744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F2CE8B6-EB83-4F41-A84E-175E6F3AB0AF}"/>
                </a:ext>
              </a:extLst>
            </p:cNvPr>
            <p:cNvSpPr txBox="1"/>
            <p:nvPr/>
          </p:nvSpPr>
          <p:spPr>
            <a:xfrm>
              <a:off x="5739174" y="670725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B61CF0-96FD-4288-94C9-3095AE5C5FF6}"/>
                </a:ext>
              </a:extLst>
            </p:cNvPr>
            <p:cNvSpPr txBox="1"/>
            <p:nvPr/>
          </p:nvSpPr>
          <p:spPr>
            <a:xfrm>
              <a:off x="6639644" y="39328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2</a:t>
              </a:r>
            </a:p>
          </p:txBody>
        </p:sp>
      </p:grpSp>
      <p:sp>
        <p:nvSpPr>
          <p:cNvPr id="75" name="Star: 5 Points 74">
            <a:extLst>
              <a:ext uri="{FF2B5EF4-FFF2-40B4-BE49-F238E27FC236}">
                <a16:creationId xmlns:a16="http://schemas.microsoft.com/office/drawing/2014/main" id="{9B345F42-6679-4EDE-A5CD-A5060EFF3817}"/>
              </a:ext>
            </a:extLst>
          </p:cNvPr>
          <p:cNvSpPr/>
          <p:nvPr/>
        </p:nvSpPr>
        <p:spPr>
          <a:xfrm>
            <a:off x="4145855" y="3617205"/>
            <a:ext cx="326585" cy="259559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Star: 5 Points 75">
            <a:extLst>
              <a:ext uri="{FF2B5EF4-FFF2-40B4-BE49-F238E27FC236}">
                <a16:creationId xmlns:a16="http://schemas.microsoft.com/office/drawing/2014/main" id="{95DBDD7D-6CC8-48CE-BA92-B469CCB1236E}"/>
              </a:ext>
            </a:extLst>
          </p:cNvPr>
          <p:cNvSpPr/>
          <p:nvPr/>
        </p:nvSpPr>
        <p:spPr>
          <a:xfrm>
            <a:off x="5307062" y="2932012"/>
            <a:ext cx="326585" cy="259559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Star: 5 Points 76">
            <a:extLst>
              <a:ext uri="{FF2B5EF4-FFF2-40B4-BE49-F238E27FC236}">
                <a16:creationId xmlns:a16="http://schemas.microsoft.com/office/drawing/2014/main" id="{83FC5362-3B57-46CB-B942-0161EDBD4AD0}"/>
              </a:ext>
            </a:extLst>
          </p:cNvPr>
          <p:cNvSpPr/>
          <p:nvPr/>
        </p:nvSpPr>
        <p:spPr>
          <a:xfrm>
            <a:off x="5885348" y="1832984"/>
            <a:ext cx="326585" cy="259559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Star: 5 Points 77">
            <a:extLst>
              <a:ext uri="{FF2B5EF4-FFF2-40B4-BE49-F238E27FC236}">
                <a16:creationId xmlns:a16="http://schemas.microsoft.com/office/drawing/2014/main" id="{12750A1B-FFF3-4E4B-9D53-393BC3F0A237}"/>
              </a:ext>
            </a:extLst>
          </p:cNvPr>
          <p:cNvSpPr/>
          <p:nvPr/>
        </p:nvSpPr>
        <p:spPr>
          <a:xfrm>
            <a:off x="6366535" y="1040057"/>
            <a:ext cx="326585" cy="259559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ABE43AB-DCDF-4FC4-B1BE-AF33E917CF30}"/>
              </a:ext>
            </a:extLst>
          </p:cNvPr>
          <p:cNvSpPr txBox="1"/>
          <p:nvPr/>
        </p:nvSpPr>
        <p:spPr>
          <a:xfrm>
            <a:off x="3615539" y="3356568"/>
            <a:ext cx="7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</a:t>
            </a:r>
            <a:r>
              <a:rPr lang="en-GB" baseline="-25000" dirty="0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51826E0-5630-416F-97CC-6BB3456A82E3}"/>
              </a:ext>
            </a:extLst>
          </p:cNvPr>
          <p:cNvSpPr txBox="1"/>
          <p:nvPr/>
        </p:nvSpPr>
        <p:spPr>
          <a:xfrm>
            <a:off x="5326751" y="3100423"/>
            <a:ext cx="7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</a:t>
            </a:r>
            <a:r>
              <a:rPr lang="en-GB" baseline="-25000" dirty="0"/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73B11D6-F425-49BF-A82C-CDCA1A30BD19}"/>
              </a:ext>
            </a:extLst>
          </p:cNvPr>
          <p:cNvSpPr txBox="1"/>
          <p:nvPr/>
        </p:nvSpPr>
        <p:spPr>
          <a:xfrm>
            <a:off x="5249356" y="1536481"/>
            <a:ext cx="7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</a:t>
            </a:r>
            <a:r>
              <a:rPr lang="en-GB" baseline="-25000" dirty="0"/>
              <a:t>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42DF940-8E69-401F-8965-BE0815894372}"/>
              </a:ext>
            </a:extLst>
          </p:cNvPr>
          <p:cNvSpPr txBox="1"/>
          <p:nvPr/>
        </p:nvSpPr>
        <p:spPr>
          <a:xfrm>
            <a:off x="6627621" y="1007404"/>
            <a:ext cx="7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</a:t>
            </a:r>
            <a:r>
              <a:rPr lang="en-GB" baseline="-25000" dirty="0"/>
              <a:t>4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322AA61-91A1-457F-83C0-7BDFB10B9A24}"/>
              </a:ext>
            </a:extLst>
          </p:cNvPr>
          <p:cNvCxnSpPr>
            <a:cxnSpLocks/>
            <a:endCxn id="80" idx="2"/>
          </p:cNvCxnSpPr>
          <p:nvPr/>
        </p:nvCxnSpPr>
        <p:spPr>
          <a:xfrm flipH="1" flipV="1">
            <a:off x="5693775" y="3469755"/>
            <a:ext cx="898264" cy="1308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9916EB9-1410-49DA-982C-9621BD4F884B}"/>
              </a:ext>
            </a:extLst>
          </p:cNvPr>
          <p:cNvCxnSpPr>
            <a:cxnSpLocks/>
          </p:cNvCxnSpPr>
          <p:nvPr/>
        </p:nvCxnSpPr>
        <p:spPr>
          <a:xfrm flipH="1" flipV="1">
            <a:off x="3235004" y="4615706"/>
            <a:ext cx="830037" cy="1368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B132206-FF07-4F0F-9312-56EE6BC75869}"/>
              </a:ext>
            </a:extLst>
          </p:cNvPr>
          <p:cNvCxnSpPr>
            <a:stCxn id="50" idx="3"/>
          </p:cNvCxnSpPr>
          <p:nvPr/>
        </p:nvCxnSpPr>
        <p:spPr>
          <a:xfrm flipV="1">
            <a:off x="5477619" y="4551262"/>
            <a:ext cx="957727" cy="629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22BF363-0470-4B95-95D0-BBEA3B0D7A89}"/>
              </a:ext>
            </a:extLst>
          </p:cNvPr>
          <p:cNvCxnSpPr>
            <a:cxnSpLocks/>
          </p:cNvCxnSpPr>
          <p:nvPr/>
        </p:nvCxnSpPr>
        <p:spPr>
          <a:xfrm flipH="1">
            <a:off x="4007776" y="5299652"/>
            <a:ext cx="1134061" cy="637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7022F1E-D523-4659-9343-90446204E69D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6994645" y="1376736"/>
            <a:ext cx="1244677" cy="432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15FCF5E-F471-482D-BF1B-2A87C7775C25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6060798" y="3285089"/>
            <a:ext cx="1193516" cy="447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56CF165-D412-4236-BA66-CC20C41CAB7D}"/>
              </a:ext>
            </a:extLst>
          </p:cNvPr>
          <p:cNvCxnSpPr>
            <a:stCxn id="51" idx="0"/>
          </p:cNvCxnSpPr>
          <p:nvPr/>
        </p:nvCxnSpPr>
        <p:spPr>
          <a:xfrm flipV="1">
            <a:off x="7793792" y="1730105"/>
            <a:ext cx="279397" cy="71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AD33B14-1C9F-4C9E-A838-8CBF3031402D}"/>
              </a:ext>
            </a:extLst>
          </p:cNvPr>
          <p:cNvCxnSpPr/>
          <p:nvPr/>
        </p:nvCxnSpPr>
        <p:spPr>
          <a:xfrm flipH="1">
            <a:off x="7254314" y="2814059"/>
            <a:ext cx="358980" cy="87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14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1E892D52-E31E-4B70-B80D-590F236F40AC}"/>
              </a:ext>
            </a:extLst>
          </p:cNvPr>
          <p:cNvSpPr txBox="1"/>
          <p:nvPr/>
        </p:nvSpPr>
        <p:spPr>
          <a:xfrm>
            <a:off x="5116623" y="499584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B65662-848A-45BD-966D-B76C10DF41B8}"/>
              </a:ext>
            </a:extLst>
          </p:cNvPr>
          <p:cNvSpPr txBox="1"/>
          <p:nvPr/>
        </p:nvSpPr>
        <p:spPr>
          <a:xfrm>
            <a:off x="7613294" y="244472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637BB9C5-E886-4F69-8248-A7AED4E2F166}"/>
              </a:ext>
            </a:extLst>
          </p:cNvPr>
          <p:cNvSpPr/>
          <p:nvPr/>
        </p:nvSpPr>
        <p:spPr>
          <a:xfrm>
            <a:off x="4664754" y="3429001"/>
            <a:ext cx="477083" cy="1951382"/>
          </a:xfrm>
          <a:prstGeom prst="arc">
            <a:avLst>
              <a:gd name="adj1" fmla="val 16044062"/>
              <a:gd name="adj2" fmla="val 46527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EBA46E1-7344-4871-A07B-9152242DE124}"/>
              </a:ext>
            </a:extLst>
          </p:cNvPr>
          <p:cNvGrpSpPr/>
          <p:nvPr/>
        </p:nvGrpSpPr>
        <p:grpSpPr>
          <a:xfrm>
            <a:off x="2982787" y="393280"/>
            <a:ext cx="4557734" cy="4342648"/>
            <a:chOff x="2982787" y="393280"/>
            <a:chExt cx="4557734" cy="4342648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EE33FEA-8163-4993-A1A8-DD8D4EC478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48641" y="921152"/>
              <a:ext cx="418975" cy="24406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1CE42AB-56E5-445B-93EA-B60E5D8BD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9153" y="683635"/>
              <a:ext cx="220081" cy="49198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24D5581-2BD7-4C70-BAA7-E09D1D65330A}"/>
                </a:ext>
              </a:extLst>
            </p:cNvPr>
            <p:cNvCxnSpPr>
              <a:cxnSpLocks/>
              <a:stCxn id="45" idx="6"/>
            </p:cNvCxnSpPr>
            <p:nvPr/>
          </p:nvCxnSpPr>
          <p:spPr>
            <a:xfrm>
              <a:off x="3240155" y="4439478"/>
              <a:ext cx="4300366" cy="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79CB31D-C38B-4704-B4E4-91F66F5FD2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46934" y="2613681"/>
              <a:ext cx="249656" cy="42959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9C1C992-3E84-454D-B534-50816E43F20E}"/>
                </a:ext>
              </a:extLst>
            </p:cNvPr>
            <p:cNvCxnSpPr>
              <a:cxnSpLocks/>
            </p:cNvCxnSpPr>
            <p:nvPr/>
          </p:nvCxnSpPr>
          <p:spPr>
            <a:xfrm>
              <a:off x="3193774" y="4439478"/>
              <a:ext cx="427731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BB29D66-3ACC-4700-BE28-399D1E3AAA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7270" y="4042611"/>
              <a:ext cx="0" cy="39686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D28F38-FCC7-451C-BCF3-001919384333}"/>
                </a:ext>
              </a:extLst>
            </p:cNvPr>
            <p:cNvSpPr txBox="1"/>
            <p:nvPr/>
          </p:nvSpPr>
          <p:spPr>
            <a:xfrm>
              <a:off x="2982787" y="3692098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495E7B9-3DAD-4BB5-BD67-C6FF4E7DDC83}"/>
                </a:ext>
              </a:extLst>
            </p:cNvPr>
            <p:cNvSpPr txBox="1"/>
            <p:nvPr/>
          </p:nvSpPr>
          <p:spPr>
            <a:xfrm>
              <a:off x="3461460" y="4366596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353218E-4686-49CC-8C2A-63A6AA5BC87D}"/>
                </a:ext>
              </a:extLst>
            </p:cNvPr>
            <p:cNvSpPr/>
            <p:nvPr/>
          </p:nvSpPr>
          <p:spPr>
            <a:xfrm>
              <a:off x="3094384" y="4366596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65B096C-1CC7-415E-BA57-EC8709F4DA32}"/>
                </a:ext>
              </a:extLst>
            </p:cNvPr>
            <p:cNvSpPr/>
            <p:nvPr/>
          </p:nvSpPr>
          <p:spPr>
            <a:xfrm>
              <a:off x="5409722" y="2983218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F260927-6028-4453-B769-E16A2C374A1F}"/>
                </a:ext>
              </a:extLst>
            </p:cNvPr>
            <p:cNvSpPr/>
            <p:nvPr/>
          </p:nvSpPr>
          <p:spPr>
            <a:xfrm>
              <a:off x="6446268" y="1106556"/>
              <a:ext cx="145771" cy="145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087BC31-6F9B-4EF6-BEE7-DE82D2D6502A}"/>
                </a:ext>
              </a:extLst>
            </p:cNvPr>
            <p:cNvCxnSpPr>
              <a:cxnSpLocks/>
              <a:stCxn id="45" idx="3"/>
              <a:endCxn id="46" idx="3"/>
            </p:cNvCxnSpPr>
            <p:nvPr/>
          </p:nvCxnSpPr>
          <p:spPr>
            <a:xfrm flipV="1">
              <a:off x="3115732" y="3107635"/>
              <a:ext cx="2315338" cy="13833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087AF90-3B22-463C-BC40-745D138C272F}"/>
                </a:ext>
              </a:extLst>
            </p:cNvPr>
            <p:cNvCxnSpPr>
              <a:cxnSpLocks/>
              <a:stCxn id="46" idx="7"/>
              <a:endCxn id="47" idx="3"/>
            </p:cNvCxnSpPr>
            <p:nvPr/>
          </p:nvCxnSpPr>
          <p:spPr>
            <a:xfrm flipV="1">
              <a:off x="5534145" y="1230973"/>
              <a:ext cx="933471" cy="17735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2ABE07D-72D3-4441-B97A-479BA2490977}"/>
                </a:ext>
              </a:extLst>
            </p:cNvPr>
            <p:cNvCxnSpPr>
              <a:cxnSpLocks/>
              <a:stCxn id="46" idx="6"/>
            </p:cNvCxnSpPr>
            <p:nvPr/>
          </p:nvCxnSpPr>
          <p:spPr>
            <a:xfrm flipV="1">
              <a:off x="5555493" y="1961324"/>
              <a:ext cx="1759707" cy="1094776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6470FB53-8EFD-4C77-90D3-4773F111310F}"/>
                </a:ext>
              </a:extLst>
            </p:cNvPr>
            <p:cNvSpPr/>
            <p:nvPr/>
          </p:nvSpPr>
          <p:spPr>
            <a:xfrm>
              <a:off x="5697519" y="1376736"/>
              <a:ext cx="1458655" cy="1478243"/>
            </a:xfrm>
            <a:prstGeom prst="arc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BFBA8D1-2E36-43BD-9F3C-6CD1D44A39E3}"/>
                </a:ext>
              </a:extLst>
            </p:cNvPr>
            <p:cNvSpPr txBox="1"/>
            <p:nvPr/>
          </p:nvSpPr>
          <p:spPr>
            <a:xfrm>
              <a:off x="4722797" y="3882043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C1D1C44-88CF-4A55-8937-AD13E1721703}"/>
                </a:ext>
              </a:extLst>
            </p:cNvPr>
            <p:cNvSpPr txBox="1"/>
            <p:nvPr/>
          </p:nvSpPr>
          <p:spPr>
            <a:xfrm>
              <a:off x="6609642" y="1545439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r>
                <a:rPr lang="en-GB" baseline="-25000" dirty="0"/>
                <a:t>1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27AB482-61BD-4A87-806E-6D6DDE44A5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3240" y="2814059"/>
              <a:ext cx="440163" cy="23705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29BAE0D-A63E-4BC0-8930-BA6BD4F9FEEC}"/>
                </a:ext>
              </a:extLst>
            </p:cNvPr>
            <p:cNvSpPr txBox="1"/>
            <p:nvPr/>
          </p:nvSpPr>
          <p:spPr>
            <a:xfrm>
              <a:off x="4896669" y="236798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9906AD3-192D-4E46-91B6-D8998234A98F}"/>
                </a:ext>
              </a:extLst>
            </p:cNvPr>
            <p:cNvSpPr txBox="1"/>
            <p:nvPr/>
          </p:nvSpPr>
          <p:spPr>
            <a:xfrm>
              <a:off x="5931741" y="2751744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F2CE8B6-EB83-4F41-A84E-175E6F3AB0AF}"/>
                </a:ext>
              </a:extLst>
            </p:cNvPr>
            <p:cNvSpPr txBox="1"/>
            <p:nvPr/>
          </p:nvSpPr>
          <p:spPr>
            <a:xfrm>
              <a:off x="5739174" y="670725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n-GB" baseline="-25000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B61CF0-96FD-4288-94C9-3095AE5C5FF6}"/>
                </a:ext>
              </a:extLst>
            </p:cNvPr>
            <p:cNvSpPr txBox="1"/>
            <p:nvPr/>
          </p:nvSpPr>
          <p:spPr>
            <a:xfrm>
              <a:off x="6639644" y="39328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n-GB" baseline="-25000" dirty="0">
                  <a:solidFill>
                    <a:srgbClr val="0070C0"/>
                  </a:solidFill>
                </a:rPr>
                <a:t>2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AD428119-15B9-4F4A-A2E2-13D9B4D947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8873" y="3427492"/>
              <a:ext cx="440163" cy="23705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7334571-1D4C-499B-BEDF-6CDC89E9C333}"/>
                </a:ext>
              </a:extLst>
            </p:cNvPr>
            <p:cNvSpPr txBox="1"/>
            <p:nvPr/>
          </p:nvSpPr>
          <p:spPr>
            <a:xfrm>
              <a:off x="4714326" y="3388018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l-GR" baseline="-25000" dirty="0">
                  <a:solidFill>
                    <a:srgbClr val="0070C0"/>
                  </a:solidFill>
                </a:rPr>
                <a:t>α</a:t>
              </a:r>
              <a:endParaRPr lang="en-GB" baseline="-25000" dirty="0">
                <a:solidFill>
                  <a:srgbClr val="0070C0"/>
                </a:solidFill>
              </a:endParaRP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EDFF52C8-60BA-415E-BC87-118073DC9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24227" y="3212696"/>
              <a:ext cx="249656" cy="42959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AAA0189-37A4-422E-8D3D-3DA3F5F62B57}"/>
                </a:ext>
              </a:extLst>
            </p:cNvPr>
            <p:cNvSpPr txBox="1"/>
            <p:nvPr/>
          </p:nvSpPr>
          <p:spPr>
            <a:xfrm>
              <a:off x="5277602" y="1518515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y</a:t>
              </a:r>
              <a:r>
                <a:rPr lang="el-GR" baseline="-25000" dirty="0">
                  <a:solidFill>
                    <a:srgbClr val="0070C0"/>
                  </a:solidFill>
                </a:rPr>
                <a:t>β</a:t>
              </a:r>
              <a:endParaRPr lang="en-GB" baseline="-25000" dirty="0">
                <a:solidFill>
                  <a:srgbClr val="0070C0"/>
                </a:solidFill>
              </a:endParaRP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D75973EE-EEBF-4C1B-B493-3B2FAD1C71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81905" y="1787760"/>
              <a:ext cx="418975" cy="24406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C7AA33A5-37D0-4B52-8865-A964ACE7A7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00880" y="1639191"/>
              <a:ext cx="257248" cy="45148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300BA7F-95D8-4041-B81B-F54EFE266E5C}"/>
                </a:ext>
              </a:extLst>
            </p:cNvPr>
            <p:cNvSpPr txBox="1"/>
            <p:nvPr/>
          </p:nvSpPr>
          <p:spPr>
            <a:xfrm>
              <a:off x="6169122" y="1615592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x</a:t>
              </a:r>
              <a:r>
                <a:rPr lang="el-GR" baseline="-25000" dirty="0">
                  <a:solidFill>
                    <a:srgbClr val="0070C0"/>
                  </a:solidFill>
                </a:rPr>
                <a:t>β</a:t>
              </a:r>
              <a:endParaRPr lang="en-GB" baseline="-250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322AA61-91A1-457F-83C0-7BDFB10B9A24}"/>
              </a:ext>
            </a:extLst>
          </p:cNvPr>
          <p:cNvCxnSpPr>
            <a:cxnSpLocks/>
          </p:cNvCxnSpPr>
          <p:nvPr/>
        </p:nvCxnSpPr>
        <p:spPr>
          <a:xfrm flipH="1" flipV="1">
            <a:off x="5693775" y="3469755"/>
            <a:ext cx="898264" cy="1308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9916EB9-1410-49DA-982C-9621BD4F884B}"/>
              </a:ext>
            </a:extLst>
          </p:cNvPr>
          <p:cNvCxnSpPr>
            <a:cxnSpLocks/>
          </p:cNvCxnSpPr>
          <p:nvPr/>
        </p:nvCxnSpPr>
        <p:spPr>
          <a:xfrm flipH="1" flipV="1">
            <a:off x="3235004" y="4615706"/>
            <a:ext cx="830037" cy="1368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B132206-FF07-4F0F-9312-56EE6BC75869}"/>
              </a:ext>
            </a:extLst>
          </p:cNvPr>
          <p:cNvCxnSpPr>
            <a:stCxn id="50" idx="3"/>
          </p:cNvCxnSpPr>
          <p:nvPr/>
        </p:nvCxnSpPr>
        <p:spPr>
          <a:xfrm flipV="1">
            <a:off x="5477619" y="4551263"/>
            <a:ext cx="957727" cy="629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22BF363-0470-4B95-95D0-BBEA3B0D7A89}"/>
              </a:ext>
            </a:extLst>
          </p:cNvPr>
          <p:cNvCxnSpPr>
            <a:cxnSpLocks/>
          </p:cNvCxnSpPr>
          <p:nvPr/>
        </p:nvCxnSpPr>
        <p:spPr>
          <a:xfrm flipH="1">
            <a:off x="4007776" y="5299652"/>
            <a:ext cx="1134061" cy="637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7022F1E-D523-4659-9343-90446204E69D}"/>
              </a:ext>
            </a:extLst>
          </p:cNvPr>
          <p:cNvCxnSpPr>
            <a:cxnSpLocks/>
          </p:cNvCxnSpPr>
          <p:nvPr/>
        </p:nvCxnSpPr>
        <p:spPr>
          <a:xfrm>
            <a:off x="6896060" y="1376736"/>
            <a:ext cx="1343262" cy="432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15FCF5E-F471-482D-BF1B-2A87C7775C25}"/>
              </a:ext>
            </a:extLst>
          </p:cNvPr>
          <p:cNvCxnSpPr>
            <a:cxnSpLocks/>
          </p:cNvCxnSpPr>
          <p:nvPr/>
        </p:nvCxnSpPr>
        <p:spPr>
          <a:xfrm>
            <a:off x="6060798" y="3285089"/>
            <a:ext cx="1193516" cy="447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56CF165-D412-4236-BA66-CC20C41CAB7D}"/>
              </a:ext>
            </a:extLst>
          </p:cNvPr>
          <p:cNvCxnSpPr>
            <a:stCxn id="51" idx="0"/>
          </p:cNvCxnSpPr>
          <p:nvPr/>
        </p:nvCxnSpPr>
        <p:spPr>
          <a:xfrm flipV="1">
            <a:off x="7793792" y="1730105"/>
            <a:ext cx="279397" cy="71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AD33B14-1C9F-4C9E-A838-8CBF3031402D}"/>
              </a:ext>
            </a:extLst>
          </p:cNvPr>
          <p:cNvCxnSpPr/>
          <p:nvPr/>
        </p:nvCxnSpPr>
        <p:spPr>
          <a:xfrm flipH="1">
            <a:off x="7254314" y="2814059"/>
            <a:ext cx="358980" cy="87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3E369F40-F9AA-41E3-8FB8-676E72CF328F}"/>
              </a:ext>
            </a:extLst>
          </p:cNvPr>
          <p:cNvCxnSpPr>
            <a:cxnSpLocks/>
          </p:cNvCxnSpPr>
          <p:nvPr/>
        </p:nvCxnSpPr>
        <p:spPr>
          <a:xfrm flipH="1" flipV="1">
            <a:off x="2188186" y="2759028"/>
            <a:ext cx="830037" cy="1368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7854F90-C578-4DA6-91A2-37B435D9E19D}"/>
              </a:ext>
            </a:extLst>
          </p:cNvPr>
          <p:cNvCxnSpPr>
            <a:cxnSpLocks/>
          </p:cNvCxnSpPr>
          <p:nvPr/>
        </p:nvCxnSpPr>
        <p:spPr>
          <a:xfrm flipH="1" flipV="1">
            <a:off x="3426702" y="1909790"/>
            <a:ext cx="782651" cy="1267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5ED4096-F4A2-4A08-9BB8-A5AD02674DA0}"/>
                  </a:ext>
                </a:extLst>
              </p:cNvPr>
              <p:cNvSpPr txBox="1"/>
              <p:nvPr/>
            </p:nvSpPr>
            <p:spPr>
              <a:xfrm>
                <a:off x="2663278" y="2085763"/>
                <a:ext cx="458780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dirty="0"/>
                  <a:t>L</a:t>
                </a:r>
                <a:r>
                  <a:rPr lang="en-GB" baseline="-25000" dirty="0"/>
                  <a:t>0</a:t>
                </a: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5ED4096-F4A2-4A08-9BB8-A5AD02674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278" y="2085763"/>
                <a:ext cx="458780" cy="483466"/>
              </a:xfrm>
              <a:prstGeom prst="rect">
                <a:avLst/>
              </a:prstGeom>
              <a:blipFill>
                <a:blip r:embed="rId2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19EF982-517B-4332-992A-478CF1323502}"/>
              </a:ext>
            </a:extLst>
          </p:cNvPr>
          <p:cNvCxnSpPr>
            <a:cxnSpLocks/>
          </p:cNvCxnSpPr>
          <p:nvPr/>
        </p:nvCxnSpPr>
        <p:spPr>
          <a:xfrm flipV="1">
            <a:off x="3030821" y="1999034"/>
            <a:ext cx="436783" cy="329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6011D7-0DC8-46B6-9A5A-433CB160A5B7}"/>
              </a:ext>
            </a:extLst>
          </p:cNvPr>
          <p:cNvCxnSpPr>
            <a:cxnSpLocks/>
          </p:cNvCxnSpPr>
          <p:nvPr/>
        </p:nvCxnSpPr>
        <p:spPr>
          <a:xfrm flipH="1">
            <a:off x="2226333" y="2543388"/>
            <a:ext cx="436945" cy="270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C89C32-D22A-40C4-9C33-0CB5AA170DCB}"/>
              </a:ext>
            </a:extLst>
          </p:cNvPr>
          <p:cNvCxnSpPr>
            <a:cxnSpLocks/>
          </p:cNvCxnSpPr>
          <p:nvPr/>
        </p:nvCxnSpPr>
        <p:spPr>
          <a:xfrm flipH="1" flipV="1">
            <a:off x="3871073" y="1881022"/>
            <a:ext cx="1458101" cy="1101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5FE1D1-07D2-4A45-B553-EF9E383683F5}"/>
              </a:ext>
            </a:extLst>
          </p:cNvPr>
          <p:cNvCxnSpPr>
            <a:cxnSpLocks/>
          </p:cNvCxnSpPr>
          <p:nvPr/>
        </p:nvCxnSpPr>
        <p:spPr>
          <a:xfrm flipH="1" flipV="1">
            <a:off x="4473883" y="1126081"/>
            <a:ext cx="817734" cy="526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5C557EE-27DA-4B15-8F60-1373D77438CC}"/>
                  </a:ext>
                </a:extLst>
              </p:cNvPr>
              <p:cNvSpPr txBox="1"/>
              <p:nvPr/>
            </p:nvSpPr>
            <p:spPr>
              <a:xfrm>
                <a:off x="3971826" y="1219715"/>
                <a:ext cx="458780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dirty="0"/>
                  <a:t>L</a:t>
                </a:r>
                <a:r>
                  <a:rPr lang="en-GB" baseline="-25000" dirty="0"/>
                  <a:t>1</a:t>
                </a: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5C557EE-27DA-4B15-8F60-1373D7743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826" y="1219715"/>
                <a:ext cx="458780" cy="483466"/>
              </a:xfrm>
              <a:prstGeom prst="rect">
                <a:avLst/>
              </a:prstGeom>
              <a:blipFill>
                <a:blip r:embed="rId3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2AD9B49-342F-4EEC-B70B-3C074FFD0646}"/>
              </a:ext>
            </a:extLst>
          </p:cNvPr>
          <p:cNvCxnSpPr/>
          <p:nvPr/>
        </p:nvCxnSpPr>
        <p:spPr>
          <a:xfrm flipV="1">
            <a:off x="4349055" y="1165212"/>
            <a:ext cx="124828" cy="21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D502F5-A05E-4A7F-871F-87843EE242DC}"/>
              </a:ext>
            </a:extLst>
          </p:cNvPr>
          <p:cNvCxnSpPr/>
          <p:nvPr/>
        </p:nvCxnSpPr>
        <p:spPr>
          <a:xfrm flipH="1">
            <a:off x="3971826" y="1730105"/>
            <a:ext cx="93215" cy="15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26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96</Words>
  <Application>Microsoft Office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adamg</dc:creator>
  <cp:lastModifiedBy> </cp:lastModifiedBy>
  <cp:revision>18</cp:revision>
  <dcterms:created xsi:type="dcterms:W3CDTF">2018-10-15T15:36:07Z</dcterms:created>
  <dcterms:modified xsi:type="dcterms:W3CDTF">2018-10-17T10:12:36Z</dcterms:modified>
</cp:coreProperties>
</file>