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1B41-FF80-44AF-9870-6F207328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36E6B-2BE5-4EB3-B46B-D6442756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5CEA-1F39-4F88-BA04-99DD2743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290D-6D84-450A-BB3B-79173C06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10C1-BF2B-4488-9586-7835A6D0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3F88-DF44-4F76-9FC7-944EFB52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A3CA2-A176-4260-B2F4-BFA87034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27F8-65C7-4850-B777-2E52BB0D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838A-BA34-4C80-89FC-915444BB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99E7-4A31-4C90-BED1-40A075EC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5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A7D38-6BFC-4616-84D5-933C6354F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12883-F13C-41A0-81DF-BDDF3AA4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8501-FD1E-478E-A71D-11D69235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0E89-AB3B-47AD-835E-720971EA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26F7-637A-4F47-821C-53E3EE95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D0A1-B772-4CC7-B728-3D96ED2C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9D51-9AC1-45C8-B078-66BAC565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52BF-B180-4B05-882F-DC342CF1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574B-8A10-4FF8-99F0-F39603E0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1451-462B-4856-963A-E1D25E1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3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B882-8943-40D6-8517-3AD7AC9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5A10-430C-479D-8D1F-F919EAC6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2BB1-294A-4085-9BAC-0A0279DA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3A8B-03F6-4E33-857B-F067436A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D87C-80EE-4FA6-A09F-388C6C04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0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B9F0-0AEF-4452-AD7C-C0AD581F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9FB0-82C1-436E-8BD3-D454F76FE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2EB05-6A1D-4353-8FEA-5796442B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7F5D-C777-4320-8CA0-1DCC52E7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6E28-847F-4A2F-B882-C749B80D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74B9-432A-49C5-BEC1-5375AEA0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1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637-CD4B-414A-84F6-AFD9ABC7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E427-3242-4778-95E4-39E24262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E710B-23E5-436C-8E20-9889C475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4A209-FC58-4DB7-B7AB-ADDFD54B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62AE-A23D-4367-9F5C-0C6CCF8F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EB682-5C59-4FE5-B418-6C412FB9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2B6D2-BE9F-4A94-896A-C26F479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81864-1FAA-4120-9CD5-F055696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9424-63C3-4CD3-A09F-0CBE13A9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AE266-1AF8-42A2-ADAA-3D080481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71CDD-6ED6-4B76-8586-29F2E8F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CA283-EA8F-4C57-9336-F0BD8271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5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4C86F-9C26-4772-9E5E-98B57B1D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8536E-CBE5-4BCF-97F7-0FA86312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214F7-901F-4574-999E-BFAABC2C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2F3-718F-4B6F-BF16-7C6EB7F2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155E-7F69-422E-B287-25645925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1354-FA30-491E-8C6B-5CDBABFE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F344-CA94-4042-8E1D-00CCDFC5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CE4A-1539-43DE-8478-708E6E76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84949-3B6E-4A6A-9679-3887D396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9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ABF8-9F61-4F8B-8C88-06F07FB2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8ABEB-2555-4CB3-B28C-803D9F73F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26ED5-9A76-4811-8B8B-0C7A2E84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5F03-44DC-4D69-AA5F-B87D01DF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0CAE-6D79-4C9B-B3F1-425F643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D8D7C-6621-43A0-9C6E-FB3E701F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ABC49-BA63-43C0-93FC-5EDE2047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4D3E-B5E7-4D31-B136-905D5E51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EC89-CB2A-42C6-99BB-E39596B1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3C85-7007-4B52-91CD-76C882B3947F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FCE1-2FF6-4166-A422-D449FFBA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FAC4-4267-4016-BFF5-7A65E568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324F6E-4AA0-450F-A643-B4323DC941BC}"/>
              </a:ext>
            </a:extLst>
          </p:cNvPr>
          <p:cNvGrpSpPr/>
          <p:nvPr/>
        </p:nvGrpSpPr>
        <p:grpSpPr>
          <a:xfrm>
            <a:off x="3868614" y="763169"/>
            <a:ext cx="3516924" cy="5331662"/>
            <a:chOff x="2715064" y="956599"/>
            <a:chExt cx="3516924" cy="5331662"/>
          </a:xfrm>
        </p:grpSpPr>
        <p:pic>
          <p:nvPicPr>
            <p:cNvPr id="10" name="Picture 9" descr="A picture containing indoor, wall, monitor&#10;&#10;Description automatically generated">
              <a:extLst>
                <a:ext uri="{FF2B5EF4-FFF2-40B4-BE49-F238E27FC236}">
                  <a16:creationId xmlns:a16="http://schemas.microsoft.com/office/drawing/2014/main" id="{60F557F6-8584-448B-886D-AB12A7567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0" t="10298" b="7702"/>
            <a:stretch/>
          </p:blipFill>
          <p:spPr>
            <a:xfrm rot="5400000">
              <a:off x="1807697" y="1863970"/>
              <a:ext cx="5331658" cy="351692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873816-14F1-4CBA-BCCA-46744AEA1251}"/>
                </a:ext>
              </a:extLst>
            </p:cNvPr>
            <p:cNvSpPr/>
            <p:nvPr/>
          </p:nvSpPr>
          <p:spPr>
            <a:xfrm>
              <a:off x="2715064" y="956599"/>
              <a:ext cx="3516924" cy="5331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6ADD4A2-BEFB-4F8A-9A21-11537E744935}"/>
              </a:ext>
            </a:extLst>
          </p:cNvPr>
          <p:cNvSpPr txBox="1"/>
          <p:nvPr/>
        </p:nvSpPr>
        <p:spPr>
          <a:xfrm>
            <a:off x="7906043" y="1181686"/>
            <a:ext cx="183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Game Screen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15637-ECDB-4638-8DD8-C5BA3E337EFF}"/>
              </a:ext>
            </a:extLst>
          </p:cNvPr>
          <p:cNvCxnSpPr>
            <a:cxnSpLocks/>
          </p:cNvCxnSpPr>
          <p:nvPr/>
        </p:nvCxnSpPr>
        <p:spPr>
          <a:xfrm flipH="1">
            <a:off x="6872067" y="3708195"/>
            <a:ext cx="10269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8236A-219C-4D38-BE59-43B637E4308D}"/>
              </a:ext>
            </a:extLst>
          </p:cNvPr>
          <p:cNvSpPr txBox="1"/>
          <p:nvPr/>
        </p:nvSpPr>
        <p:spPr>
          <a:xfrm>
            <a:off x="7899009" y="3477362"/>
            <a:ext cx="214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Powered joint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523DCC-3942-4074-992B-247F08AB10BD}"/>
              </a:ext>
            </a:extLst>
          </p:cNvPr>
          <p:cNvCxnSpPr>
            <a:cxnSpLocks/>
          </p:cNvCxnSpPr>
          <p:nvPr/>
        </p:nvCxnSpPr>
        <p:spPr>
          <a:xfrm flipH="1">
            <a:off x="6879101" y="1443296"/>
            <a:ext cx="10269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AC928F-118E-49FE-B4B1-E7664493AE19}"/>
              </a:ext>
            </a:extLst>
          </p:cNvPr>
          <p:cNvSpPr txBox="1"/>
          <p:nvPr/>
        </p:nvSpPr>
        <p:spPr>
          <a:xfrm>
            <a:off x="1292395" y="3243010"/>
            <a:ext cx="214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Powered joint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DC2B3E-87E6-4493-B078-D879E0B0674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441381" y="3473842"/>
            <a:ext cx="205908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334DF1-AC08-4FC5-A5EA-59E96785E6EE}"/>
              </a:ext>
            </a:extLst>
          </p:cNvPr>
          <p:cNvSpPr txBox="1"/>
          <p:nvPr/>
        </p:nvSpPr>
        <p:spPr>
          <a:xfrm>
            <a:off x="1241416" y="4416378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Handle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B0013-3BFE-4633-B43E-3B0D524AB91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314146" y="3726385"/>
            <a:ext cx="3687354" cy="92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BE1567-422E-4A36-A9EA-51FF8C03FAD0}"/>
              </a:ext>
            </a:extLst>
          </p:cNvPr>
          <p:cNvGrpSpPr/>
          <p:nvPr/>
        </p:nvGrpSpPr>
        <p:grpSpPr>
          <a:xfrm>
            <a:off x="1975338" y="491636"/>
            <a:ext cx="6039109" cy="4532185"/>
            <a:chOff x="1975338" y="491636"/>
            <a:chExt cx="6689147" cy="55293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75D1AA-11C4-45A4-95E6-96E122A2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338" y="491636"/>
              <a:ext cx="6689147" cy="552933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0FB409-A3A0-4AE8-8640-32DCB85DAC1E}"/>
                </a:ext>
              </a:extLst>
            </p:cNvPr>
            <p:cNvCxnSpPr>
              <a:cxnSpLocks/>
            </p:cNvCxnSpPr>
            <p:nvPr/>
          </p:nvCxnSpPr>
          <p:spPr>
            <a:xfrm>
              <a:off x="4060852" y="2757267"/>
              <a:ext cx="2518118" cy="1800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290B6E-9C43-4A89-831F-4747E041B781}"/>
                </a:ext>
              </a:extLst>
            </p:cNvPr>
            <p:cNvSpPr txBox="1"/>
            <p:nvPr/>
          </p:nvSpPr>
          <p:spPr>
            <a:xfrm>
              <a:off x="4254412" y="3545058"/>
              <a:ext cx="1197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Direction </a:t>
              </a:r>
            </a:p>
            <a:p>
              <a:pPr algn="ctr"/>
              <a:r>
                <a:rPr lang="en-GB" sz="2000" dirty="0"/>
                <a:t>of travel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11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B8C82771-D52E-4579-95A7-16D73177402B}"/>
              </a:ext>
            </a:extLst>
          </p:cNvPr>
          <p:cNvGrpSpPr/>
          <p:nvPr/>
        </p:nvGrpSpPr>
        <p:grpSpPr>
          <a:xfrm>
            <a:off x="1336434" y="1963916"/>
            <a:ext cx="801854" cy="3910819"/>
            <a:chOff x="1336434" y="2180492"/>
            <a:chExt cx="801854" cy="3910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35DAD6-2848-45D3-8061-6ADB560FC331}"/>
                </a:ext>
              </a:extLst>
            </p:cNvPr>
            <p:cNvSpPr/>
            <p:nvPr/>
          </p:nvSpPr>
          <p:spPr>
            <a:xfrm>
              <a:off x="1842868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084856-BA01-48F6-9428-31C79AB863EC}"/>
                </a:ext>
              </a:extLst>
            </p:cNvPr>
            <p:cNvSpPr/>
            <p:nvPr/>
          </p:nvSpPr>
          <p:spPr>
            <a:xfrm>
              <a:off x="2053882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53DAEF-98E2-4C35-986D-2C71F05CCD14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885071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ECD00B-850A-4A63-89F3-93E680FE05BC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885071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A11E7E-26A0-49C3-A940-1163082D18BB}"/>
                </a:ext>
              </a:extLst>
            </p:cNvPr>
            <p:cNvSpPr/>
            <p:nvPr/>
          </p:nvSpPr>
          <p:spPr>
            <a:xfrm>
              <a:off x="1336434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87D554-FA1F-483D-B0C1-FBDA44776AA5}"/>
                </a:ext>
              </a:extLst>
            </p:cNvPr>
            <p:cNvSpPr/>
            <p:nvPr/>
          </p:nvSpPr>
          <p:spPr>
            <a:xfrm>
              <a:off x="1547448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287E7C-B1AA-4405-838F-391043553D72}"/>
                </a:ext>
              </a:extLst>
            </p:cNvPr>
            <p:cNvCxnSpPr>
              <a:stCxn id="12" idx="0"/>
              <a:endCxn id="13" idx="0"/>
            </p:cNvCxnSpPr>
            <p:nvPr/>
          </p:nvCxnSpPr>
          <p:spPr>
            <a:xfrm>
              <a:off x="1378637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B039B1-AA39-46CE-A126-E86760AB33FF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378637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AE5193-823C-4F2E-9749-40E9179CD359}"/>
                </a:ext>
              </a:extLst>
            </p:cNvPr>
            <p:cNvCxnSpPr>
              <a:stCxn id="13" idx="0"/>
              <a:endCxn id="6" idx="0"/>
            </p:cNvCxnSpPr>
            <p:nvPr/>
          </p:nvCxnSpPr>
          <p:spPr>
            <a:xfrm>
              <a:off x="1589651" y="2180492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1BCB86-4473-42CA-B2EE-667F6F79E72D}"/>
                </a:ext>
              </a:extLst>
            </p:cNvPr>
            <p:cNvCxnSpPr>
              <a:stCxn id="13" idx="2"/>
              <a:endCxn id="5" idx="2"/>
            </p:cNvCxnSpPr>
            <p:nvPr/>
          </p:nvCxnSpPr>
          <p:spPr>
            <a:xfrm>
              <a:off x="1589651" y="6091310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54A797-D35B-43B9-A1B3-6CEC38448F13}"/>
                </a:ext>
              </a:extLst>
            </p:cNvPr>
            <p:cNvSpPr/>
            <p:nvPr/>
          </p:nvSpPr>
          <p:spPr>
            <a:xfrm>
              <a:off x="1420840" y="2180492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E87BBB-6593-499E-A2BF-2AFDD3586BCB}"/>
                </a:ext>
              </a:extLst>
            </p:cNvPr>
            <p:cNvSpPr/>
            <p:nvPr/>
          </p:nvSpPr>
          <p:spPr>
            <a:xfrm>
              <a:off x="1927274" y="2180492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050FAB-6588-485C-9310-18AAAA903857}"/>
                </a:ext>
              </a:extLst>
            </p:cNvPr>
            <p:cNvSpPr/>
            <p:nvPr/>
          </p:nvSpPr>
          <p:spPr>
            <a:xfrm>
              <a:off x="1927274" y="5195233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235F7E-18BA-4B69-89CC-0FDFE1B30925}"/>
                </a:ext>
              </a:extLst>
            </p:cNvPr>
            <p:cNvSpPr/>
            <p:nvPr/>
          </p:nvSpPr>
          <p:spPr>
            <a:xfrm>
              <a:off x="1420840" y="5195233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A2E79D-F630-4D9A-9B7F-EBC20DB799B3}"/>
                </a:ext>
              </a:extLst>
            </p:cNvPr>
            <p:cNvSpPr/>
            <p:nvPr/>
          </p:nvSpPr>
          <p:spPr>
            <a:xfrm>
              <a:off x="1631855" y="2180492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1F8066-C2FF-418A-B9DF-C82A9EDC9EBF}"/>
                </a:ext>
              </a:extLst>
            </p:cNvPr>
            <p:cNvSpPr/>
            <p:nvPr/>
          </p:nvSpPr>
          <p:spPr>
            <a:xfrm>
              <a:off x="1927274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68642A-BB2D-42F4-B0D9-79145E5F66D8}"/>
                </a:ext>
              </a:extLst>
            </p:cNvPr>
            <p:cNvSpPr/>
            <p:nvPr/>
          </p:nvSpPr>
          <p:spPr>
            <a:xfrm>
              <a:off x="1420840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7DF91B7-E404-4DDE-894D-6BD1BBCD1F16}"/>
              </a:ext>
            </a:extLst>
          </p:cNvPr>
          <p:cNvGrpSpPr/>
          <p:nvPr/>
        </p:nvGrpSpPr>
        <p:grpSpPr>
          <a:xfrm>
            <a:off x="3221840" y="1963916"/>
            <a:ext cx="801854" cy="3910819"/>
            <a:chOff x="3173943" y="2180492"/>
            <a:chExt cx="801854" cy="39108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BC3456-DDE9-4BDD-B32D-486CF22DFF28}"/>
                </a:ext>
              </a:extLst>
            </p:cNvPr>
            <p:cNvSpPr/>
            <p:nvPr/>
          </p:nvSpPr>
          <p:spPr>
            <a:xfrm>
              <a:off x="3680377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81757D-512D-4BF0-BE37-CEDF6DD53A6C}"/>
                </a:ext>
              </a:extLst>
            </p:cNvPr>
            <p:cNvSpPr/>
            <p:nvPr/>
          </p:nvSpPr>
          <p:spPr>
            <a:xfrm>
              <a:off x="3891391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79CE9A-5B97-4AE1-BDDE-46CC85B9F84F}"/>
                </a:ext>
              </a:extLst>
            </p:cNvPr>
            <p:cNvCxnSpPr>
              <a:stCxn id="27" idx="0"/>
              <a:endCxn id="28" idx="0"/>
            </p:cNvCxnSpPr>
            <p:nvPr/>
          </p:nvCxnSpPr>
          <p:spPr>
            <a:xfrm>
              <a:off x="3722580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0B100B-5223-48E4-B12D-2A231D12A102}"/>
                </a:ext>
              </a:extLst>
            </p:cNvPr>
            <p:cNvCxnSpPr>
              <a:stCxn id="27" idx="2"/>
              <a:endCxn id="28" idx="2"/>
            </p:cNvCxnSpPr>
            <p:nvPr/>
          </p:nvCxnSpPr>
          <p:spPr>
            <a:xfrm>
              <a:off x="3722580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1588FE-07AF-4B82-9199-B8A6ACDABD6A}"/>
                </a:ext>
              </a:extLst>
            </p:cNvPr>
            <p:cNvSpPr/>
            <p:nvPr/>
          </p:nvSpPr>
          <p:spPr>
            <a:xfrm>
              <a:off x="3173943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CAD561-D13C-4C47-BD8D-1269F2BA387C}"/>
                </a:ext>
              </a:extLst>
            </p:cNvPr>
            <p:cNvSpPr/>
            <p:nvPr/>
          </p:nvSpPr>
          <p:spPr>
            <a:xfrm>
              <a:off x="3384957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3EE74D-5926-4B9F-BC29-252F2612927F}"/>
                </a:ext>
              </a:extLst>
            </p:cNvPr>
            <p:cNvCxnSpPr>
              <a:stCxn id="31" idx="0"/>
              <a:endCxn id="32" idx="0"/>
            </p:cNvCxnSpPr>
            <p:nvPr/>
          </p:nvCxnSpPr>
          <p:spPr>
            <a:xfrm>
              <a:off x="3216146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9F077C-B962-4157-839B-E07709ECB775}"/>
                </a:ext>
              </a:extLst>
            </p:cNvPr>
            <p:cNvCxnSpPr>
              <a:stCxn id="31" idx="2"/>
              <a:endCxn id="32" idx="2"/>
            </p:cNvCxnSpPr>
            <p:nvPr/>
          </p:nvCxnSpPr>
          <p:spPr>
            <a:xfrm>
              <a:off x="3216146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7D3259-0D48-415C-9246-AD4BC0AA232F}"/>
                </a:ext>
              </a:extLst>
            </p:cNvPr>
            <p:cNvCxnSpPr>
              <a:stCxn id="32" idx="0"/>
              <a:endCxn id="28" idx="0"/>
            </p:cNvCxnSpPr>
            <p:nvPr/>
          </p:nvCxnSpPr>
          <p:spPr>
            <a:xfrm>
              <a:off x="3427160" y="2180492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63BAE6-9FE1-436A-9787-D04A7BAF51F7}"/>
                </a:ext>
              </a:extLst>
            </p:cNvPr>
            <p:cNvCxnSpPr>
              <a:stCxn id="32" idx="2"/>
              <a:endCxn id="27" idx="2"/>
            </p:cNvCxnSpPr>
            <p:nvPr/>
          </p:nvCxnSpPr>
          <p:spPr>
            <a:xfrm>
              <a:off x="3427160" y="6091310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BC67D2-4ECC-42B5-A5DF-C21681270737}"/>
                </a:ext>
              </a:extLst>
            </p:cNvPr>
            <p:cNvSpPr/>
            <p:nvPr/>
          </p:nvSpPr>
          <p:spPr>
            <a:xfrm>
              <a:off x="3258349" y="2180492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AA953C-7D6C-49B0-AE24-7A908562533A}"/>
                </a:ext>
              </a:extLst>
            </p:cNvPr>
            <p:cNvSpPr/>
            <p:nvPr/>
          </p:nvSpPr>
          <p:spPr>
            <a:xfrm>
              <a:off x="3764783" y="2180492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5020C3-0722-4789-B326-7CC772F039C0}"/>
                </a:ext>
              </a:extLst>
            </p:cNvPr>
            <p:cNvSpPr/>
            <p:nvPr/>
          </p:nvSpPr>
          <p:spPr>
            <a:xfrm>
              <a:off x="3764783" y="5195233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2DF49-B8CF-4AAF-9EE0-2331FD303F39}"/>
                </a:ext>
              </a:extLst>
            </p:cNvPr>
            <p:cNvSpPr/>
            <p:nvPr/>
          </p:nvSpPr>
          <p:spPr>
            <a:xfrm>
              <a:off x="3258349" y="5195233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474F38-C524-4F19-B5C4-E077D630F828}"/>
                </a:ext>
              </a:extLst>
            </p:cNvPr>
            <p:cNvSpPr/>
            <p:nvPr/>
          </p:nvSpPr>
          <p:spPr>
            <a:xfrm>
              <a:off x="3469364" y="2180492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8C7FB6-BCE7-41E9-A8F6-EEFEB8CAB15E}"/>
                </a:ext>
              </a:extLst>
            </p:cNvPr>
            <p:cNvSpPr/>
            <p:nvPr/>
          </p:nvSpPr>
          <p:spPr>
            <a:xfrm>
              <a:off x="3764783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31D5B8-3446-4CDD-A196-22E16104A08F}"/>
                </a:ext>
              </a:extLst>
            </p:cNvPr>
            <p:cNvSpPr/>
            <p:nvPr/>
          </p:nvSpPr>
          <p:spPr>
            <a:xfrm>
              <a:off x="3258349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F112F3-36E6-4DB2-B589-1AC961A7AF0C}"/>
              </a:ext>
            </a:extLst>
          </p:cNvPr>
          <p:cNvGrpSpPr/>
          <p:nvPr/>
        </p:nvGrpSpPr>
        <p:grpSpPr>
          <a:xfrm>
            <a:off x="5107246" y="1963908"/>
            <a:ext cx="801854" cy="3910819"/>
            <a:chOff x="5124663" y="2180484"/>
            <a:chExt cx="801854" cy="39108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0ABC43-C803-42D3-ACEE-487EE8607C4A}"/>
                </a:ext>
              </a:extLst>
            </p:cNvPr>
            <p:cNvSpPr/>
            <p:nvPr/>
          </p:nvSpPr>
          <p:spPr>
            <a:xfrm>
              <a:off x="563109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F52BC3-5FCE-4EEB-BFA1-4C2E164C10E8}"/>
                </a:ext>
              </a:extLst>
            </p:cNvPr>
            <p:cNvSpPr/>
            <p:nvPr/>
          </p:nvSpPr>
          <p:spPr>
            <a:xfrm>
              <a:off x="5842111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47EC28-C5E8-49C0-95B5-78D6BC39A272}"/>
                </a:ext>
              </a:extLst>
            </p:cNvPr>
            <p:cNvCxnSpPr>
              <a:stCxn id="44" idx="0"/>
              <a:endCxn id="45" idx="0"/>
            </p:cNvCxnSpPr>
            <p:nvPr/>
          </p:nvCxnSpPr>
          <p:spPr>
            <a:xfrm>
              <a:off x="5673300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D189F2B-849C-4D04-9FE4-E72F72DE6B40}"/>
                </a:ext>
              </a:extLst>
            </p:cNvPr>
            <p:cNvCxnSpPr>
              <a:stCxn id="44" idx="2"/>
              <a:endCxn id="45" idx="2"/>
            </p:cNvCxnSpPr>
            <p:nvPr/>
          </p:nvCxnSpPr>
          <p:spPr>
            <a:xfrm>
              <a:off x="5673300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A50D5D-61F0-4718-A131-6B6BB0C38460}"/>
                </a:ext>
              </a:extLst>
            </p:cNvPr>
            <p:cNvSpPr/>
            <p:nvPr/>
          </p:nvSpPr>
          <p:spPr>
            <a:xfrm>
              <a:off x="5124663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E92F6-DC2F-4029-B52E-41021FB5B0CF}"/>
                </a:ext>
              </a:extLst>
            </p:cNvPr>
            <p:cNvSpPr/>
            <p:nvPr/>
          </p:nvSpPr>
          <p:spPr>
            <a:xfrm>
              <a:off x="533567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A3DE68-A950-4667-813F-F8D07068100D}"/>
                </a:ext>
              </a:extLst>
            </p:cNvPr>
            <p:cNvCxnSpPr>
              <a:stCxn id="48" idx="0"/>
              <a:endCxn id="49" idx="0"/>
            </p:cNvCxnSpPr>
            <p:nvPr/>
          </p:nvCxnSpPr>
          <p:spPr>
            <a:xfrm>
              <a:off x="5166866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C4CFF6-E511-4BAE-BAE9-DC71C49E5181}"/>
                </a:ext>
              </a:extLst>
            </p:cNvPr>
            <p:cNvCxnSpPr>
              <a:stCxn id="48" idx="2"/>
              <a:endCxn id="49" idx="2"/>
            </p:cNvCxnSpPr>
            <p:nvPr/>
          </p:nvCxnSpPr>
          <p:spPr>
            <a:xfrm>
              <a:off x="5166866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CF1269-B060-471A-8664-FE8CA5BB635E}"/>
                </a:ext>
              </a:extLst>
            </p:cNvPr>
            <p:cNvCxnSpPr>
              <a:stCxn id="49" idx="0"/>
              <a:endCxn id="45" idx="0"/>
            </p:cNvCxnSpPr>
            <p:nvPr/>
          </p:nvCxnSpPr>
          <p:spPr>
            <a:xfrm>
              <a:off x="5377880" y="2180485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A8103A-42B1-4023-84AD-4BDBCE0CAC4D}"/>
                </a:ext>
              </a:extLst>
            </p:cNvPr>
            <p:cNvCxnSpPr>
              <a:stCxn id="49" idx="2"/>
              <a:endCxn id="44" idx="2"/>
            </p:cNvCxnSpPr>
            <p:nvPr/>
          </p:nvCxnSpPr>
          <p:spPr>
            <a:xfrm>
              <a:off x="5377880" y="6091303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27FAE8-5A60-47B2-A89C-0E2F45236B30}"/>
                </a:ext>
              </a:extLst>
            </p:cNvPr>
            <p:cNvSpPr/>
            <p:nvPr/>
          </p:nvSpPr>
          <p:spPr>
            <a:xfrm>
              <a:off x="5209069" y="2180484"/>
              <a:ext cx="126607" cy="39107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36D1DE-D37D-4091-A225-6A1B0FDB1FD1}"/>
                </a:ext>
              </a:extLst>
            </p:cNvPr>
            <p:cNvSpPr/>
            <p:nvPr/>
          </p:nvSpPr>
          <p:spPr>
            <a:xfrm>
              <a:off x="5715503" y="2180484"/>
              <a:ext cx="126607" cy="3910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E59547-917A-4490-9488-4CCACAE6E66E}"/>
                </a:ext>
              </a:extLst>
            </p:cNvPr>
            <p:cNvSpPr/>
            <p:nvPr/>
          </p:nvSpPr>
          <p:spPr>
            <a:xfrm>
              <a:off x="5420084" y="2180485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2803BA-CE25-4267-8F59-5BBC4C09B6DB}"/>
              </a:ext>
            </a:extLst>
          </p:cNvPr>
          <p:cNvGrpSpPr/>
          <p:nvPr/>
        </p:nvGrpSpPr>
        <p:grpSpPr>
          <a:xfrm>
            <a:off x="6992653" y="1963908"/>
            <a:ext cx="801854" cy="3910819"/>
            <a:chOff x="6992653" y="2180484"/>
            <a:chExt cx="801854" cy="39108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AEA066-EB5A-405F-8116-76B385EE159C}"/>
                </a:ext>
              </a:extLst>
            </p:cNvPr>
            <p:cNvSpPr/>
            <p:nvPr/>
          </p:nvSpPr>
          <p:spPr>
            <a:xfrm>
              <a:off x="749908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4DAECDD-F240-407B-81BE-3B753F46295F}"/>
                </a:ext>
              </a:extLst>
            </p:cNvPr>
            <p:cNvSpPr/>
            <p:nvPr/>
          </p:nvSpPr>
          <p:spPr>
            <a:xfrm>
              <a:off x="7710101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BE9A304-AACE-438E-9A2C-CC53DC19440C}"/>
                </a:ext>
              </a:extLst>
            </p:cNvPr>
            <p:cNvCxnSpPr>
              <a:stCxn id="79" idx="0"/>
              <a:endCxn id="80" idx="0"/>
            </p:cNvCxnSpPr>
            <p:nvPr/>
          </p:nvCxnSpPr>
          <p:spPr>
            <a:xfrm>
              <a:off x="7541290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52430B8-0636-47CA-B012-EFD298E359F4}"/>
                </a:ext>
              </a:extLst>
            </p:cNvPr>
            <p:cNvCxnSpPr>
              <a:stCxn id="79" idx="2"/>
              <a:endCxn id="80" idx="2"/>
            </p:cNvCxnSpPr>
            <p:nvPr/>
          </p:nvCxnSpPr>
          <p:spPr>
            <a:xfrm>
              <a:off x="7541290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7E2D0-2340-4CC0-8651-425EA997582F}"/>
                </a:ext>
              </a:extLst>
            </p:cNvPr>
            <p:cNvSpPr/>
            <p:nvPr/>
          </p:nvSpPr>
          <p:spPr>
            <a:xfrm>
              <a:off x="6992653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425EEA-7C04-4B8C-AA16-8B5A98F5E2BA}"/>
                </a:ext>
              </a:extLst>
            </p:cNvPr>
            <p:cNvSpPr/>
            <p:nvPr/>
          </p:nvSpPr>
          <p:spPr>
            <a:xfrm>
              <a:off x="720366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754C5C-FFA2-4AE4-9A07-76196CC09CA4}"/>
                </a:ext>
              </a:extLst>
            </p:cNvPr>
            <p:cNvCxnSpPr>
              <a:stCxn id="83" idx="0"/>
              <a:endCxn id="84" idx="0"/>
            </p:cNvCxnSpPr>
            <p:nvPr/>
          </p:nvCxnSpPr>
          <p:spPr>
            <a:xfrm>
              <a:off x="7034856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3DDD43-69E5-4C7D-9A50-048E0342DC26}"/>
                </a:ext>
              </a:extLst>
            </p:cNvPr>
            <p:cNvCxnSpPr>
              <a:stCxn id="83" idx="2"/>
              <a:endCxn id="84" idx="2"/>
            </p:cNvCxnSpPr>
            <p:nvPr/>
          </p:nvCxnSpPr>
          <p:spPr>
            <a:xfrm>
              <a:off x="7034856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60BCA7-AA34-4C80-8D8F-2305E7A930E7}"/>
                </a:ext>
              </a:extLst>
            </p:cNvPr>
            <p:cNvCxnSpPr>
              <a:stCxn id="84" idx="0"/>
              <a:endCxn id="80" idx="0"/>
            </p:cNvCxnSpPr>
            <p:nvPr/>
          </p:nvCxnSpPr>
          <p:spPr>
            <a:xfrm>
              <a:off x="7245870" y="2180485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20E8261-44A9-4DD2-99F7-C3398C3C32CA}"/>
                </a:ext>
              </a:extLst>
            </p:cNvPr>
            <p:cNvCxnSpPr>
              <a:stCxn id="84" idx="2"/>
              <a:endCxn id="79" idx="2"/>
            </p:cNvCxnSpPr>
            <p:nvPr/>
          </p:nvCxnSpPr>
          <p:spPr>
            <a:xfrm>
              <a:off x="7245870" y="6091303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F93CF5-54F7-4889-837C-4A4AA6110F54}"/>
                </a:ext>
              </a:extLst>
            </p:cNvPr>
            <p:cNvSpPr/>
            <p:nvPr/>
          </p:nvSpPr>
          <p:spPr>
            <a:xfrm>
              <a:off x="7077059" y="2180484"/>
              <a:ext cx="126607" cy="39107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4DE5E86-37C5-467B-93E4-A16AEFD99A27}"/>
                </a:ext>
              </a:extLst>
            </p:cNvPr>
            <p:cNvSpPr/>
            <p:nvPr/>
          </p:nvSpPr>
          <p:spPr>
            <a:xfrm>
              <a:off x="7583493" y="2180484"/>
              <a:ext cx="126607" cy="39107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AA624B5-E728-4C55-87EA-2A80A16ED2A5}"/>
                </a:ext>
              </a:extLst>
            </p:cNvPr>
            <p:cNvSpPr/>
            <p:nvPr/>
          </p:nvSpPr>
          <p:spPr>
            <a:xfrm>
              <a:off x="7288074" y="2180485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9FCAB4-2FD1-4175-B62D-578A915FE452}"/>
              </a:ext>
            </a:extLst>
          </p:cNvPr>
          <p:cNvGrpSpPr/>
          <p:nvPr/>
        </p:nvGrpSpPr>
        <p:grpSpPr>
          <a:xfrm>
            <a:off x="5058431" y="766696"/>
            <a:ext cx="899483" cy="945146"/>
            <a:chOff x="8217444" y="2764329"/>
            <a:chExt cx="2693656" cy="26118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466A500-ACAD-4D72-A68D-230699F10624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344746E-EA22-448A-8518-CEC739C5FF57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15EC8B-E361-482A-8CFB-8D539C1059FA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CDB989C-C5A7-4CAC-8B62-B183C4CB2E79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F85AD02-EF20-4B8A-9BF3-AD9BD21A8D0F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8B4E507-FECF-4DEA-8618-DF684A57608C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32E9BB-9F4A-4FB7-9CDC-9DABA0B9D300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2FCF945-1D55-4C66-ACCD-EEBD4BE0B7D4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681C832-9A47-4AEF-958D-C2D328F0EAA0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4A5A5C5-46D1-4378-B119-D91728D1FC8F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5611FFC-E34D-4898-B4A2-C8572938C2B8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AA6BEF-AA3C-4A56-9288-3CA0876DBFEE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9016375-E63F-424F-9860-5F3C9DF73D27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2D9E404-B135-4FAD-958F-ABEBAB2234C3}"/>
              </a:ext>
            </a:extLst>
          </p:cNvPr>
          <p:cNvGrpSpPr/>
          <p:nvPr/>
        </p:nvGrpSpPr>
        <p:grpSpPr>
          <a:xfrm>
            <a:off x="3173025" y="762770"/>
            <a:ext cx="899483" cy="945146"/>
            <a:chOff x="8217444" y="2764329"/>
            <a:chExt cx="2693656" cy="2611875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E871631-F6B8-48F1-85B6-3529294E8A45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B6F833B-3F8F-464A-BB04-E2D6D899BD34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EA9A2CC-469B-4452-9FCC-FAA66DF040B6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5D1988F-2866-4020-A5BE-2FCB09595AE5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42CA072-7713-451E-8869-BFABAF6676ED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E28D5FE-B9E4-4725-B951-47CD27DB8493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939DB45-8FE8-4776-BF8D-9A1D8D286587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FDA8159-3626-4BFA-87E2-9397ED8DE73A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8BDC447-10CF-412A-B56B-30D0E33856A5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E356B0-FF82-4DF4-98E1-1C6C95D2A1FA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F7952CE-42B8-40F5-8D34-14748941D431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130145-6E25-48DD-94B6-07AD89C44718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47F0747-095E-4538-B960-8A717FA8ECCE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652F4D-4A1C-4017-A7B4-EC107971DF89}"/>
              </a:ext>
            </a:extLst>
          </p:cNvPr>
          <p:cNvGrpSpPr/>
          <p:nvPr/>
        </p:nvGrpSpPr>
        <p:grpSpPr>
          <a:xfrm>
            <a:off x="1287619" y="754025"/>
            <a:ext cx="899483" cy="945146"/>
            <a:chOff x="8217444" y="2764329"/>
            <a:chExt cx="2693656" cy="2611875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D8784AB-5604-4DEE-8CBF-4A2584046A52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D7020BA-D854-440E-A0BD-90515CFD9E6E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1DB2E0-1D84-4E1A-80CA-B273B5B090A0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34CCE3F-D816-4291-BE3E-4DC7A79E6F9C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B278A4D-03F7-400B-B65E-D847B6B47E4B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9E0F904-0C69-41E4-A9D0-3629AF825EE5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7CD670D-824A-45C9-AC2C-6C5B9A73D749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487D997-8956-46F8-9205-C70518D06EC7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AB944BE-F6F7-4F9F-854E-25E25994C429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F8160DB-8148-4215-A8D4-1A80548F5D53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202297-3CAD-4715-8DE5-2BFD07E7C553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8DC2121-739C-4F31-B0DD-8061C99F8298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C1EB103-11E7-4A7E-8C2C-2B105B87DA49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5260486-466E-494A-AC05-3A3411874CF8}"/>
              </a:ext>
            </a:extLst>
          </p:cNvPr>
          <p:cNvGrpSpPr/>
          <p:nvPr/>
        </p:nvGrpSpPr>
        <p:grpSpPr>
          <a:xfrm>
            <a:off x="6943838" y="755916"/>
            <a:ext cx="899483" cy="945146"/>
            <a:chOff x="8217444" y="2764329"/>
            <a:chExt cx="2693656" cy="2611875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9B9FE9-39FB-4324-AD8B-7A74A2229516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D9F47E-851F-4CBE-A254-E114E0375D3F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3DC45EA-6D49-4F79-ADFA-265697D4B9AA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3C74DF9-7079-40E3-8650-02021A3F09D6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1240BA8-1A9C-4D70-B81A-6C316E39CCCD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CFAAF9F-7B11-4E3F-BAC1-528EFFF3D406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E4A34B-E74B-4D9D-AD34-C0124A273A55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AEFF126-FC45-4F3A-BD6F-4294BB47B6E2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4D98B54-8A67-4CF5-9F76-1A77D8094B3C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7EA5724-B532-4508-890F-4D71F6F2069A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35B5BC0-04D9-41B6-8B6A-6ADFDE1806DA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95D6270-364E-435F-A8EE-E59737AE2BB8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681A653-D3C8-4D3E-830C-597D0E838AD6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27A8464-F3BB-4E04-90CA-C92E3601CDA1}"/>
              </a:ext>
            </a:extLst>
          </p:cNvPr>
          <p:cNvCxnSpPr/>
          <p:nvPr/>
        </p:nvCxnSpPr>
        <p:spPr>
          <a:xfrm>
            <a:off x="967563" y="1219744"/>
            <a:ext cx="73577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DF44F9C-E7C3-462F-8C30-AEE143F26A56}"/>
              </a:ext>
            </a:extLst>
          </p:cNvPr>
          <p:cNvSpPr/>
          <p:nvPr/>
        </p:nvSpPr>
        <p:spPr>
          <a:xfrm>
            <a:off x="2477386" y="457200"/>
            <a:ext cx="416900" cy="1390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80BE07-CC28-4745-8FFF-FCD23D83299A}"/>
              </a:ext>
            </a:extLst>
          </p:cNvPr>
          <p:cNvSpPr/>
          <p:nvPr/>
        </p:nvSpPr>
        <p:spPr>
          <a:xfrm>
            <a:off x="4368231" y="457200"/>
            <a:ext cx="416900" cy="1390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89742FF-2F1E-403B-8A9D-A53BCDACF04D}"/>
              </a:ext>
            </a:extLst>
          </p:cNvPr>
          <p:cNvSpPr/>
          <p:nvPr/>
        </p:nvSpPr>
        <p:spPr>
          <a:xfrm>
            <a:off x="6262507" y="457200"/>
            <a:ext cx="416900" cy="1390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8B5849E-7C2F-43CB-A971-47146C285C66}"/>
              </a:ext>
            </a:extLst>
          </p:cNvPr>
          <p:cNvSpPr txBox="1"/>
          <p:nvPr/>
        </p:nvSpPr>
        <p:spPr>
          <a:xfrm>
            <a:off x="9288379" y="3429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3F99D7-F861-40C9-BD8E-5B0E0F1375E9}"/>
              </a:ext>
            </a:extLst>
          </p:cNvPr>
          <p:cNvSpPr txBox="1"/>
          <p:nvPr/>
        </p:nvSpPr>
        <p:spPr>
          <a:xfrm>
            <a:off x="1008339" y="5942096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EcoFlex 0010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BE78DF-8C85-4309-B7DE-7237AF0BC987}"/>
              </a:ext>
            </a:extLst>
          </p:cNvPr>
          <p:cNvSpPr txBox="1"/>
          <p:nvPr/>
        </p:nvSpPr>
        <p:spPr>
          <a:xfrm>
            <a:off x="3503356" y="323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ii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C2FE3C4-2C88-462C-A0C5-37813A74F362}"/>
              </a:ext>
            </a:extLst>
          </p:cNvPr>
          <p:cNvSpPr txBox="1"/>
          <p:nvPr/>
        </p:nvSpPr>
        <p:spPr>
          <a:xfrm>
            <a:off x="5345508" y="32366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iii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52254CA-0154-494F-8E39-574F33658213}"/>
              </a:ext>
            </a:extLst>
          </p:cNvPr>
          <p:cNvSpPr txBox="1"/>
          <p:nvPr/>
        </p:nvSpPr>
        <p:spPr>
          <a:xfrm>
            <a:off x="7214614" y="32366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iv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3C34F74-EBE1-4C79-BB71-BCA9EA1D37EC}"/>
              </a:ext>
            </a:extLst>
          </p:cNvPr>
          <p:cNvSpPr txBox="1"/>
          <p:nvPr/>
        </p:nvSpPr>
        <p:spPr>
          <a:xfrm>
            <a:off x="4824363" y="5942096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EcoFlex 0010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88D24CE-6B5F-482F-A673-C81468C77613}"/>
              </a:ext>
            </a:extLst>
          </p:cNvPr>
          <p:cNvSpPr txBox="1"/>
          <p:nvPr/>
        </p:nvSpPr>
        <p:spPr>
          <a:xfrm>
            <a:off x="2902669" y="5942096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EcoFlex 0050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6958422-6CD4-463C-9A55-F4686DCD91F6}"/>
              </a:ext>
            </a:extLst>
          </p:cNvPr>
          <p:cNvSpPr txBox="1"/>
          <p:nvPr/>
        </p:nvSpPr>
        <p:spPr>
          <a:xfrm>
            <a:off x="6664558" y="5942096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EcoFlex 0050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E0B9157-A2B0-49A3-A897-550CF62A6F00}"/>
              </a:ext>
            </a:extLst>
          </p:cNvPr>
          <p:cNvSpPr txBox="1"/>
          <p:nvPr/>
        </p:nvSpPr>
        <p:spPr>
          <a:xfrm>
            <a:off x="1636810" y="383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427821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E3152-512C-43B6-819C-04F8102F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9" y="1266093"/>
            <a:ext cx="9647562" cy="4673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FB61A-CE62-4C0F-A8A3-00B544A0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45" y="4778114"/>
            <a:ext cx="3181936" cy="586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5DAAB-1BB9-48B9-B1BD-6EF8997B9D1F}"/>
              </a:ext>
            </a:extLst>
          </p:cNvPr>
          <p:cNvSpPr txBox="1"/>
          <p:nvPr/>
        </p:nvSpPr>
        <p:spPr>
          <a:xfrm>
            <a:off x="2672862" y="918869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X-component of Force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0BD1B-2545-4C70-803E-5F31832173DB}"/>
              </a:ext>
            </a:extLst>
          </p:cNvPr>
          <p:cNvSpPr txBox="1"/>
          <p:nvPr/>
        </p:nvSpPr>
        <p:spPr>
          <a:xfrm>
            <a:off x="7737845" y="918869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Y-component of Force</a:t>
            </a:r>
          </a:p>
        </p:txBody>
      </p:sp>
    </p:spTree>
    <p:extLst>
      <p:ext uri="{BB962C8B-B14F-4D97-AF65-F5344CB8AC3E}">
        <p14:creationId xmlns:p14="http://schemas.microsoft.com/office/powerpoint/2010/main" val="381766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67DF-5234-4D5B-BA7E-B6E68C29587F}"/>
              </a:ext>
            </a:extLst>
          </p:cNvPr>
          <p:cNvGrpSpPr/>
          <p:nvPr/>
        </p:nvGrpSpPr>
        <p:grpSpPr>
          <a:xfrm>
            <a:off x="3932944" y="1389931"/>
            <a:ext cx="5301759" cy="3408099"/>
            <a:chOff x="3932944" y="1389931"/>
            <a:chExt cx="5301759" cy="340809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098FE5-EC4C-4532-99BB-9F7C2D1F5C6C}"/>
                </a:ext>
              </a:extLst>
            </p:cNvPr>
            <p:cNvSpPr/>
            <p:nvPr/>
          </p:nvSpPr>
          <p:spPr>
            <a:xfrm flipH="1">
              <a:off x="4022099" y="2257330"/>
              <a:ext cx="1727684" cy="167003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0E870A-B68E-4868-8EA9-ABBD49EF8A30}"/>
                </a:ext>
              </a:extLst>
            </p:cNvPr>
            <p:cNvSpPr/>
            <p:nvPr/>
          </p:nvSpPr>
          <p:spPr>
            <a:xfrm>
              <a:off x="4132861" y="2381340"/>
              <a:ext cx="1506161" cy="14220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AE405-41C0-4E5D-9E3D-E2B32E025914}"/>
                </a:ext>
              </a:extLst>
            </p:cNvPr>
            <p:cNvGrpSpPr/>
            <p:nvPr/>
          </p:nvGrpSpPr>
          <p:grpSpPr>
            <a:xfrm>
              <a:off x="4444231" y="2648938"/>
              <a:ext cx="895523" cy="886823"/>
              <a:chOff x="5393634" y="2744856"/>
              <a:chExt cx="1404731" cy="136828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66EC8D9-842C-4A6E-951C-2930C729D9A5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55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88D77F-0ECE-4D19-9BCC-BE8FA7C7889B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55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177B0C-284A-43D2-A6CD-3115D8CBCE52}"/>
                </a:ext>
              </a:extLst>
            </p:cNvPr>
            <p:cNvSpPr/>
            <p:nvPr/>
          </p:nvSpPr>
          <p:spPr>
            <a:xfrm>
              <a:off x="4584181" y="2252801"/>
              <a:ext cx="632504" cy="891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A0183F-6DD7-476A-B156-C57F47F3DF0A}"/>
                </a:ext>
              </a:extLst>
            </p:cNvPr>
            <p:cNvSpPr/>
            <p:nvPr/>
          </p:nvSpPr>
          <p:spPr>
            <a:xfrm>
              <a:off x="4584182" y="3887550"/>
              <a:ext cx="632503" cy="792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671FEB-289A-428C-9C6C-1ED23B0CBA0E}"/>
                </a:ext>
              </a:extLst>
            </p:cNvPr>
            <p:cNvSpPr/>
            <p:nvPr/>
          </p:nvSpPr>
          <p:spPr>
            <a:xfrm rot="5400000">
              <a:off x="5104538" y="3058346"/>
              <a:ext cx="156294" cy="68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0EC479-F064-492B-A8F7-FB1566F8A44F}"/>
                </a:ext>
              </a:extLst>
            </p:cNvPr>
            <p:cNvSpPr/>
            <p:nvPr/>
          </p:nvSpPr>
          <p:spPr>
            <a:xfrm>
              <a:off x="4805146" y="3312081"/>
              <a:ext cx="156294" cy="68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98902D7-E21E-4DC4-BAE7-8AEACD682C02}"/>
                </a:ext>
              </a:extLst>
            </p:cNvPr>
            <p:cNvSpPr/>
            <p:nvPr/>
          </p:nvSpPr>
          <p:spPr>
            <a:xfrm rot="5400000">
              <a:off x="5425228" y="3055529"/>
              <a:ext cx="560480" cy="886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03D822-FE46-4917-BA8F-7279F952BCF4}"/>
                </a:ext>
              </a:extLst>
            </p:cNvPr>
            <p:cNvSpPr/>
            <p:nvPr/>
          </p:nvSpPr>
          <p:spPr>
            <a:xfrm rot="5400000">
              <a:off x="3754192" y="3046594"/>
              <a:ext cx="594481" cy="7249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A271750-F164-4C22-BDB5-F5FA04BDC062}"/>
                </a:ext>
              </a:extLst>
            </p:cNvPr>
            <p:cNvSpPr/>
            <p:nvPr/>
          </p:nvSpPr>
          <p:spPr>
            <a:xfrm rot="5400000">
              <a:off x="4540035" y="3058346"/>
              <a:ext cx="156294" cy="68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67C097-020D-425E-A4C5-DBF3879233CF}"/>
                </a:ext>
              </a:extLst>
            </p:cNvPr>
            <p:cNvSpPr/>
            <p:nvPr/>
          </p:nvSpPr>
          <p:spPr>
            <a:xfrm>
              <a:off x="4813844" y="2785602"/>
              <a:ext cx="156294" cy="68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9B3FAD-2FEF-4B27-AFD6-3B3F27BA9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5696" y="3380085"/>
              <a:ext cx="550430" cy="2656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6D1643-6718-4C54-A50B-E32804E55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4714" y="2648934"/>
              <a:ext cx="572910" cy="45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17B491-DDF9-4273-8C13-2AF9C645F804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5777623" y="2656656"/>
              <a:ext cx="599404" cy="165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AB2CE3-04A1-47AE-9AD4-5E8667CE3A50}"/>
                </a:ext>
              </a:extLst>
            </p:cNvPr>
            <p:cNvCxnSpPr>
              <a:cxnSpLocks/>
            </p:cNvCxnSpPr>
            <p:nvPr/>
          </p:nvCxnSpPr>
          <p:spPr>
            <a:xfrm>
              <a:off x="5749783" y="3645708"/>
              <a:ext cx="6285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6FB43B-5B73-40F2-B248-CA352F3BF1DC}"/>
                </a:ext>
              </a:extLst>
            </p:cNvPr>
            <p:cNvCxnSpPr>
              <a:cxnSpLocks/>
              <a:stCxn id="105" idx="1"/>
              <a:endCxn id="36" idx="0"/>
            </p:cNvCxnSpPr>
            <p:nvPr/>
          </p:nvCxnSpPr>
          <p:spPr>
            <a:xfrm flipH="1" flipV="1">
              <a:off x="5837956" y="3099845"/>
              <a:ext cx="539070" cy="164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113757C-4421-406D-AFA5-24CB8B02E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0571" y="2252801"/>
              <a:ext cx="299212" cy="214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DD31C2-ACBE-4354-8CFF-E73466467753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5749783" y="2252801"/>
              <a:ext cx="627244" cy="15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FC42AD-1864-4F67-8C92-3FCD7BD8A142}"/>
                </a:ext>
              </a:extLst>
            </p:cNvPr>
            <p:cNvSpPr txBox="1"/>
            <p:nvPr/>
          </p:nvSpPr>
          <p:spPr>
            <a:xfrm>
              <a:off x="6377027" y="2133701"/>
              <a:ext cx="118013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5" dirty="0"/>
                <a:t>Rigid Outer Core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9E124B-F7E4-4962-8735-105AC714B7B7}"/>
                </a:ext>
              </a:extLst>
            </p:cNvPr>
            <p:cNvSpPr txBox="1"/>
            <p:nvPr/>
          </p:nvSpPr>
          <p:spPr>
            <a:xfrm>
              <a:off x="6377027" y="2538206"/>
              <a:ext cx="1295547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5" dirty="0"/>
                <a:t>Hall Effects Sensor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A91945-10CA-4C93-BA8C-DCBE08D0F1F8}"/>
                </a:ext>
              </a:extLst>
            </p:cNvPr>
            <p:cNvSpPr txBox="1"/>
            <p:nvPr/>
          </p:nvSpPr>
          <p:spPr>
            <a:xfrm>
              <a:off x="6377026" y="2981225"/>
              <a:ext cx="143020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5" dirty="0"/>
                <a:t>Neodymium Magnet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EEE0EF-32D6-4CDF-975F-7E40420BBB3E}"/>
                </a:ext>
              </a:extLst>
            </p:cNvPr>
            <p:cNvSpPr txBox="1"/>
            <p:nvPr/>
          </p:nvSpPr>
          <p:spPr>
            <a:xfrm>
              <a:off x="6377027" y="3516794"/>
              <a:ext cx="114807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5" dirty="0"/>
                <a:t>Rigid Inner Core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6B92DBE-F0E5-4DBD-A6D9-2062853CF4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0316" y="3673616"/>
              <a:ext cx="589467" cy="33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1585805-0993-4055-A41A-DB9E4D1732D6}"/>
                </a:ext>
              </a:extLst>
            </p:cNvPr>
            <p:cNvSpPr txBox="1"/>
            <p:nvPr/>
          </p:nvSpPr>
          <p:spPr>
            <a:xfrm>
              <a:off x="6377027" y="3887551"/>
              <a:ext cx="142539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5" dirty="0"/>
                <a:t>Hyperelastic Silicone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0E96541-3563-4820-8D56-B8033E1A1917}"/>
                </a:ext>
              </a:extLst>
            </p:cNvPr>
            <p:cNvCxnSpPr>
              <a:stCxn id="115" idx="1"/>
            </p:cNvCxnSpPr>
            <p:nvPr/>
          </p:nvCxnSpPr>
          <p:spPr>
            <a:xfrm flipH="1" flipV="1">
              <a:off x="5749784" y="4006000"/>
              <a:ext cx="627243" cy="16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27411B-4CC1-4397-910E-9B82D477BF52}"/>
                </a:ext>
              </a:extLst>
            </p:cNvPr>
            <p:cNvSpPr/>
            <p:nvPr/>
          </p:nvSpPr>
          <p:spPr>
            <a:xfrm>
              <a:off x="4584181" y="2164241"/>
              <a:ext cx="632504" cy="89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87776B-43DB-4CC0-9181-4863A7A4E493}"/>
                </a:ext>
              </a:extLst>
            </p:cNvPr>
            <p:cNvSpPr/>
            <p:nvPr/>
          </p:nvSpPr>
          <p:spPr>
            <a:xfrm rot="5400000">
              <a:off x="3671952" y="3046594"/>
              <a:ext cx="594481" cy="724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7FC44-BD65-4C9E-956A-C01F1D1BE394}"/>
                </a:ext>
              </a:extLst>
            </p:cNvPr>
            <p:cNvSpPr/>
            <p:nvPr/>
          </p:nvSpPr>
          <p:spPr>
            <a:xfrm>
              <a:off x="4584181" y="3961570"/>
              <a:ext cx="632503" cy="792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C321C7-296F-46A1-8C5C-5F462C403167}"/>
                </a:ext>
              </a:extLst>
            </p:cNvPr>
            <p:cNvSpPr/>
            <p:nvPr/>
          </p:nvSpPr>
          <p:spPr>
            <a:xfrm rot="5400000">
              <a:off x="5513400" y="3055529"/>
              <a:ext cx="560480" cy="88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55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399FFC-13E1-4ED1-9665-320AE1C0A9C2}"/>
                </a:ext>
              </a:extLst>
            </p:cNvPr>
            <p:cNvSpPr txBox="1"/>
            <p:nvPr/>
          </p:nvSpPr>
          <p:spPr>
            <a:xfrm>
              <a:off x="6450764" y="4527956"/>
              <a:ext cx="18473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155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C5510-DBBA-463B-8B9F-CEAF65F94CCE}"/>
                </a:ext>
              </a:extLst>
            </p:cNvPr>
            <p:cNvSpPr/>
            <p:nvPr/>
          </p:nvSpPr>
          <p:spPr>
            <a:xfrm>
              <a:off x="4317821" y="1495264"/>
              <a:ext cx="544648" cy="13674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A1EE5-6E4B-4FE0-BD58-9E1A5178F727}"/>
                </a:ext>
              </a:extLst>
            </p:cNvPr>
            <p:cNvSpPr txBox="1"/>
            <p:nvPr/>
          </p:nvSpPr>
          <p:spPr>
            <a:xfrm>
              <a:off x="4862090" y="1417426"/>
              <a:ext cx="931665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60" dirty="0"/>
                <a:t>= North face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D344BA-F476-4F73-B934-99A1ECF9D6C8}"/>
                </a:ext>
              </a:extLst>
            </p:cNvPr>
            <p:cNvSpPr/>
            <p:nvPr/>
          </p:nvSpPr>
          <p:spPr>
            <a:xfrm>
              <a:off x="4317821" y="1631292"/>
              <a:ext cx="544648" cy="11740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FF6F84-D343-4824-A507-5C6B334902D0}"/>
                </a:ext>
              </a:extLst>
            </p:cNvPr>
            <p:cNvSpPr txBox="1"/>
            <p:nvPr/>
          </p:nvSpPr>
          <p:spPr>
            <a:xfrm>
              <a:off x="4862090" y="1564706"/>
              <a:ext cx="931665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60" dirty="0"/>
                <a:t>= South face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77785C-886A-4EBB-B19B-02EC768A1578}"/>
                </a:ext>
              </a:extLst>
            </p:cNvPr>
            <p:cNvSpPr/>
            <p:nvPr/>
          </p:nvSpPr>
          <p:spPr>
            <a:xfrm>
              <a:off x="4196448" y="1389931"/>
              <a:ext cx="1658356" cy="4897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EDE4BD8-88AE-4085-843D-7EA0E4B90943}"/>
                </a:ext>
              </a:extLst>
            </p:cNvPr>
            <p:cNvSpPr txBox="1"/>
            <p:nvPr/>
          </p:nvSpPr>
          <p:spPr>
            <a:xfrm>
              <a:off x="7804503" y="2913714"/>
              <a:ext cx="143020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5" dirty="0"/>
                <a:t>Neodymium Magnet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52F21-2784-4E65-8C5A-BF3E940CAB54}"/>
              </a:ext>
            </a:extLst>
          </p:cNvPr>
          <p:cNvGrpSpPr/>
          <p:nvPr/>
        </p:nvGrpSpPr>
        <p:grpSpPr>
          <a:xfrm>
            <a:off x="7802417" y="910209"/>
            <a:ext cx="3269376" cy="4345268"/>
            <a:chOff x="8325809" y="824174"/>
            <a:chExt cx="3269376" cy="4345268"/>
          </a:xfrm>
        </p:grpSpPr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38194DB7-2D5B-4A89-842D-EF5DCD3C7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49" y="1046663"/>
              <a:ext cx="1682036" cy="412277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B9FAD1-9A71-4910-83CE-0DB6E06881F1}"/>
                </a:ext>
              </a:extLst>
            </p:cNvPr>
            <p:cNvGrpSpPr/>
            <p:nvPr/>
          </p:nvGrpSpPr>
          <p:grpSpPr>
            <a:xfrm>
              <a:off x="8325809" y="824174"/>
              <a:ext cx="2347442" cy="3928580"/>
              <a:chOff x="8325809" y="824174"/>
              <a:chExt cx="2347442" cy="392858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7CC029-5F52-4858-8EB8-67FB44F0E3A9}"/>
                  </a:ext>
                </a:extLst>
              </p:cNvPr>
              <p:cNvSpPr txBox="1"/>
              <p:nvPr/>
            </p:nvSpPr>
            <p:spPr>
              <a:xfrm>
                <a:off x="8325809" y="2133701"/>
                <a:ext cx="1181734" cy="270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60" dirty="0"/>
                  <a:t>Rigid Outer Core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4738A8-493D-41F2-88AF-8A810AD5F9BC}"/>
                  </a:ext>
                </a:extLst>
              </p:cNvPr>
              <p:cNvSpPr txBox="1"/>
              <p:nvPr/>
            </p:nvSpPr>
            <p:spPr>
              <a:xfrm>
                <a:off x="8325809" y="4481911"/>
                <a:ext cx="1149674" cy="270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60" dirty="0"/>
                  <a:t>Rigid Inner Core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807B215-169D-42E0-B49B-455F76172B4D}"/>
                  </a:ext>
                </a:extLst>
              </p:cNvPr>
              <p:cNvSpPr txBox="1"/>
              <p:nvPr/>
            </p:nvSpPr>
            <p:spPr>
              <a:xfrm>
                <a:off x="8325809" y="824174"/>
                <a:ext cx="1353256" cy="270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60" dirty="0"/>
                  <a:t>Hyperelastic Silicon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D48A7A-2048-4998-93AA-84F281768F95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9679065" y="959596"/>
                <a:ext cx="825902" cy="4303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C2A1973-B812-4BA1-892B-7415B2C55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055" y="2268738"/>
                <a:ext cx="1011317" cy="286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5C6BC46-75AF-4552-8C95-FEE35134C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055" y="4603012"/>
                <a:ext cx="1080912" cy="286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53442A6-2B68-43AF-AD88-2A89EE3CC37A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9657558" y="2947143"/>
                <a:ext cx="1015693" cy="155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92C06E8-83EA-4268-9997-83C4117C40F7}"/>
              </a:ext>
            </a:extLst>
          </p:cNvPr>
          <p:cNvSpPr/>
          <p:nvPr/>
        </p:nvSpPr>
        <p:spPr>
          <a:xfrm>
            <a:off x="10149859" y="2962384"/>
            <a:ext cx="161832" cy="1415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B2522-5E1F-4EAD-97CD-88EDDE104534}"/>
              </a:ext>
            </a:extLst>
          </p:cNvPr>
          <p:cNvSpPr/>
          <p:nvPr/>
        </p:nvSpPr>
        <p:spPr>
          <a:xfrm>
            <a:off x="9814823" y="2827347"/>
            <a:ext cx="45719" cy="1538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146501-BF8A-40F2-9874-07F206E43419}"/>
              </a:ext>
            </a:extLst>
          </p:cNvPr>
          <p:cNvSpPr/>
          <p:nvPr/>
        </p:nvSpPr>
        <p:spPr>
          <a:xfrm>
            <a:off x="10572919" y="2827347"/>
            <a:ext cx="45719" cy="1538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18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19</cp:revision>
  <dcterms:created xsi:type="dcterms:W3CDTF">2019-05-09T09:21:41Z</dcterms:created>
  <dcterms:modified xsi:type="dcterms:W3CDTF">2019-05-30T14:29:38Z</dcterms:modified>
</cp:coreProperties>
</file>