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4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8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7A8F-E13C-4373-82ED-9FCFFD8FA1E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4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BDA-3638-4A72-B5CF-46C0AFF01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39873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5D51D7B-74B7-4670-9683-596EE475BF84}"/>
              </a:ext>
            </a:extLst>
          </p:cNvPr>
          <p:cNvGrpSpPr/>
          <p:nvPr/>
        </p:nvGrpSpPr>
        <p:grpSpPr>
          <a:xfrm>
            <a:off x="997527" y="297131"/>
            <a:ext cx="13602281" cy="9929064"/>
            <a:chOff x="997527" y="297131"/>
            <a:chExt cx="13602281" cy="992906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CA3158-F55E-42B0-BCE7-E02391F14577}"/>
                </a:ext>
              </a:extLst>
            </p:cNvPr>
            <p:cNvSpPr/>
            <p:nvPr/>
          </p:nvSpPr>
          <p:spPr>
            <a:xfrm>
              <a:off x="997527" y="311727"/>
              <a:ext cx="13248987" cy="3553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10372F1-0A05-46B3-9D97-D131319AF4FD}"/>
                </a:ext>
              </a:extLst>
            </p:cNvPr>
            <p:cNvSpPr/>
            <p:nvPr/>
          </p:nvSpPr>
          <p:spPr>
            <a:xfrm>
              <a:off x="9082232" y="663295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6D0C4E-9B0A-4C40-97AD-004AA0EA20F0}"/>
                </a:ext>
              </a:extLst>
            </p:cNvPr>
            <p:cNvSpPr/>
            <p:nvPr/>
          </p:nvSpPr>
          <p:spPr>
            <a:xfrm>
              <a:off x="1444336" y="664156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1918C2-5073-46F4-89A6-6BF4BCA7F316}"/>
                </a:ext>
              </a:extLst>
            </p:cNvPr>
            <p:cNvSpPr/>
            <p:nvPr/>
          </p:nvSpPr>
          <p:spPr>
            <a:xfrm>
              <a:off x="1163781" y="8688340"/>
              <a:ext cx="2576946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MyPAM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Encoder Readout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Motor 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A60342-62DE-4BE5-A542-0391E858DF9B}"/>
                </a:ext>
              </a:extLst>
            </p:cNvPr>
            <p:cNvSpPr/>
            <p:nvPr/>
          </p:nvSpPr>
          <p:spPr>
            <a:xfrm>
              <a:off x="8728364" y="8688340"/>
              <a:ext cx="5518150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FPGA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Obtain 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Forward Kinematics: current </a:t>
              </a:r>
              <a:r>
                <a:rPr lang="el-GR" dirty="0"/>
                <a:t>θ</a:t>
              </a:r>
              <a:r>
                <a:rPr lang="en-GB" dirty="0"/>
                <a:t> </a:t>
              </a:r>
              <a:r>
                <a:rPr lang="en-GB" dirty="0">
                  <a:sym typeface="Wingdings" panose="05000000000000000000" pitchFamily="2" charset="2"/>
                </a:rPr>
                <a:t> current x,y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>
                  <a:sym typeface="Wingdings" panose="05000000000000000000" pitchFamily="2" charset="2"/>
                </a:rPr>
                <a:t>Generate PWM for motors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44417B5-3310-43EE-A3EB-629F01157890}"/>
                </a:ext>
              </a:extLst>
            </p:cNvPr>
            <p:cNvSpPr/>
            <p:nvPr/>
          </p:nvSpPr>
          <p:spPr>
            <a:xfrm>
              <a:off x="5309754" y="9540394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PWM to motors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1992DD-8454-4AF6-AC09-59D398AFABD1}"/>
                </a:ext>
              </a:extLst>
            </p:cNvPr>
            <p:cNvSpPr/>
            <p:nvPr/>
          </p:nvSpPr>
          <p:spPr>
            <a:xfrm>
              <a:off x="5309754" y="8646775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9EEF01-952A-4ADB-AFBE-764F26C875E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740727" y="8958502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0489A-86C0-464B-8E6A-55EFB316803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159336" y="8958502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F8FA77-DC3C-4C3F-B0F8-EBCF3C774B20}"/>
                </a:ext>
              </a:extLst>
            </p:cNvPr>
            <p:cNvCxnSpPr>
              <a:endCxn id="7" idx="3"/>
            </p:cNvCxnSpPr>
            <p:nvPr/>
          </p:nvCxnSpPr>
          <p:spPr>
            <a:xfrm flipH="1">
              <a:off x="7159336" y="9852121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91CC1F-F925-4968-929D-DCB83A1CC4BF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3740727" y="9852121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62F5DF-5702-40E0-9171-EF1A5877A9C2}"/>
                </a:ext>
              </a:extLst>
            </p:cNvPr>
            <p:cNvSpPr/>
            <p:nvPr/>
          </p:nvSpPr>
          <p:spPr>
            <a:xfrm>
              <a:off x="10563230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801007C-5836-46E3-AE65-3EA94F60F20E}"/>
                </a:ext>
              </a:extLst>
            </p:cNvPr>
            <p:cNvSpPr/>
            <p:nvPr/>
          </p:nvSpPr>
          <p:spPr>
            <a:xfrm>
              <a:off x="8297865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1417708-6E6D-4113-9481-6449E3BF8A31}"/>
                </a:ext>
              </a:extLst>
            </p:cNvPr>
            <p:cNvSpPr/>
            <p:nvPr/>
          </p:nvSpPr>
          <p:spPr>
            <a:xfrm>
              <a:off x="12750226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Motor Demands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6E2739-163A-4CE1-99EE-312AC557BAA0}"/>
                </a:ext>
              </a:extLst>
            </p:cNvPr>
            <p:cNvGrpSpPr/>
            <p:nvPr/>
          </p:nvGrpSpPr>
          <p:grpSpPr>
            <a:xfrm>
              <a:off x="1444336" y="297131"/>
              <a:ext cx="12802178" cy="6997894"/>
              <a:chOff x="1278081" y="-678679"/>
              <a:chExt cx="12802178" cy="699789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FFBB1C-75D7-41CD-9AEF-15A18953A507}"/>
                  </a:ext>
                </a:extLst>
              </p:cNvPr>
              <p:cNvSpPr/>
              <p:nvPr/>
            </p:nvSpPr>
            <p:spPr>
              <a:xfrm>
                <a:off x="5309754" y="3127231"/>
                <a:ext cx="8770505" cy="30034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u="sng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AD1615-912B-4CE4-B306-2CF71D0699A8}"/>
                  </a:ext>
                </a:extLst>
              </p:cNvPr>
              <p:cNvSpPr txBox="1"/>
              <p:nvPr/>
            </p:nvSpPr>
            <p:spPr>
              <a:xfrm>
                <a:off x="8640328" y="3304309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LabVIEW RTOS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A39E09-46FF-44EF-9175-17403D8EC17A}"/>
                  </a:ext>
                </a:extLst>
              </p:cNvPr>
              <p:cNvSpPr txBox="1"/>
              <p:nvPr/>
            </p:nvSpPr>
            <p:spPr>
              <a:xfrm>
                <a:off x="5527965" y="4010891"/>
                <a:ext cx="99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Control: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EBE00-3F35-4A49-832C-3C637256BDF2}"/>
                  </a:ext>
                </a:extLst>
              </p:cNvPr>
              <p:cNvSpPr txBox="1"/>
              <p:nvPr/>
            </p:nvSpPr>
            <p:spPr>
              <a:xfrm>
                <a:off x="6525491" y="4010891"/>
                <a:ext cx="30757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</a:t>
                </a:r>
                <a:r>
                  <a:rPr lang="el-GR" dirty="0"/>
                  <a:t>θ</a:t>
                </a:r>
                <a:r>
                  <a:rPr lang="en-GB" dirty="0"/>
                  <a:t>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target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Inverse Kinematics: target x,y </a:t>
                </a:r>
                <a:r>
                  <a:rPr lang="en-GB" dirty="0">
                    <a:sym typeface="Wingdings" panose="05000000000000000000" pitchFamily="2" charset="2"/>
                  </a:rPr>
                  <a:t> target </a:t>
                </a:r>
                <a:r>
                  <a:rPr lang="el-GR" dirty="0"/>
                  <a:t>θ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Position PID </a:t>
                </a:r>
                <a:r>
                  <a:rPr lang="en-GB" dirty="0">
                    <a:sym typeface="Wingdings" panose="05000000000000000000" pitchFamily="2" charset="2"/>
                  </a:rPr>
                  <a:t> generate motor demands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04128-0B3D-4D83-A6B7-85F821F7378F}"/>
                  </a:ext>
                </a:extLst>
              </p:cNvPr>
              <p:cNvSpPr txBox="1"/>
              <p:nvPr/>
            </p:nvSpPr>
            <p:spPr>
              <a:xfrm>
                <a:off x="9695005" y="4010891"/>
                <a:ext cx="903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Other: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7FF79-3B86-4CD6-9E71-A134E122EC11}"/>
                  </a:ext>
                </a:extLst>
              </p:cNvPr>
              <p:cNvSpPr txBox="1"/>
              <p:nvPr/>
            </p:nvSpPr>
            <p:spPr>
              <a:xfrm>
                <a:off x="10598726" y="4086016"/>
                <a:ext cx="3075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Check comms with game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Data logging comms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Safety comms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08299-2A94-438A-B425-7F2C67A5DFD3}"/>
                  </a:ext>
                </a:extLst>
              </p:cNvPr>
              <p:cNvSpPr txBox="1"/>
              <p:nvPr/>
            </p:nvSpPr>
            <p:spPr>
              <a:xfrm>
                <a:off x="6338742" y="-678679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Windows OS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D9AE08-DCD4-4FC4-8C23-C4821182ED42}"/>
                  </a:ext>
                </a:extLst>
              </p:cNvPr>
              <p:cNvSpPr txBox="1"/>
              <p:nvPr/>
            </p:nvSpPr>
            <p:spPr>
              <a:xfrm>
                <a:off x="8937048" y="-312515"/>
                <a:ext cx="3646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LabVIEW Windows Host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E957077-AC88-4297-B2C2-035796E65554}"/>
                  </a:ext>
                </a:extLst>
              </p:cNvPr>
              <p:cNvSpPr txBox="1"/>
              <p:nvPr/>
            </p:nvSpPr>
            <p:spPr>
              <a:xfrm>
                <a:off x="1278081" y="-312515"/>
                <a:ext cx="3646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Unity Game Environment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CBACB7-B3CE-46A5-981E-0A6A497DB37A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222656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7FBA28-6483-4E88-BEE8-90BC6E867C8E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11488021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0501E64-356C-4876-ABF3-1CD054CD3C24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13675017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DA3DA9-21BD-4277-B438-613BD1073EE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9222656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5C85CA-5E3A-4E74-98A0-F55A1D5C0BF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11487439" y="7106446"/>
              <a:ext cx="582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D4CE87-26D5-40DA-B3E2-1C912FD17BB4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13675017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747444-389B-44B3-B090-BEC113BD1050}"/>
                </a:ext>
              </a:extLst>
            </p:cNvPr>
            <p:cNvSpPr/>
            <p:nvPr/>
          </p:nvSpPr>
          <p:spPr>
            <a:xfrm>
              <a:off x="10558758" y="3024518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0EB6BE-74D8-4E8B-BEBD-434DD44D3A76}"/>
                </a:ext>
              </a:extLst>
            </p:cNvPr>
            <p:cNvCxnSpPr>
              <a:endCxn id="62" idx="2"/>
            </p:cNvCxnSpPr>
            <p:nvPr/>
          </p:nvCxnSpPr>
          <p:spPr>
            <a:xfrm flipV="1">
              <a:off x="11483549" y="3647973"/>
              <a:ext cx="0" cy="455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8B32BBC-9815-4E17-8B74-6496EC931B6B}"/>
                </a:ext>
              </a:extLst>
            </p:cNvPr>
            <p:cNvCxnSpPr>
              <a:stCxn id="62" idx="0"/>
            </p:cNvCxnSpPr>
            <p:nvPr/>
          </p:nvCxnSpPr>
          <p:spPr>
            <a:xfrm flipV="1">
              <a:off x="11483549" y="2718136"/>
              <a:ext cx="0" cy="306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1BA39-D543-45D2-9AB1-A140AFCC4C8B}"/>
                </a:ext>
              </a:extLst>
            </p:cNvPr>
            <p:cNvSpPr txBox="1"/>
            <p:nvPr/>
          </p:nvSpPr>
          <p:spPr>
            <a:xfrm>
              <a:off x="9222656" y="1224332"/>
              <a:ext cx="129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Log Data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D45355C-04AD-4152-8375-37FFD0E3E363}"/>
                </a:ext>
              </a:extLst>
            </p:cNvPr>
            <p:cNvSpPr/>
            <p:nvPr/>
          </p:nvSpPr>
          <p:spPr>
            <a:xfrm>
              <a:off x="3142962" y="4722451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14B97F1-FC93-4145-9136-ACD229058A7C}"/>
                </a:ext>
              </a:extLst>
            </p:cNvPr>
            <p:cNvSpPr/>
            <p:nvPr/>
          </p:nvSpPr>
          <p:spPr>
            <a:xfrm>
              <a:off x="1069685" y="4722451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target x,y position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61995B-1639-4461-B098-C0354BCCC029}"/>
                </a:ext>
              </a:extLst>
            </p:cNvPr>
            <p:cNvCxnSpPr/>
            <p:nvPr/>
          </p:nvCxnSpPr>
          <p:spPr>
            <a:xfrm flipH="1">
              <a:off x="4067753" y="6140863"/>
              <a:ext cx="1408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B6F4B8-323E-4787-8031-745C57F1D8B8}"/>
                </a:ext>
              </a:extLst>
            </p:cNvPr>
            <p:cNvCxnSpPr>
              <a:endCxn id="73" idx="2"/>
            </p:cNvCxnSpPr>
            <p:nvPr/>
          </p:nvCxnSpPr>
          <p:spPr>
            <a:xfrm flipV="1">
              <a:off x="4067753" y="5345906"/>
              <a:ext cx="0" cy="794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9B8CB8-C0D7-425A-9628-311E575E8F7B}"/>
                </a:ext>
              </a:extLst>
            </p:cNvPr>
            <p:cNvCxnSpPr>
              <a:stCxn id="73" idx="0"/>
            </p:cNvCxnSpPr>
            <p:nvPr/>
          </p:nvCxnSpPr>
          <p:spPr>
            <a:xfrm flipV="1">
              <a:off x="4067753" y="2718136"/>
              <a:ext cx="0" cy="20043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229800F-2ED3-4A1C-9B97-5C4F0A31C441}"/>
                </a:ext>
              </a:extLst>
            </p:cNvPr>
            <p:cNvCxnSpPr>
              <a:endCxn id="74" idx="0"/>
            </p:cNvCxnSpPr>
            <p:nvPr/>
          </p:nvCxnSpPr>
          <p:spPr>
            <a:xfrm>
              <a:off x="1994476" y="2718136"/>
              <a:ext cx="0" cy="20043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177F7B-C329-4148-8F96-376BE9593904}"/>
                </a:ext>
              </a:extLst>
            </p:cNvPr>
            <p:cNvCxnSpPr>
              <a:stCxn id="74" idx="2"/>
            </p:cNvCxnSpPr>
            <p:nvPr/>
          </p:nvCxnSpPr>
          <p:spPr>
            <a:xfrm>
              <a:off x="1994476" y="5345906"/>
              <a:ext cx="0" cy="13874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ED9FD8-A30E-471E-9185-B907999D0842}"/>
                </a:ext>
              </a:extLst>
            </p:cNvPr>
            <p:cNvCxnSpPr/>
            <p:nvPr/>
          </p:nvCxnSpPr>
          <p:spPr>
            <a:xfrm>
              <a:off x="1994476" y="6733309"/>
              <a:ext cx="34815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7E6380-009E-4A2A-853A-EF422081E293}"/>
                </a:ext>
              </a:extLst>
            </p:cNvPr>
            <p:cNvSpPr txBox="1"/>
            <p:nvPr/>
          </p:nvSpPr>
          <p:spPr>
            <a:xfrm>
              <a:off x="1512020" y="1124960"/>
              <a:ext cx="30852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Generate target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Receive current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Update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83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BDA-3638-4A72-B5CF-46C0AFF01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38724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1E9DFBC-6338-45B5-A996-4092046CAD99}"/>
              </a:ext>
            </a:extLst>
          </p:cNvPr>
          <p:cNvSpPr/>
          <p:nvPr/>
        </p:nvSpPr>
        <p:spPr>
          <a:xfrm>
            <a:off x="12200082" y="-1593458"/>
            <a:ext cx="1849582" cy="6234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current x,y position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01DCCB2-C8C5-419B-8DA8-757A9811C2F8}"/>
              </a:ext>
            </a:extLst>
          </p:cNvPr>
          <p:cNvGrpSpPr/>
          <p:nvPr/>
        </p:nvGrpSpPr>
        <p:grpSpPr>
          <a:xfrm>
            <a:off x="997527" y="297131"/>
            <a:ext cx="13602281" cy="9929064"/>
            <a:chOff x="997527" y="297131"/>
            <a:chExt cx="13602281" cy="992906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CA3158-F55E-42B0-BCE7-E02391F14577}"/>
                </a:ext>
              </a:extLst>
            </p:cNvPr>
            <p:cNvSpPr/>
            <p:nvPr/>
          </p:nvSpPr>
          <p:spPr>
            <a:xfrm>
              <a:off x="997527" y="311727"/>
              <a:ext cx="13248987" cy="3553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10372F1-0A05-46B3-9D97-D131319AF4FD}"/>
                </a:ext>
              </a:extLst>
            </p:cNvPr>
            <p:cNvSpPr/>
            <p:nvPr/>
          </p:nvSpPr>
          <p:spPr>
            <a:xfrm>
              <a:off x="9082232" y="663295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6D0C4E-9B0A-4C40-97AD-004AA0EA20F0}"/>
                </a:ext>
              </a:extLst>
            </p:cNvPr>
            <p:cNvSpPr/>
            <p:nvPr/>
          </p:nvSpPr>
          <p:spPr>
            <a:xfrm>
              <a:off x="1444336" y="664156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1918C2-5073-46F4-89A6-6BF4BCA7F316}"/>
                </a:ext>
              </a:extLst>
            </p:cNvPr>
            <p:cNvSpPr/>
            <p:nvPr/>
          </p:nvSpPr>
          <p:spPr>
            <a:xfrm>
              <a:off x="1163781" y="8688340"/>
              <a:ext cx="2576946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MyPAM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Encoder Readout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Motor 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A60342-62DE-4BE5-A542-0391E858DF9B}"/>
                </a:ext>
              </a:extLst>
            </p:cNvPr>
            <p:cNvSpPr/>
            <p:nvPr/>
          </p:nvSpPr>
          <p:spPr>
            <a:xfrm>
              <a:off x="8728364" y="8688340"/>
              <a:ext cx="5518150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FPGA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Obtain 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Forward Kinematics: current </a:t>
              </a:r>
              <a:r>
                <a:rPr lang="el-GR" dirty="0"/>
                <a:t>θ</a:t>
              </a:r>
              <a:r>
                <a:rPr lang="en-GB" dirty="0"/>
                <a:t> </a:t>
              </a:r>
              <a:r>
                <a:rPr lang="en-GB" dirty="0">
                  <a:sym typeface="Wingdings" panose="05000000000000000000" pitchFamily="2" charset="2"/>
                </a:rPr>
                <a:t> current x,y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>
                  <a:sym typeface="Wingdings" panose="05000000000000000000" pitchFamily="2" charset="2"/>
                </a:rPr>
                <a:t>Generate PWM for motors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44417B5-3310-43EE-A3EB-629F01157890}"/>
                </a:ext>
              </a:extLst>
            </p:cNvPr>
            <p:cNvSpPr/>
            <p:nvPr/>
          </p:nvSpPr>
          <p:spPr>
            <a:xfrm>
              <a:off x="5309754" y="9540394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PWM to motors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1992DD-8454-4AF6-AC09-59D398AFABD1}"/>
                </a:ext>
              </a:extLst>
            </p:cNvPr>
            <p:cNvSpPr/>
            <p:nvPr/>
          </p:nvSpPr>
          <p:spPr>
            <a:xfrm>
              <a:off x="5309754" y="8646775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9EEF01-952A-4ADB-AFBE-764F26C875E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740727" y="8958502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0489A-86C0-464B-8E6A-55EFB316803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159336" y="8958502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F8FA77-DC3C-4C3F-B0F8-EBCF3C774B20}"/>
                </a:ext>
              </a:extLst>
            </p:cNvPr>
            <p:cNvCxnSpPr>
              <a:endCxn id="7" idx="3"/>
            </p:cNvCxnSpPr>
            <p:nvPr/>
          </p:nvCxnSpPr>
          <p:spPr>
            <a:xfrm flipH="1">
              <a:off x="7159336" y="9852121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91CC1F-F925-4968-929D-DCB83A1CC4BF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3740727" y="9852121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62F5DF-5702-40E0-9171-EF1A5877A9C2}"/>
                </a:ext>
              </a:extLst>
            </p:cNvPr>
            <p:cNvSpPr/>
            <p:nvPr/>
          </p:nvSpPr>
          <p:spPr>
            <a:xfrm>
              <a:off x="10563230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801007C-5836-46E3-AE65-3EA94F60F20E}"/>
                </a:ext>
              </a:extLst>
            </p:cNvPr>
            <p:cNvSpPr/>
            <p:nvPr/>
          </p:nvSpPr>
          <p:spPr>
            <a:xfrm>
              <a:off x="8297865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1417708-6E6D-4113-9481-6449E3BF8A31}"/>
                </a:ext>
              </a:extLst>
            </p:cNvPr>
            <p:cNvSpPr/>
            <p:nvPr/>
          </p:nvSpPr>
          <p:spPr>
            <a:xfrm>
              <a:off x="12750226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Motor Demands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6E2739-163A-4CE1-99EE-312AC557BAA0}"/>
                </a:ext>
              </a:extLst>
            </p:cNvPr>
            <p:cNvGrpSpPr/>
            <p:nvPr/>
          </p:nvGrpSpPr>
          <p:grpSpPr>
            <a:xfrm>
              <a:off x="1964312" y="297131"/>
              <a:ext cx="12282202" cy="6997894"/>
              <a:chOff x="1798057" y="-678679"/>
              <a:chExt cx="12282202" cy="699789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FFBB1C-75D7-41CD-9AEF-15A18953A507}"/>
                  </a:ext>
                </a:extLst>
              </p:cNvPr>
              <p:cNvSpPr/>
              <p:nvPr/>
            </p:nvSpPr>
            <p:spPr>
              <a:xfrm>
                <a:off x="8562109" y="3127231"/>
                <a:ext cx="5518150" cy="30034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u="sng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AD1615-912B-4CE4-B306-2CF71D0699A8}"/>
                  </a:ext>
                </a:extLst>
              </p:cNvPr>
              <p:cNvSpPr txBox="1"/>
              <p:nvPr/>
            </p:nvSpPr>
            <p:spPr>
              <a:xfrm>
                <a:off x="10266506" y="3262331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LabVIEW RTOS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A39E09-46FF-44EF-9175-17403D8EC17A}"/>
                  </a:ext>
                </a:extLst>
              </p:cNvPr>
              <p:cNvSpPr txBox="1"/>
              <p:nvPr/>
            </p:nvSpPr>
            <p:spPr>
              <a:xfrm>
                <a:off x="9323123" y="4065478"/>
                <a:ext cx="99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Control: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EBE00-3F35-4A49-832C-3C637256BDF2}"/>
                  </a:ext>
                </a:extLst>
              </p:cNvPr>
              <p:cNvSpPr txBox="1"/>
              <p:nvPr/>
            </p:nvSpPr>
            <p:spPr>
              <a:xfrm>
                <a:off x="10726473" y="4010891"/>
                <a:ext cx="30757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</a:t>
                </a:r>
                <a:r>
                  <a:rPr lang="el-GR" dirty="0"/>
                  <a:t>θ</a:t>
                </a:r>
                <a:r>
                  <a:rPr lang="en-GB" dirty="0"/>
                  <a:t>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target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Inverse Kinematics: target x,y </a:t>
                </a:r>
                <a:r>
                  <a:rPr lang="en-GB" dirty="0">
                    <a:sym typeface="Wingdings" panose="05000000000000000000" pitchFamily="2" charset="2"/>
                  </a:rPr>
                  <a:t> target </a:t>
                </a:r>
                <a:r>
                  <a:rPr lang="el-GR" dirty="0"/>
                  <a:t>θ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Position PID </a:t>
                </a:r>
                <a:r>
                  <a:rPr lang="en-GB" dirty="0">
                    <a:sym typeface="Wingdings" panose="05000000000000000000" pitchFamily="2" charset="2"/>
                  </a:rPr>
                  <a:t> generate motor demands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7FF79-3B86-4CD6-9E71-A134E122EC11}"/>
                  </a:ext>
                </a:extLst>
              </p:cNvPr>
              <p:cNvSpPr txBox="1"/>
              <p:nvPr/>
            </p:nvSpPr>
            <p:spPr>
              <a:xfrm>
                <a:off x="10598726" y="4086016"/>
                <a:ext cx="3075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08299-2A94-438A-B425-7F2C67A5DFD3}"/>
                  </a:ext>
                </a:extLst>
              </p:cNvPr>
              <p:cNvSpPr txBox="1"/>
              <p:nvPr/>
            </p:nvSpPr>
            <p:spPr>
              <a:xfrm>
                <a:off x="6338742" y="-678679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Windows OS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D9AE08-DCD4-4FC4-8C23-C4821182ED42}"/>
                  </a:ext>
                </a:extLst>
              </p:cNvPr>
              <p:cNvSpPr txBox="1"/>
              <p:nvPr/>
            </p:nvSpPr>
            <p:spPr>
              <a:xfrm>
                <a:off x="9451540" y="-312515"/>
                <a:ext cx="4504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Mid-level Software controller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E957077-AC88-4297-B2C2-035796E65554}"/>
                  </a:ext>
                </a:extLst>
              </p:cNvPr>
              <p:cNvSpPr txBox="1"/>
              <p:nvPr/>
            </p:nvSpPr>
            <p:spPr>
              <a:xfrm>
                <a:off x="1798057" y="-312515"/>
                <a:ext cx="3646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Unity Game Environment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CBACB7-B3CE-46A5-981E-0A6A497DB37A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222656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7FBA28-6483-4E88-BEE8-90BC6E867C8E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11488021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0501E64-356C-4876-ABF3-1CD054CD3C24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13675017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DA3DA9-21BD-4277-B438-613BD1073EE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9222656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5C85CA-5E3A-4E74-98A0-F55A1D5C0BF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11487439" y="7106446"/>
              <a:ext cx="582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D4CE87-26D5-40DA-B3E2-1C912FD17BB4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13675017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747444-389B-44B3-B090-BEC113BD1050}"/>
                </a:ext>
              </a:extLst>
            </p:cNvPr>
            <p:cNvSpPr/>
            <p:nvPr/>
          </p:nvSpPr>
          <p:spPr>
            <a:xfrm>
              <a:off x="10350943" y="3024518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0EB6BE-74D8-4E8B-BEBD-434DD44D3A76}"/>
                </a:ext>
              </a:extLst>
            </p:cNvPr>
            <p:cNvCxnSpPr>
              <a:endCxn id="62" idx="2"/>
            </p:cNvCxnSpPr>
            <p:nvPr/>
          </p:nvCxnSpPr>
          <p:spPr>
            <a:xfrm flipV="1">
              <a:off x="11275734" y="3647973"/>
              <a:ext cx="0" cy="455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8B32BBC-9815-4E17-8B74-6496EC931B6B}"/>
                </a:ext>
              </a:extLst>
            </p:cNvPr>
            <p:cNvCxnSpPr>
              <a:stCxn id="62" idx="0"/>
            </p:cNvCxnSpPr>
            <p:nvPr/>
          </p:nvCxnSpPr>
          <p:spPr>
            <a:xfrm flipV="1">
              <a:off x="11275734" y="2718136"/>
              <a:ext cx="0" cy="306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1BA39-D543-45D2-9AB1-A140AFCC4C8B}"/>
                </a:ext>
              </a:extLst>
            </p:cNvPr>
            <p:cNvSpPr txBox="1"/>
            <p:nvPr/>
          </p:nvSpPr>
          <p:spPr>
            <a:xfrm>
              <a:off x="9222656" y="1224332"/>
              <a:ext cx="33401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Log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Assign trajectory responsibility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Monitor safety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Establish and control comms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7E6380-009E-4A2A-853A-EF422081E293}"/>
                </a:ext>
              </a:extLst>
            </p:cNvPr>
            <p:cNvSpPr txBox="1"/>
            <p:nvPr/>
          </p:nvSpPr>
          <p:spPr>
            <a:xfrm>
              <a:off x="1512020" y="1124960"/>
              <a:ext cx="33278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Generate target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Generate attractors/deflectors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Receive current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Update UI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4E64AA8-93E6-4DEC-9289-1177A2C5B604}"/>
                </a:ext>
              </a:extLst>
            </p:cNvPr>
            <p:cNvSpPr/>
            <p:nvPr/>
          </p:nvSpPr>
          <p:spPr>
            <a:xfrm>
              <a:off x="6634883" y="798125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AAA84AA-3898-4B1C-9A3F-CD6A2C35DB9F}"/>
                </a:ext>
              </a:extLst>
            </p:cNvPr>
            <p:cNvSpPr/>
            <p:nvPr/>
          </p:nvSpPr>
          <p:spPr>
            <a:xfrm>
              <a:off x="6634883" y="1541620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target x,y position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0450C9-8B6B-46B7-A329-856809F60771}"/>
                </a:ext>
              </a:extLst>
            </p:cNvPr>
            <p:cNvCxnSpPr/>
            <p:nvPr/>
          </p:nvCxnSpPr>
          <p:spPr>
            <a:xfrm flipH="1">
              <a:off x="8484465" y="1059870"/>
              <a:ext cx="5977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4E2A0C2-2B46-4ED6-B2ED-C2866A089F5F}"/>
                </a:ext>
              </a:extLst>
            </p:cNvPr>
            <p:cNvCxnSpPr>
              <a:stCxn id="50" idx="1"/>
            </p:cNvCxnSpPr>
            <p:nvPr/>
          </p:nvCxnSpPr>
          <p:spPr>
            <a:xfrm flipH="1" flipV="1">
              <a:off x="6037117" y="1109852"/>
              <a:ext cx="59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99E66B0-F4B5-42F7-9247-8C15EFE3853F}"/>
                </a:ext>
              </a:extLst>
            </p:cNvPr>
            <p:cNvCxnSpPr>
              <a:endCxn id="51" idx="1"/>
            </p:cNvCxnSpPr>
            <p:nvPr/>
          </p:nvCxnSpPr>
          <p:spPr>
            <a:xfrm>
              <a:off x="6037117" y="1853347"/>
              <a:ext cx="59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C6F72F4-4037-4767-9983-98B3939095AD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8484465" y="1853347"/>
              <a:ext cx="59776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241180C-5C7C-487B-8A0C-A6E4E878163B}"/>
                </a:ext>
              </a:extLst>
            </p:cNvPr>
            <p:cNvSpPr/>
            <p:nvPr/>
          </p:nvSpPr>
          <p:spPr>
            <a:xfrm>
              <a:off x="6634884" y="226898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Attractors</a:t>
              </a:r>
            </a:p>
            <a:p>
              <a:pPr algn="ctr"/>
              <a:r>
                <a:rPr lang="en-GB" dirty="0"/>
                <a:t>&amp; deflectors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710481-7BCF-4C67-A6AC-1E3330A93B93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6037117" y="2580285"/>
              <a:ext cx="597767" cy="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7B9009E-FF28-4596-9DC8-5334E7AF6FC9}"/>
                </a:ext>
              </a:extLst>
            </p:cNvPr>
            <p:cNvSpPr/>
            <p:nvPr/>
          </p:nvSpPr>
          <p:spPr>
            <a:xfrm>
              <a:off x="12324630" y="3038178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target x,y position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EBA38-F260-4036-8E23-72EA87D120C6}"/>
                </a:ext>
              </a:extLst>
            </p:cNvPr>
            <p:cNvCxnSpPr>
              <a:cxnSpLocks/>
            </p:cNvCxnSpPr>
            <p:nvPr/>
          </p:nvCxnSpPr>
          <p:spPr>
            <a:xfrm>
              <a:off x="13264866" y="3661633"/>
              <a:ext cx="0" cy="4414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558A3E5-8531-4E09-AB9F-C863C0524ECE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8484466" y="2580285"/>
              <a:ext cx="618837" cy="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A88B677-EC39-443D-9D6D-99E07F0931BD}"/>
                </a:ext>
              </a:extLst>
            </p:cNvPr>
            <p:cNvSpPr/>
            <p:nvPr/>
          </p:nvSpPr>
          <p:spPr>
            <a:xfrm>
              <a:off x="8381723" y="3037756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Attractors</a:t>
              </a:r>
            </a:p>
            <a:p>
              <a:pPr algn="ctr"/>
              <a:r>
                <a:rPr lang="en-GB" dirty="0"/>
                <a:t>&amp; deflectors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CE70C1F-9B15-488D-B677-5C623FC75F49}"/>
                </a:ext>
              </a:extLst>
            </p:cNvPr>
            <p:cNvCxnSpPr>
              <a:endCxn id="89" idx="0"/>
            </p:cNvCxnSpPr>
            <p:nvPr/>
          </p:nvCxnSpPr>
          <p:spPr>
            <a:xfrm>
              <a:off x="9306514" y="2718136"/>
              <a:ext cx="0" cy="319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3C06D0F-0297-4E0F-B426-D630584C3E67}"/>
                </a:ext>
              </a:extLst>
            </p:cNvPr>
            <p:cNvCxnSpPr>
              <a:stCxn id="89" idx="2"/>
            </p:cNvCxnSpPr>
            <p:nvPr/>
          </p:nvCxnSpPr>
          <p:spPr>
            <a:xfrm>
              <a:off x="9306514" y="3661211"/>
              <a:ext cx="0" cy="441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6AC5C89-544B-48DB-A1FE-E2CFCE2B8F69}"/>
                </a:ext>
              </a:extLst>
            </p:cNvPr>
            <p:cNvCxnSpPr>
              <a:cxnSpLocks/>
            </p:cNvCxnSpPr>
            <p:nvPr/>
          </p:nvCxnSpPr>
          <p:spPr>
            <a:xfrm>
              <a:off x="13264866" y="2732732"/>
              <a:ext cx="0" cy="291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7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BDA-3638-4A72-B5CF-46C0AFF01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Mid-Level Software Controller</a:t>
            </a:r>
          </a:p>
        </p:txBody>
      </p:sp>
    </p:spTree>
    <p:extLst>
      <p:ext uri="{BB962C8B-B14F-4D97-AF65-F5344CB8AC3E}">
        <p14:creationId xmlns:p14="http://schemas.microsoft.com/office/powerpoint/2010/main" val="37887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1E9DFBC-6338-45B5-A996-4092046CAD99}"/>
              </a:ext>
            </a:extLst>
          </p:cNvPr>
          <p:cNvSpPr/>
          <p:nvPr/>
        </p:nvSpPr>
        <p:spPr>
          <a:xfrm>
            <a:off x="12200082" y="-1593458"/>
            <a:ext cx="1849582" cy="6234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current x,y position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9FFC0-0373-4F08-966D-3BC3BB9C64FB}"/>
              </a:ext>
            </a:extLst>
          </p:cNvPr>
          <p:cNvSpPr/>
          <p:nvPr/>
        </p:nvSpPr>
        <p:spPr>
          <a:xfrm>
            <a:off x="997527" y="706582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Logging Module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AD190-6F28-4007-8C1A-5FF84CCCC0BB}"/>
              </a:ext>
            </a:extLst>
          </p:cNvPr>
          <p:cNvSpPr/>
          <p:nvPr/>
        </p:nvSpPr>
        <p:spPr>
          <a:xfrm>
            <a:off x="997527" y="5969360"/>
            <a:ext cx="2847109" cy="326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establishComms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establishSafety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establishIO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establishLogging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monitorConditionAll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selectGame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closeAndClearAll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C3D156-F672-4668-BEB8-479C4941270A}"/>
              </a:ext>
            </a:extLst>
          </p:cNvPr>
          <p:cNvSpPr/>
          <p:nvPr/>
        </p:nvSpPr>
        <p:spPr>
          <a:xfrm>
            <a:off x="997527" y="5345906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 Module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4778E-572E-4A86-A63D-27DDBBBB14E3}"/>
              </a:ext>
            </a:extLst>
          </p:cNvPr>
          <p:cNvSpPr/>
          <p:nvPr/>
        </p:nvSpPr>
        <p:spPr>
          <a:xfrm>
            <a:off x="4883727" y="706582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Module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23F8E-5C7D-4759-8740-A50DDCEB7314}"/>
              </a:ext>
            </a:extLst>
          </p:cNvPr>
          <p:cNvSpPr/>
          <p:nvPr/>
        </p:nvSpPr>
        <p:spPr>
          <a:xfrm>
            <a:off x="4883727" y="5969358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establishWatchdogs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monitorCondition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310E1D-2A2C-4C3F-966B-21D29BE542F4}"/>
              </a:ext>
            </a:extLst>
          </p:cNvPr>
          <p:cNvSpPr/>
          <p:nvPr/>
        </p:nvSpPr>
        <p:spPr>
          <a:xfrm>
            <a:off x="4883727" y="5345906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Safety Module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0BDD3C-1DEE-49B3-9D4F-ECFEBDF0A345}"/>
              </a:ext>
            </a:extLst>
          </p:cNvPr>
          <p:cNvSpPr/>
          <p:nvPr/>
        </p:nvSpPr>
        <p:spPr>
          <a:xfrm>
            <a:off x="8769927" y="706582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Communications Module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535CF9-82E6-4C31-BE8F-5DAA5F921C85}"/>
              </a:ext>
            </a:extLst>
          </p:cNvPr>
          <p:cNvSpPr/>
          <p:nvPr/>
        </p:nvSpPr>
        <p:spPr>
          <a:xfrm>
            <a:off x="8769927" y="5345906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I/O Module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E9BE57-E5CF-448B-9304-E4928FDDFCE8}"/>
              </a:ext>
            </a:extLst>
          </p:cNvPr>
          <p:cNvSpPr/>
          <p:nvPr/>
        </p:nvSpPr>
        <p:spPr>
          <a:xfrm>
            <a:off x="8769927" y="5969357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81A054-A35D-4084-AFE4-CA02910DBCF7}"/>
              </a:ext>
            </a:extLst>
          </p:cNvPr>
          <p:cNvSpPr/>
          <p:nvPr/>
        </p:nvSpPr>
        <p:spPr>
          <a:xfrm>
            <a:off x="997527" y="1330036"/>
            <a:ext cx="2847109" cy="326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C57B4C-0B89-4C03-9B80-19658377507C}"/>
              </a:ext>
            </a:extLst>
          </p:cNvPr>
          <p:cNvSpPr/>
          <p:nvPr/>
        </p:nvSpPr>
        <p:spPr>
          <a:xfrm>
            <a:off x="4883727" y="1330035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loadGame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runGame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monitorState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closeAndClear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D7509F-A31B-4508-9EA3-496E28F7D56E}"/>
              </a:ext>
            </a:extLst>
          </p:cNvPr>
          <p:cNvSpPr/>
          <p:nvPr/>
        </p:nvSpPr>
        <p:spPr>
          <a:xfrm>
            <a:off x="8769926" y="1330035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commsSafety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commsIO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commsLogging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closeAndClear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931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340</Words>
  <Application>Microsoft Office PowerPoint</Application>
  <PresentationFormat>Custom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Current System</vt:lpstr>
      <vt:lpstr>PowerPoint Presentation</vt:lpstr>
      <vt:lpstr>New System</vt:lpstr>
      <vt:lpstr>PowerPoint Presentation</vt:lpstr>
      <vt:lpstr>Mid-Level Software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System</dc:title>
  <dc:creator> </dc:creator>
  <cp:lastModifiedBy> </cp:lastModifiedBy>
  <cp:revision>14</cp:revision>
  <dcterms:created xsi:type="dcterms:W3CDTF">2019-06-07T10:37:20Z</dcterms:created>
  <dcterms:modified xsi:type="dcterms:W3CDTF">2019-06-07T14:33:09Z</dcterms:modified>
</cp:coreProperties>
</file>