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0" r:id="rId17"/>
    <p:sldId id="271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26D6-F7FA-4C4C-8E65-C450688DD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094D3-31E4-43AD-868D-EDE0302A4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914F0-77F2-4DA1-90BD-CC2846C6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B66D3-C92A-4318-991F-AD1C6819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3F9F-0516-4646-8A10-F279F9C7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76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DA5F-098B-4A53-9CC2-737538CE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F0BE7-B967-4926-9616-6A470BB05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3F0D-D943-4116-B2EF-7DF9B604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85C7-55C9-4900-9A25-EE3F40BA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388FB-EB6F-44AE-99F1-81DD13BF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3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44F6B-E086-4A43-AC2F-08E038D69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62740-0672-431B-A83E-6428EB5B0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EEEC-20F5-4736-A7BA-730C3B5B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ACBDF-E772-4786-8C04-467E454C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D0272-1300-4120-A616-EFF34BDC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47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CA40-EBDD-4BF8-B9BF-78FA32FA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5A5F-C6B4-48E5-B47B-57DBDC668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B4132-66BB-4386-B835-B16844F4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00A-7F40-4712-8020-C0953446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D269-DD06-4BDA-8407-6D877A38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42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633A-35A0-4BE3-82F9-526ACB0B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8F5BB-CD8B-47C4-ABF4-291888110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6C6DC-9516-4FC0-98DF-8A81DD54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B3E96-5A6E-4C12-A705-17E58DFB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05B0-C085-4568-950B-D6FCC181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13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35E8-AD0A-4488-9623-1BD4E770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DED86-0B58-48AB-8558-09D7D6FC6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876A2-2709-4849-914E-200700288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88BCC-1520-4D28-8127-D2AA6325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675C0-DB1D-4DFC-91A0-D5BFEC86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046EB-267C-4496-AC18-3C948D6E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5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62EC-1B4A-48A1-AFBA-BC8E54D1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A3B16-8708-4811-8E28-6BDB30696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5537D-0CB6-47E7-99EE-D57F3D9B1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EF710-2CAB-4AB7-AA35-318491739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4E876-D10F-430A-90DA-FB8A16EC2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78025-695D-4118-936C-379E2371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432A4-618B-4740-828F-F3D9668F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95A97-C63D-4BF9-B66A-29B9EBE5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25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39D8-8DAC-49BE-A46D-5F48D64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9F335-43E4-439A-AC99-907009A0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B553D-61BA-48FC-BA49-1B1D29AE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C6AE4-81E2-4CF1-B992-831AD956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88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CE5D-F7E8-445D-AFBC-58D19E95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A34F9-DD9F-4312-B0CD-832FBA19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D847E-5475-46D3-9764-1429EE95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1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3326-A8C6-4FA1-93F3-FCCDBB41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07EDF-9AD1-4940-B37C-CF1453C42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D1395-AAAB-42AA-9376-70BF908BD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81F39-D73D-4162-AB10-22906CBF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BC1F5-E580-47A3-A56D-841F9A17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15E95-249E-4941-8C1F-38ABA686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39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E865-F4F6-4ACE-BD73-6F138F49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BE0C4-35C3-46E6-8A7D-6F17A3CA4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596D1-2E5F-4362-8071-D9BD25A4D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8A99B-AB0F-42CB-8361-E13B8D54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0AD0F-B80F-4A38-9723-D137854B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847C0-9C12-49FB-B548-B7072CD9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4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9703-7FC1-4789-8F70-AEDF79B3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21F0A-75EA-4CB3-AD2F-BA4426CFF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F7D1B-2694-48A8-8991-D741CBEE6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C3765-A771-4BBA-8135-6F2E689117A7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322D5-9DC7-40A4-95FE-C65B41EFA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F802-06F1-4EE5-9DAC-8224EE13E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28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0D810B-6253-426D-AB99-6B790A0509C7}"/>
              </a:ext>
            </a:extLst>
          </p:cNvPr>
          <p:cNvCxnSpPr/>
          <p:nvPr/>
        </p:nvCxnSpPr>
        <p:spPr>
          <a:xfrm>
            <a:off x="3193774" y="4439478"/>
            <a:ext cx="4744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DBDDDE-3C73-4FFD-9F1B-5938B6D2B3C5}"/>
              </a:ext>
            </a:extLst>
          </p:cNvPr>
          <p:cNvCxnSpPr/>
          <p:nvPr/>
        </p:nvCxnSpPr>
        <p:spPr>
          <a:xfrm flipV="1">
            <a:off x="3167270" y="901148"/>
            <a:ext cx="0" cy="3538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B6A72E-09B8-4E36-BE73-B2C7EAB79153}"/>
              </a:ext>
            </a:extLst>
          </p:cNvPr>
          <p:cNvSpPr txBox="1"/>
          <p:nvPr/>
        </p:nvSpPr>
        <p:spPr>
          <a:xfrm>
            <a:off x="2990219" y="5832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2EB5B-587A-400F-9C64-AEF8425D9C04}"/>
              </a:ext>
            </a:extLst>
          </p:cNvPr>
          <p:cNvSpPr txBox="1"/>
          <p:nvPr/>
        </p:nvSpPr>
        <p:spPr>
          <a:xfrm>
            <a:off x="7925088" y="425481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EB0BEE-5B6A-4719-A0C7-8BBCB6D2DA52}"/>
              </a:ext>
            </a:extLst>
          </p:cNvPr>
          <p:cNvSpPr txBox="1"/>
          <p:nvPr/>
        </p:nvSpPr>
        <p:spPr>
          <a:xfrm>
            <a:off x="4032670" y="34042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D6992C-F0AC-42C5-81B3-6BDE4C9665F7}"/>
              </a:ext>
            </a:extLst>
          </p:cNvPr>
          <p:cNvSpPr txBox="1"/>
          <p:nvPr/>
        </p:nvSpPr>
        <p:spPr>
          <a:xfrm>
            <a:off x="5622407" y="175157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3B26BFFF-FA6D-41A0-88C3-1E193959A93B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08BD13-5519-46B9-94DC-12D759BE4D9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555493" y="1961324"/>
            <a:ext cx="1759707" cy="109477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5CCD7D2F-D60B-4A7D-AE6A-82F0C1984E6A}"/>
              </a:ext>
            </a:extLst>
          </p:cNvPr>
          <p:cNvSpPr/>
          <p:nvPr/>
        </p:nvSpPr>
        <p:spPr>
          <a:xfrm>
            <a:off x="5697519" y="1376736"/>
            <a:ext cx="1458655" cy="1478243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853B87-7F26-4F74-9497-A7B364B23AE7}"/>
              </a:ext>
            </a:extLst>
          </p:cNvPr>
          <p:cNvSpPr txBox="1"/>
          <p:nvPr/>
        </p:nvSpPr>
        <p:spPr>
          <a:xfrm>
            <a:off x="4722797" y="388204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r>
              <a:rPr lang="en-GB" baseline="-25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94B3F4-85C3-45C1-BB2B-A849C9B544BB}"/>
              </a:ext>
            </a:extLst>
          </p:cNvPr>
          <p:cNvSpPr txBox="1"/>
          <p:nvPr/>
        </p:nvSpPr>
        <p:spPr>
          <a:xfrm>
            <a:off x="6609642" y="154543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r>
              <a:rPr lang="en-GB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6A15-63A1-4309-982C-29F8AB483CDF}"/>
              </a:ext>
            </a:extLst>
          </p:cNvPr>
          <p:cNvSpPr txBox="1"/>
          <p:nvPr/>
        </p:nvSpPr>
        <p:spPr>
          <a:xfrm>
            <a:off x="5481745" y="31006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1</a:t>
            </a:r>
            <a:r>
              <a:rPr lang="en-GB" dirty="0"/>
              <a:t>,y</a:t>
            </a:r>
            <a:r>
              <a:rPr lang="en-GB" baseline="-25000" dirty="0"/>
              <a:t>1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757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CB8BA4-7982-4EB9-8FE0-5796B7178CEB}"/>
              </a:ext>
            </a:extLst>
          </p:cNvPr>
          <p:cNvSpPr/>
          <p:nvPr/>
        </p:nvSpPr>
        <p:spPr>
          <a:xfrm>
            <a:off x="4691270" y="2186609"/>
            <a:ext cx="2040834" cy="83157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B86107-E51F-4DAB-8640-7C448E20EAEC}"/>
              </a:ext>
            </a:extLst>
          </p:cNvPr>
          <p:cNvSpPr/>
          <p:nvPr/>
        </p:nvSpPr>
        <p:spPr>
          <a:xfrm>
            <a:off x="4691270" y="2796209"/>
            <a:ext cx="2040834" cy="831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8D435E-B813-43FC-81BB-D22C24899E4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711687" y="1497496"/>
            <a:ext cx="0" cy="689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D52819-A807-43D7-AE95-87256B980755}"/>
              </a:ext>
            </a:extLst>
          </p:cNvPr>
          <p:cNvSpPr txBox="1"/>
          <p:nvPr/>
        </p:nvSpPr>
        <p:spPr>
          <a:xfrm>
            <a:off x="5471300" y="1128164"/>
            <a:ext cx="48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AEEE9D-4867-43C5-BBB4-48A981BC4221}"/>
              </a:ext>
            </a:extLst>
          </p:cNvPr>
          <p:cNvCxnSpPr>
            <a:cxnSpLocks/>
          </p:cNvCxnSpPr>
          <p:nvPr/>
        </p:nvCxnSpPr>
        <p:spPr>
          <a:xfrm>
            <a:off x="6732104" y="2186609"/>
            <a:ext cx="75537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D1EB0B-5525-4D29-A464-EE528FB01E62}"/>
              </a:ext>
            </a:extLst>
          </p:cNvPr>
          <p:cNvCxnSpPr>
            <a:cxnSpLocks/>
          </p:cNvCxnSpPr>
          <p:nvPr/>
        </p:nvCxnSpPr>
        <p:spPr>
          <a:xfrm>
            <a:off x="6732104" y="2796209"/>
            <a:ext cx="75537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D43381C-3E09-4501-ACA1-74F3A85F0029}"/>
              </a:ext>
            </a:extLst>
          </p:cNvPr>
          <p:cNvGrpSpPr/>
          <p:nvPr/>
        </p:nvGrpSpPr>
        <p:grpSpPr>
          <a:xfrm>
            <a:off x="4062524" y="4446101"/>
            <a:ext cx="3298323" cy="221974"/>
            <a:chOff x="3949148" y="4320208"/>
            <a:chExt cx="3298323" cy="22197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6B5806C-6144-4100-B83B-152047994E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9148" y="4320208"/>
              <a:ext cx="329832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3F6547-3D96-40D5-B542-3A6460B59343}"/>
                </a:ext>
              </a:extLst>
            </p:cNvPr>
            <p:cNvCxnSpPr>
              <a:cxnSpLocks/>
            </p:cNvCxnSpPr>
            <p:nvPr/>
          </p:nvCxnSpPr>
          <p:spPr>
            <a:xfrm>
              <a:off x="408167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D377963-9987-4F13-A518-2188591EC2C3}"/>
                </a:ext>
              </a:extLst>
            </p:cNvPr>
            <p:cNvCxnSpPr>
              <a:cxnSpLocks/>
            </p:cNvCxnSpPr>
            <p:nvPr/>
          </p:nvCxnSpPr>
          <p:spPr>
            <a:xfrm>
              <a:off x="434658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4288C82-D511-40C5-98BA-932B7AC3282C}"/>
                </a:ext>
              </a:extLst>
            </p:cNvPr>
            <p:cNvCxnSpPr>
              <a:cxnSpLocks/>
            </p:cNvCxnSpPr>
            <p:nvPr/>
          </p:nvCxnSpPr>
          <p:spPr>
            <a:xfrm>
              <a:off x="461149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08B6A11-FED6-4982-8F60-2346C304F137}"/>
                </a:ext>
              </a:extLst>
            </p:cNvPr>
            <p:cNvCxnSpPr>
              <a:cxnSpLocks/>
            </p:cNvCxnSpPr>
            <p:nvPr/>
          </p:nvCxnSpPr>
          <p:spPr>
            <a:xfrm>
              <a:off x="487640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4F21D8-4DFB-4C72-A372-585BAAFE8259}"/>
                </a:ext>
              </a:extLst>
            </p:cNvPr>
            <p:cNvCxnSpPr>
              <a:cxnSpLocks/>
            </p:cNvCxnSpPr>
            <p:nvPr/>
          </p:nvCxnSpPr>
          <p:spPr>
            <a:xfrm>
              <a:off x="514131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947CE7-7B9C-471A-AF76-92A2422A82F2}"/>
                </a:ext>
              </a:extLst>
            </p:cNvPr>
            <p:cNvCxnSpPr>
              <a:cxnSpLocks/>
            </p:cNvCxnSpPr>
            <p:nvPr/>
          </p:nvCxnSpPr>
          <p:spPr>
            <a:xfrm>
              <a:off x="540622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FBDFC61-F0AE-49CB-B40B-0C8607811F29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3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109D5B4-84AA-4159-AA69-6B87BD88AFAD}"/>
                </a:ext>
              </a:extLst>
            </p:cNvPr>
            <p:cNvCxnSpPr>
              <a:cxnSpLocks/>
            </p:cNvCxnSpPr>
            <p:nvPr/>
          </p:nvCxnSpPr>
          <p:spPr>
            <a:xfrm>
              <a:off x="593604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6958B7-AA39-401C-8949-4B72C01FEE37}"/>
                </a:ext>
              </a:extLst>
            </p:cNvPr>
            <p:cNvCxnSpPr>
              <a:cxnSpLocks/>
            </p:cNvCxnSpPr>
            <p:nvPr/>
          </p:nvCxnSpPr>
          <p:spPr>
            <a:xfrm>
              <a:off x="620095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ADBB52-C307-4B88-9FAC-A9DE1B161F00}"/>
                </a:ext>
              </a:extLst>
            </p:cNvPr>
            <p:cNvCxnSpPr>
              <a:cxnSpLocks/>
            </p:cNvCxnSpPr>
            <p:nvPr/>
          </p:nvCxnSpPr>
          <p:spPr>
            <a:xfrm>
              <a:off x="646586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C6E867-91FF-43EF-9305-F41A43A2FB7C}"/>
                </a:ext>
              </a:extLst>
            </p:cNvPr>
            <p:cNvCxnSpPr>
              <a:cxnSpLocks/>
            </p:cNvCxnSpPr>
            <p:nvPr/>
          </p:nvCxnSpPr>
          <p:spPr>
            <a:xfrm>
              <a:off x="673077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BD63892-97A0-4A41-B0E1-BBACC26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699568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E8F563A-8A10-43AA-A700-B8E4B8853B19}"/>
              </a:ext>
            </a:extLst>
          </p:cNvPr>
          <p:cNvSpPr/>
          <p:nvPr/>
        </p:nvSpPr>
        <p:spPr>
          <a:xfrm>
            <a:off x="6161926" y="3926783"/>
            <a:ext cx="304800" cy="2203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DB0EA42-FEAE-433A-AC87-78B8671CD6E9}"/>
              </a:ext>
            </a:extLst>
          </p:cNvPr>
          <p:cNvCxnSpPr>
            <a:stCxn id="38" idx="1"/>
          </p:cNvCxnSpPr>
          <p:nvPr/>
        </p:nvCxnSpPr>
        <p:spPr>
          <a:xfrm flipV="1">
            <a:off x="6161926" y="3736283"/>
            <a:ext cx="0" cy="300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401072-DFAF-4F46-BE6A-F02A169B909D}"/>
              </a:ext>
            </a:extLst>
          </p:cNvPr>
          <p:cNvCxnSpPr/>
          <p:nvPr/>
        </p:nvCxnSpPr>
        <p:spPr>
          <a:xfrm flipV="1">
            <a:off x="6466726" y="3736283"/>
            <a:ext cx="0" cy="300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6F7093-1282-464C-A120-13E90393738B}"/>
              </a:ext>
            </a:extLst>
          </p:cNvPr>
          <p:cNvCxnSpPr>
            <a:stCxn id="38" idx="0"/>
          </p:cNvCxnSpPr>
          <p:nvPr/>
        </p:nvCxnSpPr>
        <p:spPr>
          <a:xfrm flipV="1">
            <a:off x="6314326" y="3627783"/>
            <a:ext cx="0" cy="29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C2FF3A-42AD-4D1C-8FA1-9F1E3B84C656}"/>
              </a:ext>
            </a:extLst>
          </p:cNvPr>
          <p:cNvCxnSpPr>
            <a:stCxn id="38" idx="2"/>
          </p:cNvCxnSpPr>
          <p:nvPr/>
        </p:nvCxnSpPr>
        <p:spPr>
          <a:xfrm>
            <a:off x="6314326" y="4147100"/>
            <a:ext cx="0" cy="299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4E14FE-23FB-4A33-B1BF-FD360C80AD8F}"/>
              </a:ext>
            </a:extLst>
          </p:cNvPr>
          <p:cNvGrpSpPr/>
          <p:nvPr/>
        </p:nvGrpSpPr>
        <p:grpSpPr>
          <a:xfrm>
            <a:off x="5188292" y="3760297"/>
            <a:ext cx="357809" cy="523457"/>
            <a:chOff x="9528313" y="3627783"/>
            <a:chExt cx="357809" cy="52345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6D5E91-4DDE-4781-B096-165B10D2A618}"/>
                </a:ext>
              </a:extLst>
            </p:cNvPr>
            <p:cNvCxnSpPr/>
            <p:nvPr/>
          </p:nvCxnSpPr>
          <p:spPr>
            <a:xfrm>
              <a:off x="9528313" y="3627783"/>
              <a:ext cx="357809" cy="108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4F399F1-E0E7-425E-9EE8-E3ABE45E22C1}"/>
                </a:ext>
              </a:extLst>
            </p:cNvPr>
            <p:cNvCxnSpPr/>
            <p:nvPr/>
          </p:nvCxnSpPr>
          <p:spPr>
            <a:xfrm>
              <a:off x="9528313" y="3835261"/>
              <a:ext cx="357809" cy="108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DE28788-EE1B-46FB-85E0-2EA268CD7C78}"/>
                </a:ext>
              </a:extLst>
            </p:cNvPr>
            <p:cNvCxnSpPr/>
            <p:nvPr/>
          </p:nvCxnSpPr>
          <p:spPr>
            <a:xfrm>
              <a:off x="9528313" y="4042740"/>
              <a:ext cx="357809" cy="108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53F11BE-442E-4538-8067-4F3A35BC45EB}"/>
                </a:ext>
              </a:extLst>
            </p:cNvPr>
            <p:cNvCxnSpPr/>
            <p:nvPr/>
          </p:nvCxnSpPr>
          <p:spPr>
            <a:xfrm flipV="1">
              <a:off x="9528313" y="3736283"/>
              <a:ext cx="357809" cy="98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B746F1D-B6A2-4004-9A6E-369DB03C4ABC}"/>
                </a:ext>
              </a:extLst>
            </p:cNvPr>
            <p:cNvCxnSpPr/>
            <p:nvPr/>
          </p:nvCxnSpPr>
          <p:spPr>
            <a:xfrm flipV="1">
              <a:off x="9528313" y="3943761"/>
              <a:ext cx="357809" cy="93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4840BD-5718-4BF4-B042-B0A257C0DC33}"/>
              </a:ext>
            </a:extLst>
          </p:cNvPr>
          <p:cNvCxnSpPr/>
          <p:nvPr/>
        </p:nvCxnSpPr>
        <p:spPr>
          <a:xfrm flipV="1">
            <a:off x="5188292" y="3627783"/>
            <a:ext cx="0" cy="13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70ABDC2-40D8-451D-B085-6AB70BE61B83}"/>
              </a:ext>
            </a:extLst>
          </p:cNvPr>
          <p:cNvCxnSpPr/>
          <p:nvPr/>
        </p:nvCxnSpPr>
        <p:spPr>
          <a:xfrm>
            <a:off x="5506477" y="4283754"/>
            <a:ext cx="0" cy="16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562C834-4C35-4AAE-B6FB-CA0573B33F34}"/>
              </a:ext>
            </a:extLst>
          </p:cNvPr>
          <p:cNvSpPr txBox="1"/>
          <p:nvPr/>
        </p:nvSpPr>
        <p:spPr>
          <a:xfrm>
            <a:off x="6489075" y="382117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54B4F2-507A-4088-8399-40C4A1122A4A}"/>
              </a:ext>
            </a:extLst>
          </p:cNvPr>
          <p:cNvSpPr txBox="1"/>
          <p:nvPr/>
        </p:nvSpPr>
        <p:spPr>
          <a:xfrm>
            <a:off x="5522148" y="38547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9D2B50-3B56-4D1C-B436-B0522368C127}"/>
              </a:ext>
            </a:extLst>
          </p:cNvPr>
          <p:cNvSpPr txBox="1"/>
          <p:nvPr/>
        </p:nvSpPr>
        <p:spPr>
          <a:xfrm>
            <a:off x="7487478" y="2004393"/>
            <a:ext cx="170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Position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7576D0-EB72-4396-ACBC-B3288B199E30}"/>
              </a:ext>
            </a:extLst>
          </p:cNvPr>
          <p:cNvSpPr txBox="1"/>
          <p:nvPr/>
        </p:nvSpPr>
        <p:spPr>
          <a:xfrm>
            <a:off x="7487478" y="2602396"/>
            <a:ext cx="170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Position</a:t>
            </a:r>
          </a:p>
          <a:p>
            <a:r>
              <a:rPr lang="en-GB" dirty="0"/>
              <a:t>Due to F</a:t>
            </a:r>
            <a:r>
              <a:rPr lang="en-GB" baseline="-25000" dirty="0"/>
              <a:t>ext</a:t>
            </a:r>
          </a:p>
        </p:txBody>
      </p:sp>
    </p:spTree>
    <p:extLst>
      <p:ext uri="{BB962C8B-B14F-4D97-AF65-F5344CB8AC3E}">
        <p14:creationId xmlns:p14="http://schemas.microsoft.com/office/powerpoint/2010/main" val="235148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14EF023-421C-48F6-B5BB-312BEDC84247}"/>
              </a:ext>
            </a:extLst>
          </p:cNvPr>
          <p:cNvSpPr/>
          <p:nvPr/>
        </p:nvSpPr>
        <p:spPr>
          <a:xfrm>
            <a:off x="3683663" y="3461235"/>
            <a:ext cx="569843" cy="5963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441A50-B1C5-42ED-BEE9-5C6C524C02E3}"/>
              </a:ext>
            </a:extLst>
          </p:cNvPr>
          <p:cNvCxnSpPr>
            <a:stCxn id="6" idx="1"/>
            <a:endCxn id="6" idx="5"/>
          </p:cNvCxnSpPr>
          <p:nvPr/>
        </p:nvCxnSpPr>
        <p:spPr>
          <a:xfrm>
            <a:off x="3767115" y="3548568"/>
            <a:ext cx="402939" cy="4216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787C54-85A0-48A1-81AD-358DB2FEFC2D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3767115" y="3548568"/>
            <a:ext cx="402939" cy="421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729720-F4AF-42DF-B42D-9AA04A2B592D}"/>
              </a:ext>
            </a:extLst>
          </p:cNvPr>
          <p:cNvSpPr txBox="1"/>
          <p:nvPr/>
        </p:nvSpPr>
        <p:spPr>
          <a:xfrm>
            <a:off x="3824220" y="3396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05199-F7B9-41FE-9A58-538D37ACC53D}"/>
              </a:ext>
            </a:extLst>
          </p:cNvPr>
          <p:cNvSpPr txBox="1"/>
          <p:nvPr/>
        </p:nvSpPr>
        <p:spPr>
          <a:xfrm>
            <a:off x="3636585" y="35687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3982D-E87A-4B72-BEEC-189B45C6BAAF}"/>
              </a:ext>
            </a:extLst>
          </p:cNvPr>
          <p:cNvSpPr txBox="1"/>
          <p:nvPr/>
        </p:nvSpPr>
        <p:spPr>
          <a:xfrm>
            <a:off x="3854203" y="374798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741775-B704-4602-B122-0E3F3AC61C75}"/>
              </a:ext>
            </a:extLst>
          </p:cNvPr>
          <p:cNvCxnSpPr>
            <a:cxnSpLocks/>
          </p:cNvCxnSpPr>
          <p:nvPr/>
        </p:nvCxnSpPr>
        <p:spPr>
          <a:xfrm>
            <a:off x="3052298" y="3753440"/>
            <a:ext cx="6313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85E3E1-A3FE-4125-8B34-EE4413B9C7C9}"/>
              </a:ext>
            </a:extLst>
          </p:cNvPr>
          <p:cNvSpPr txBox="1"/>
          <p:nvPr/>
        </p:nvSpPr>
        <p:spPr>
          <a:xfrm>
            <a:off x="2143713" y="3286323"/>
            <a:ext cx="936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Desired</a:t>
            </a:r>
          </a:p>
          <a:p>
            <a:pPr algn="ctr"/>
            <a:r>
              <a:rPr lang="en-GB" dirty="0"/>
              <a:t>Position</a:t>
            </a:r>
          </a:p>
          <a:p>
            <a:pPr algn="ctr"/>
            <a:r>
              <a:rPr lang="en-GB" dirty="0"/>
              <a:t>(P</a:t>
            </a:r>
            <a:r>
              <a:rPr lang="en-GB" baseline="-25000" dirty="0"/>
              <a:t>T</a:t>
            </a:r>
            <a:r>
              <a:rPr lang="en-GB" dirty="0"/>
              <a:t>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5D31DD-9008-4486-9627-A3079E28C140}"/>
              </a:ext>
            </a:extLst>
          </p:cNvPr>
          <p:cNvGrpSpPr/>
          <p:nvPr/>
        </p:nvGrpSpPr>
        <p:grpSpPr>
          <a:xfrm>
            <a:off x="4261543" y="3296240"/>
            <a:ext cx="2899996" cy="914400"/>
            <a:chOff x="3202359" y="795131"/>
            <a:chExt cx="2899996" cy="91440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289796E-F51C-40C5-863B-2624A342E94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202359" y="1246879"/>
              <a:ext cx="1276878" cy="54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BDDB64-C960-47AF-BF55-5B9BFCC4F8E2}"/>
                </a:ext>
              </a:extLst>
            </p:cNvPr>
            <p:cNvSpPr/>
            <p:nvPr/>
          </p:nvSpPr>
          <p:spPr>
            <a:xfrm>
              <a:off x="4479237" y="795131"/>
              <a:ext cx="1232453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Position</a:t>
              </a:r>
            </a:p>
            <a:p>
              <a:pPr algn="ctr"/>
              <a:r>
                <a:rPr lang="en-GB" dirty="0"/>
                <a:t>Controller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C8A729-7B7B-4D52-BD69-5834778D2FDE}"/>
                </a:ext>
              </a:extLst>
            </p:cNvPr>
            <p:cNvCxnSpPr>
              <a:cxnSpLocks/>
              <a:stCxn id="19" idx="3"/>
              <a:endCxn id="25" idx="1"/>
            </p:cNvCxnSpPr>
            <p:nvPr/>
          </p:nvCxnSpPr>
          <p:spPr>
            <a:xfrm>
              <a:off x="5711690" y="1252331"/>
              <a:ext cx="390665" cy="41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2D558-31A8-4C8A-B437-96C371EDAD3F}"/>
              </a:ext>
            </a:extLst>
          </p:cNvPr>
          <p:cNvSpPr/>
          <p:nvPr/>
        </p:nvSpPr>
        <p:spPr>
          <a:xfrm>
            <a:off x="7161539" y="3300417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/>
              <p:nvPr/>
            </p:nvSpPr>
            <p:spPr>
              <a:xfrm>
                <a:off x="6096000" y="1721962"/>
                <a:ext cx="1776779" cy="914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e>
                            <m:sup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𝑐𝑠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21962"/>
                <a:ext cx="1776779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11DE7D-687D-481A-BDA5-5BF4E82D1A09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7872779" y="2179162"/>
            <a:ext cx="1443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D782F4-8EBC-457E-8BC0-9721A1892FCF}"/>
              </a:ext>
            </a:extLst>
          </p:cNvPr>
          <p:cNvSpPr txBox="1"/>
          <p:nvPr/>
        </p:nvSpPr>
        <p:spPr>
          <a:xfrm>
            <a:off x="9281334" y="2686744"/>
            <a:ext cx="4807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ext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951A53-C17F-40A7-AEB2-E771101FBD44}"/>
              </a:ext>
            </a:extLst>
          </p:cNvPr>
          <p:cNvCxnSpPr>
            <a:cxnSpLocks/>
          </p:cNvCxnSpPr>
          <p:nvPr/>
        </p:nvCxnSpPr>
        <p:spPr>
          <a:xfrm>
            <a:off x="3963523" y="2179161"/>
            <a:ext cx="5835" cy="1278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CA8CA2-462B-4B62-96C3-62B5F3B58994}"/>
              </a:ext>
            </a:extLst>
          </p:cNvPr>
          <p:cNvSpPr txBox="1"/>
          <p:nvPr/>
        </p:nvSpPr>
        <p:spPr>
          <a:xfrm>
            <a:off x="6103320" y="1385206"/>
            <a:ext cx="176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Admittance filter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9021DF-5DAD-4B21-9E98-3288E0EFE358}"/>
              </a:ext>
            </a:extLst>
          </p:cNvPr>
          <p:cNvCxnSpPr>
            <a:stCxn id="25" idx="3"/>
          </p:cNvCxnSpPr>
          <p:nvPr/>
        </p:nvCxnSpPr>
        <p:spPr>
          <a:xfrm>
            <a:off x="8393992" y="3757617"/>
            <a:ext cx="12472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1077C81-17EC-471D-8EE6-004678B2073D}"/>
              </a:ext>
            </a:extLst>
          </p:cNvPr>
          <p:cNvSpPr txBox="1"/>
          <p:nvPr/>
        </p:nvSpPr>
        <p:spPr>
          <a:xfrm>
            <a:off x="5974818" y="4752605"/>
            <a:ext cx="201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Actual position (P</a:t>
            </a:r>
            <a:r>
              <a:rPr lang="en-GB" baseline="-25000" dirty="0"/>
              <a:t>A</a:t>
            </a:r>
            <a:r>
              <a:rPr lang="en-GB" dirty="0"/>
              <a:t>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9D0E40-6DE7-4726-A352-102088660B06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3968584" y="4057582"/>
            <a:ext cx="1" cy="633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971061F-C17A-422C-A3DF-95B4AD6286BB}"/>
              </a:ext>
            </a:extLst>
          </p:cNvPr>
          <p:cNvSpPr txBox="1"/>
          <p:nvPr/>
        </p:nvSpPr>
        <p:spPr>
          <a:xfrm>
            <a:off x="4392544" y="2832198"/>
            <a:ext cx="981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Position</a:t>
            </a:r>
          </a:p>
          <a:p>
            <a:pPr algn="ctr"/>
            <a:r>
              <a:rPr lang="en-GB" dirty="0"/>
              <a:t>Demand</a:t>
            </a:r>
          </a:p>
          <a:p>
            <a:pPr algn="ctr"/>
            <a:r>
              <a:rPr lang="en-GB" dirty="0"/>
              <a:t>(P</a:t>
            </a:r>
            <a:r>
              <a:rPr lang="en-GB" baseline="-25000" dirty="0"/>
              <a:t>D</a:t>
            </a:r>
            <a:r>
              <a:rPr lang="en-GB" dirty="0"/>
              <a:t>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C7FE70-9F9B-4AA8-B566-51C3223ACB08}"/>
              </a:ext>
            </a:extLst>
          </p:cNvPr>
          <p:cNvCxnSpPr>
            <a:cxnSpLocks/>
          </p:cNvCxnSpPr>
          <p:nvPr/>
        </p:nvCxnSpPr>
        <p:spPr>
          <a:xfrm>
            <a:off x="9316279" y="2179161"/>
            <a:ext cx="0" cy="136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60DC1A-21C9-4D38-88FC-FD4DAE9358D4}"/>
              </a:ext>
            </a:extLst>
          </p:cNvPr>
          <p:cNvCxnSpPr/>
          <p:nvPr/>
        </p:nvCxnSpPr>
        <p:spPr>
          <a:xfrm flipH="1">
            <a:off x="8393992" y="3548568"/>
            <a:ext cx="92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A3E01D-2BD3-4D6D-966C-0488668C9D39}"/>
              </a:ext>
            </a:extLst>
          </p:cNvPr>
          <p:cNvCxnSpPr>
            <a:cxnSpLocks/>
          </p:cNvCxnSpPr>
          <p:nvPr/>
        </p:nvCxnSpPr>
        <p:spPr>
          <a:xfrm>
            <a:off x="3969980" y="4691270"/>
            <a:ext cx="53462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1D87BEC-48FB-4599-85F8-4014752CC3F0}"/>
              </a:ext>
            </a:extLst>
          </p:cNvPr>
          <p:cNvCxnSpPr/>
          <p:nvPr/>
        </p:nvCxnSpPr>
        <p:spPr>
          <a:xfrm flipV="1">
            <a:off x="9321090" y="3766097"/>
            <a:ext cx="0" cy="925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097F77C-B8C7-485C-AA47-BF8AC3DE7CBE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3963522" y="2179161"/>
            <a:ext cx="213247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2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14EF023-421C-48F6-B5BB-312BEDC84247}"/>
              </a:ext>
            </a:extLst>
          </p:cNvPr>
          <p:cNvSpPr/>
          <p:nvPr/>
        </p:nvSpPr>
        <p:spPr>
          <a:xfrm>
            <a:off x="3683663" y="3461235"/>
            <a:ext cx="569843" cy="5963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441A50-B1C5-42ED-BEE9-5C6C524C02E3}"/>
              </a:ext>
            </a:extLst>
          </p:cNvPr>
          <p:cNvCxnSpPr>
            <a:stCxn id="6" idx="1"/>
            <a:endCxn id="6" idx="5"/>
          </p:cNvCxnSpPr>
          <p:nvPr/>
        </p:nvCxnSpPr>
        <p:spPr>
          <a:xfrm>
            <a:off x="3767115" y="3548568"/>
            <a:ext cx="402939" cy="4216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787C54-85A0-48A1-81AD-358DB2FEFC2D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3767115" y="3548568"/>
            <a:ext cx="402939" cy="421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729720-F4AF-42DF-B42D-9AA04A2B592D}"/>
              </a:ext>
            </a:extLst>
          </p:cNvPr>
          <p:cNvSpPr txBox="1"/>
          <p:nvPr/>
        </p:nvSpPr>
        <p:spPr>
          <a:xfrm>
            <a:off x="3824220" y="3396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05199-F7B9-41FE-9A58-538D37ACC53D}"/>
              </a:ext>
            </a:extLst>
          </p:cNvPr>
          <p:cNvSpPr txBox="1"/>
          <p:nvPr/>
        </p:nvSpPr>
        <p:spPr>
          <a:xfrm>
            <a:off x="3636585" y="35687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3982D-E87A-4B72-BEEC-189B45C6BAAF}"/>
              </a:ext>
            </a:extLst>
          </p:cNvPr>
          <p:cNvSpPr txBox="1"/>
          <p:nvPr/>
        </p:nvSpPr>
        <p:spPr>
          <a:xfrm>
            <a:off x="3854203" y="374798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741775-B704-4602-B122-0E3F3AC61C75}"/>
              </a:ext>
            </a:extLst>
          </p:cNvPr>
          <p:cNvCxnSpPr>
            <a:cxnSpLocks/>
          </p:cNvCxnSpPr>
          <p:nvPr/>
        </p:nvCxnSpPr>
        <p:spPr>
          <a:xfrm>
            <a:off x="3052298" y="3753440"/>
            <a:ext cx="6313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85E3E1-A3FE-4125-8B34-EE4413B9C7C9}"/>
              </a:ext>
            </a:extLst>
          </p:cNvPr>
          <p:cNvSpPr txBox="1"/>
          <p:nvPr/>
        </p:nvSpPr>
        <p:spPr>
          <a:xfrm>
            <a:off x="2162147" y="3286323"/>
            <a:ext cx="899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Desired</a:t>
            </a:r>
          </a:p>
          <a:p>
            <a:pPr algn="ctr"/>
            <a:r>
              <a:rPr lang="en-GB" dirty="0"/>
              <a:t>Force</a:t>
            </a:r>
          </a:p>
          <a:p>
            <a:pPr algn="ctr"/>
            <a:r>
              <a:rPr lang="en-GB" dirty="0"/>
              <a:t>(F</a:t>
            </a:r>
            <a:r>
              <a:rPr lang="en-GB" baseline="-25000" dirty="0"/>
              <a:t>T</a:t>
            </a:r>
            <a:r>
              <a:rPr lang="en-GB" dirty="0"/>
              <a:t>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5D31DD-9008-4486-9627-A3079E28C140}"/>
              </a:ext>
            </a:extLst>
          </p:cNvPr>
          <p:cNvGrpSpPr/>
          <p:nvPr/>
        </p:nvGrpSpPr>
        <p:grpSpPr>
          <a:xfrm>
            <a:off x="4261543" y="3296240"/>
            <a:ext cx="2899996" cy="914400"/>
            <a:chOff x="3202359" y="795131"/>
            <a:chExt cx="2899996" cy="91440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289796E-F51C-40C5-863B-2624A342E94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202359" y="1246879"/>
              <a:ext cx="1276878" cy="54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BDDB64-C960-47AF-BF55-5B9BFCC4F8E2}"/>
                </a:ext>
              </a:extLst>
            </p:cNvPr>
            <p:cNvSpPr/>
            <p:nvPr/>
          </p:nvSpPr>
          <p:spPr>
            <a:xfrm>
              <a:off x="4479237" y="795131"/>
              <a:ext cx="1232453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Force</a:t>
              </a:r>
            </a:p>
            <a:p>
              <a:pPr algn="ctr"/>
              <a:r>
                <a:rPr lang="en-GB" dirty="0"/>
                <a:t>Controller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C8A729-7B7B-4D52-BD69-5834778D2FDE}"/>
                </a:ext>
              </a:extLst>
            </p:cNvPr>
            <p:cNvCxnSpPr>
              <a:cxnSpLocks/>
              <a:stCxn id="19" idx="3"/>
              <a:endCxn id="25" idx="1"/>
            </p:cNvCxnSpPr>
            <p:nvPr/>
          </p:nvCxnSpPr>
          <p:spPr>
            <a:xfrm>
              <a:off x="5711690" y="1252331"/>
              <a:ext cx="390665" cy="41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2D558-31A8-4C8A-B437-96C371EDAD3F}"/>
              </a:ext>
            </a:extLst>
          </p:cNvPr>
          <p:cNvSpPr/>
          <p:nvPr/>
        </p:nvSpPr>
        <p:spPr>
          <a:xfrm>
            <a:off x="7161539" y="3300417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/>
              <p:nvPr/>
            </p:nvSpPr>
            <p:spPr>
              <a:xfrm>
                <a:off x="6096000" y="1721962"/>
                <a:ext cx="1776779" cy="914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𝑐𝑠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dirty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21962"/>
                <a:ext cx="1776779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11DE7D-687D-481A-BDA5-5BF4E82D1A09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7872779" y="2179162"/>
            <a:ext cx="1443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D782F4-8EBC-457E-8BC0-9721A1892FCF}"/>
              </a:ext>
            </a:extLst>
          </p:cNvPr>
          <p:cNvSpPr txBox="1"/>
          <p:nvPr/>
        </p:nvSpPr>
        <p:spPr>
          <a:xfrm>
            <a:off x="9281334" y="2686744"/>
            <a:ext cx="492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ext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951A53-C17F-40A7-AEB2-E771101FBD44}"/>
              </a:ext>
            </a:extLst>
          </p:cNvPr>
          <p:cNvCxnSpPr>
            <a:cxnSpLocks/>
          </p:cNvCxnSpPr>
          <p:nvPr/>
        </p:nvCxnSpPr>
        <p:spPr>
          <a:xfrm>
            <a:off x="3963523" y="2179161"/>
            <a:ext cx="5835" cy="1278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CA8CA2-462B-4B62-96C3-62B5F3B58994}"/>
              </a:ext>
            </a:extLst>
          </p:cNvPr>
          <p:cNvSpPr txBox="1"/>
          <p:nvPr/>
        </p:nvSpPr>
        <p:spPr>
          <a:xfrm>
            <a:off x="6103320" y="1385206"/>
            <a:ext cx="173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Impedance filter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9021DF-5DAD-4B21-9E98-3288E0EFE358}"/>
              </a:ext>
            </a:extLst>
          </p:cNvPr>
          <p:cNvCxnSpPr>
            <a:stCxn id="25" idx="3"/>
          </p:cNvCxnSpPr>
          <p:nvPr/>
        </p:nvCxnSpPr>
        <p:spPr>
          <a:xfrm>
            <a:off x="8393992" y="3757617"/>
            <a:ext cx="12472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1077C81-17EC-471D-8EE6-004678B2073D}"/>
              </a:ext>
            </a:extLst>
          </p:cNvPr>
          <p:cNvSpPr txBox="1"/>
          <p:nvPr/>
        </p:nvSpPr>
        <p:spPr>
          <a:xfrm>
            <a:off x="5974818" y="4752605"/>
            <a:ext cx="172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Actual Force (F</a:t>
            </a:r>
            <a:r>
              <a:rPr lang="en-GB" baseline="-25000" dirty="0"/>
              <a:t>A</a:t>
            </a:r>
            <a:r>
              <a:rPr lang="en-GB" dirty="0"/>
              <a:t>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9D0E40-6DE7-4726-A352-102088660B06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3968584" y="4057582"/>
            <a:ext cx="1" cy="633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971061F-C17A-422C-A3DF-95B4AD6286BB}"/>
              </a:ext>
            </a:extLst>
          </p:cNvPr>
          <p:cNvSpPr txBox="1"/>
          <p:nvPr/>
        </p:nvSpPr>
        <p:spPr>
          <a:xfrm>
            <a:off x="4392544" y="2832198"/>
            <a:ext cx="981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Force</a:t>
            </a:r>
          </a:p>
          <a:p>
            <a:pPr algn="ctr"/>
            <a:r>
              <a:rPr lang="en-GB" dirty="0"/>
              <a:t>Demand</a:t>
            </a:r>
          </a:p>
          <a:p>
            <a:pPr algn="ctr"/>
            <a:r>
              <a:rPr lang="en-GB" dirty="0"/>
              <a:t>(F</a:t>
            </a:r>
            <a:r>
              <a:rPr lang="en-GB" baseline="-25000" dirty="0"/>
              <a:t>D</a:t>
            </a:r>
            <a:r>
              <a:rPr lang="en-GB" dirty="0"/>
              <a:t>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C7FE70-9F9B-4AA8-B566-51C3223ACB08}"/>
              </a:ext>
            </a:extLst>
          </p:cNvPr>
          <p:cNvCxnSpPr>
            <a:cxnSpLocks/>
          </p:cNvCxnSpPr>
          <p:nvPr/>
        </p:nvCxnSpPr>
        <p:spPr>
          <a:xfrm>
            <a:off x="9316279" y="2179161"/>
            <a:ext cx="0" cy="136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60DC1A-21C9-4D38-88FC-FD4DAE9358D4}"/>
              </a:ext>
            </a:extLst>
          </p:cNvPr>
          <p:cNvCxnSpPr/>
          <p:nvPr/>
        </p:nvCxnSpPr>
        <p:spPr>
          <a:xfrm flipH="1">
            <a:off x="8393992" y="3548568"/>
            <a:ext cx="92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A3E01D-2BD3-4D6D-966C-0488668C9D39}"/>
              </a:ext>
            </a:extLst>
          </p:cNvPr>
          <p:cNvCxnSpPr>
            <a:cxnSpLocks/>
          </p:cNvCxnSpPr>
          <p:nvPr/>
        </p:nvCxnSpPr>
        <p:spPr>
          <a:xfrm>
            <a:off x="3969980" y="4691270"/>
            <a:ext cx="53462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1D87BEC-48FB-4599-85F8-4014752CC3F0}"/>
              </a:ext>
            </a:extLst>
          </p:cNvPr>
          <p:cNvCxnSpPr/>
          <p:nvPr/>
        </p:nvCxnSpPr>
        <p:spPr>
          <a:xfrm flipV="1">
            <a:off x="9321090" y="3766097"/>
            <a:ext cx="0" cy="925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097F77C-B8C7-485C-AA47-BF8AC3DE7CBE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3963522" y="2179161"/>
            <a:ext cx="213247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37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14EF023-421C-48F6-B5BB-312BEDC84247}"/>
              </a:ext>
            </a:extLst>
          </p:cNvPr>
          <p:cNvSpPr/>
          <p:nvPr/>
        </p:nvSpPr>
        <p:spPr>
          <a:xfrm>
            <a:off x="4187247" y="3461235"/>
            <a:ext cx="569843" cy="596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441A50-B1C5-42ED-BEE9-5C6C524C02E3}"/>
              </a:ext>
            </a:extLst>
          </p:cNvPr>
          <p:cNvCxnSpPr>
            <a:stCxn id="6" idx="1"/>
            <a:endCxn id="6" idx="5"/>
          </p:cNvCxnSpPr>
          <p:nvPr/>
        </p:nvCxnSpPr>
        <p:spPr>
          <a:xfrm>
            <a:off x="4270699" y="3548568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787C54-85A0-48A1-81AD-358DB2FEFC2D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4270699" y="3548568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729720-F4AF-42DF-B42D-9AA04A2B592D}"/>
              </a:ext>
            </a:extLst>
          </p:cNvPr>
          <p:cNvSpPr txBox="1"/>
          <p:nvPr/>
        </p:nvSpPr>
        <p:spPr>
          <a:xfrm>
            <a:off x="4327804" y="3396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05199-F7B9-41FE-9A58-538D37ACC53D}"/>
              </a:ext>
            </a:extLst>
          </p:cNvPr>
          <p:cNvSpPr txBox="1"/>
          <p:nvPr/>
        </p:nvSpPr>
        <p:spPr>
          <a:xfrm>
            <a:off x="4140169" y="35687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3982D-E87A-4B72-BEEC-189B45C6BAAF}"/>
              </a:ext>
            </a:extLst>
          </p:cNvPr>
          <p:cNvSpPr txBox="1"/>
          <p:nvPr/>
        </p:nvSpPr>
        <p:spPr>
          <a:xfrm>
            <a:off x="4357787" y="374798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741775-B704-4602-B122-0E3F3AC61C75}"/>
              </a:ext>
            </a:extLst>
          </p:cNvPr>
          <p:cNvCxnSpPr>
            <a:cxnSpLocks/>
          </p:cNvCxnSpPr>
          <p:nvPr/>
        </p:nvCxnSpPr>
        <p:spPr>
          <a:xfrm>
            <a:off x="3555882" y="3753440"/>
            <a:ext cx="6313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85E3E1-A3FE-4125-8B34-EE4413B9C7C9}"/>
              </a:ext>
            </a:extLst>
          </p:cNvPr>
          <p:cNvSpPr txBox="1"/>
          <p:nvPr/>
        </p:nvSpPr>
        <p:spPr>
          <a:xfrm>
            <a:off x="2718154" y="3457665"/>
            <a:ext cx="899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Desired</a:t>
            </a:r>
          </a:p>
          <a:p>
            <a:pPr algn="ctr"/>
            <a:r>
              <a:rPr lang="en-GB" dirty="0"/>
              <a:t>Force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5D31DD-9008-4486-9627-A3079E28C140}"/>
              </a:ext>
            </a:extLst>
          </p:cNvPr>
          <p:cNvGrpSpPr/>
          <p:nvPr/>
        </p:nvGrpSpPr>
        <p:grpSpPr>
          <a:xfrm>
            <a:off x="4756542" y="3296240"/>
            <a:ext cx="2796211" cy="914400"/>
            <a:chOff x="3697358" y="795131"/>
            <a:chExt cx="2796211" cy="9144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BDDB64-C960-47AF-BF55-5B9BFCC4F8E2}"/>
                </a:ext>
              </a:extLst>
            </p:cNvPr>
            <p:cNvSpPr/>
            <p:nvPr/>
          </p:nvSpPr>
          <p:spPr>
            <a:xfrm>
              <a:off x="4479237" y="795131"/>
              <a:ext cx="1232453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Force</a:t>
              </a:r>
            </a:p>
            <a:p>
              <a:pPr algn="ctr"/>
              <a:r>
                <a:rPr lang="en-GB" dirty="0"/>
                <a:t>Controller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C8A729-7B7B-4D52-BD69-5834778D2FDE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711690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289796E-F51C-40C5-863B-2624A342E94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97358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2D558-31A8-4C8A-B437-96C371EDAD3F}"/>
              </a:ext>
            </a:extLst>
          </p:cNvPr>
          <p:cNvSpPr/>
          <p:nvPr/>
        </p:nvSpPr>
        <p:spPr>
          <a:xfrm>
            <a:off x="7552205" y="3277464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/>
              <p:nvPr/>
            </p:nvSpPr>
            <p:spPr>
              <a:xfrm>
                <a:off x="5266257" y="1686652"/>
                <a:ext cx="1776779" cy="914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𝑐𝑠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dirty="0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257" y="1686652"/>
                <a:ext cx="1776779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11DE7D-687D-481A-BDA5-5BF4E82D1A09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7043036" y="2143852"/>
            <a:ext cx="2273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D782F4-8EBC-457E-8BC0-9721A1892FCF}"/>
              </a:ext>
            </a:extLst>
          </p:cNvPr>
          <p:cNvSpPr txBox="1"/>
          <p:nvPr/>
        </p:nvSpPr>
        <p:spPr>
          <a:xfrm>
            <a:off x="7639496" y="1774520"/>
            <a:ext cx="492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ext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7B83089-38C8-4833-966B-A5A85E6F8FC4}"/>
              </a:ext>
            </a:extLst>
          </p:cNvPr>
          <p:cNvCxnSpPr/>
          <p:nvPr/>
        </p:nvCxnSpPr>
        <p:spPr>
          <a:xfrm rot="5400000" flipH="1" flipV="1">
            <a:off x="8348110" y="2580400"/>
            <a:ext cx="1404716" cy="531620"/>
          </a:xfrm>
          <a:prstGeom prst="bentConnector3">
            <a:avLst>
              <a:gd name="adj1" fmla="val 56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951A53-C17F-40A7-AEB2-E771101FBD44}"/>
              </a:ext>
            </a:extLst>
          </p:cNvPr>
          <p:cNvCxnSpPr>
            <a:cxnSpLocks/>
          </p:cNvCxnSpPr>
          <p:nvPr/>
        </p:nvCxnSpPr>
        <p:spPr>
          <a:xfrm>
            <a:off x="4472941" y="2358887"/>
            <a:ext cx="0" cy="1098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3420312-5FC5-4732-94A0-013DB98448BE}"/>
              </a:ext>
            </a:extLst>
          </p:cNvPr>
          <p:cNvCxnSpPr>
            <a:stCxn id="28" idx="1"/>
          </p:cNvCxnSpPr>
          <p:nvPr/>
        </p:nvCxnSpPr>
        <p:spPr>
          <a:xfrm rot="10800000" flipV="1">
            <a:off x="4472169" y="2143851"/>
            <a:ext cx="794089" cy="215035"/>
          </a:xfrm>
          <a:prstGeom prst="bentConnector3">
            <a:avLst>
              <a:gd name="adj1" fmla="val 983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CA8CA2-462B-4B62-96C3-62B5F3B58994}"/>
              </a:ext>
            </a:extLst>
          </p:cNvPr>
          <p:cNvSpPr txBox="1"/>
          <p:nvPr/>
        </p:nvSpPr>
        <p:spPr>
          <a:xfrm>
            <a:off x="5273577" y="1332424"/>
            <a:ext cx="173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Impedance filter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9021DF-5DAD-4B21-9E98-3288E0EFE358}"/>
              </a:ext>
            </a:extLst>
          </p:cNvPr>
          <p:cNvCxnSpPr>
            <a:stCxn id="25" idx="3"/>
          </p:cNvCxnSpPr>
          <p:nvPr/>
        </p:nvCxnSpPr>
        <p:spPr>
          <a:xfrm>
            <a:off x="8784658" y="3734664"/>
            <a:ext cx="12472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1077C81-17EC-471D-8EE6-004678B2073D}"/>
              </a:ext>
            </a:extLst>
          </p:cNvPr>
          <p:cNvSpPr txBox="1"/>
          <p:nvPr/>
        </p:nvSpPr>
        <p:spPr>
          <a:xfrm>
            <a:off x="6171671" y="4599107"/>
            <a:ext cx="134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Actual Force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9DD791D-D3ED-4A09-860C-8FFA88C333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72168" y="3734661"/>
            <a:ext cx="4844114" cy="1165045"/>
          </a:xfrm>
          <a:prstGeom prst="bentConnector3">
            <a:avLst>
              <a:gd name="adj1" fmla="val 2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9D0E40-6DE7-4726-A352-102088660B06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4472169" y="4057582"/>
            <a:ext cx="0" cy="842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971061F-C17A-422C-A3DF-95B4AD6286BB}"/>
              </a:ext>
            </a:extLst>
          </p:cNvPr>
          <p:cNvSpPr txBox="1"/>
          <p:nvPr/>
        </p:nvSpPr>
        <p:spPr>
          <a:xfrm>
            <a:off x="3579566" y="2123447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Force</a:t>
            </a:r>
          </a:p>
          <a:p>
            <a:r>
              <a:rPr lang="en-GB" dirty="0"/>
              <a:t>Demand</a:t>
            </a:r>
          </a:p>
        </p:txBody>
      </p:sp>
    </p:spTree>
    <p:extLst>
      <p:ext uri="{BB962C8B-B14F-4D97-AF65-F5344CB8AC3E}">
        <p14:creationId xmlns:p14="http://schemas.microsoft.com/office/powerpoint/2010/main" val="3376178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DCFB41-CE55-4281-A58E-EF6257BC63EA}"/>
              </a:ext>
            </a:extLst>
          </p:cNvPr>
          <p:cNvSpPr/>
          <p:nvPr/>
        </p:nvSpPr>
        <p:spPr>
          <a:xfrm>
            <a:off x="5320747" y="954157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High Level 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5490B-E10C-463E-AA4C-B0BDD9C9379B}"/>
              </a:ext>
            </a:extLst>
          </p:cNvPr>
          <p:cNvSpPr/>
          <p:nvPr/>
        </p:nvSpPr>
        <p:spPr>
          <a:xfrm>
            <a:off x="5320746" y="2014330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 Encoding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2F63D0-7A9B-4AD7-A693-68D3C829B8DC}"/>
              </a:ext>
            </a:extLst>
          </p:cNvPr>
          <p:cNvSpPr/>
          <p:nvPr/>
        </p:nvSpPr>
        <p:spPr>
          <a:xfrm>
            <a:off x="5320745" y="3074503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Low Level 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0EAEF0-827D-4C3B-91FB-257560CA82D5}"/>
              </a:ext>
            </a:extLst>
          </p:cNvPr>
          <p:cNvSpPr/>
          <p:nvPr/>
        </p:nvSpPr>
        <p:spPr>
          <a:xfrm>
            <a:off x="5320743" y="5194849"/>
            <a:ext cx="3346179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External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53D390-AD45-470C-BC81-6CED208FFA89}"/>
              </a:ext>
            </a:extLst>
          </p:cNvPr>
          <p:cNvSpPr/>
          <p:nvPr/>
        </p:nvSpPr>
        <p:spPr>
          <a:xfrm>
            <a:off x="5320744" y="4134676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Hardware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C791CA-A894-4B3B-BE00-8E08E6A71F3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1802296"/>
            <a:ext cx="1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761C54-4CBC-41D7-8A56-EBE4D107F42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8" y="2862469"/>
            <a:ext cx="1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50E69D-53F3-4499-8AD6-32ADD2EB9EF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6095997" y="3922642"/>
            <a:ext cx="1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414719-84AF-4146-88D4-7598285EF86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095997" y="4982815"/>
            <a:ext cx="0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1ECF50E-A914-4DEC-B2E7-6E8D7B78E649}"/>
              </a:ext>
            </a:extLst>
          </p:cNvPr>
          <p:cNvSpPr/>
          <p:nvPr/>
        </p:nvSpPr>
        <p:spPr>
          <a:xfrm>
            <a:off x="7096536" y="4134676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Work Object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B5E1F5-8C14-44B9-BA29-22D8A25448D3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6871249" y="4558746"/>
            <a:ext cx="2252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D0D7C-AD69-44C8-89A4-6EAF3030C603}"/>
              </a:ext>
            </a:extLst>
          </p:cNvPr>
          <p:cNvCxnSpPr>
            <a:stCxn id="20" idx="2"/>
          </p:cNvCxnSpPr>
          <p:nvPr/>
        </p:nvCxnSpPr>
        <p:spPr>
          <a:xfrm>
            <a:off x="7871789" y="4982815"/>
            <a:ext cx="2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C43BFA-4CC4-450D-A4B7-46BCB73D243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518991" y="1378227"/>
            <a:ext cx="8017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F52357-DBEE-4E10-A41C-FD29492B2129}"/>
              </a:ext>
            </a:extLst>
          </p:cNvPr>
          <p:cNvCxnSpPr/>
          <p:nvPr/>
        </p:nvCxnSpPr>
        <p:spPr>
          <a:xfrm flipH="1">
            <a:off x="6871249" y="3491948"/>
            <a:ext cx="22594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F5F6DE-6570-4032-9166-5D0E81EA5C96}"/>
              </a:ext>
            </a:extLst>
          </p:cNvPr>
          <p:cNvCxnSpPr/>
          <p:nvPr/>
        </p:nvCxnSpPr>
        <p:spPr>
          <a:xfrm flipH="1">
            <a:off x="6871249" y="1378227"/>
            <a:ext cx="22594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B6872D-7615-4937-A65C-BBE9F9022D3B}"/>
              </a:ext>
            </a:extLst>
          </p:cNvPr>
          <p:cNvCxnSpPr>
            <a:cxnSpLocks/>
          </p:cNvCxnSpPr>
          <p:nvPr/>
        </p:nvCxnSpPr>
        <p:spPr>
          <a:xfrm flipH="1">
            <a:off x="6871250" y="1192697"/>
            <a:ext cx="32004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F23AF8-FF68-44D2-929D-7EEADF9B13B3}"/>
              </a:ext>
            </a:extLst>
          </p:cNvPr>
          <p:cNvCxnSpPr>
            <a:cxnSpLocks/>
          </p:cNvCxnSpPr>
          <p:nvPr/>
        </p:nvCxnSpPr>
        <p:spPr>
          <a:xfrm flipH="1">
            <a:off x="6871250" y="3299793"/>
            <a:ext cx="21682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8FDA47C-4E45-4C45-B7DE-5AB8AA07EA64}"/>
              </a:ext>
            </a:extLst>
          </p:cNvPr>
          <p:cNvCxnSpPr>
            <a:stCxn id="8" idx="1"/>
          </p:cNvCxnSpPr>
          <p:nvPr/>
        </p:nvCxnSpPr>
        <p:spPr>
          <a:xfrm rot="10800000">
            <a:off x="4518992" y="1378228"/>
            <a:ext cx="801753" cy="318051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623A002-5736-4A73-9B66-BB9C8723BC2D}"/>
              </a:ext>
            </a:extLst>
          </p:cNvPr>
          <p:cNvCxnSpPr>
            <a:stCxn id="20" idx="3"/>
          </p:cNvCxnSpPr>
          <p:nvPr/>
        </p:nvCxnSpPr>
        <p:spPr>
          <a:xfrm flipV="1">
            <a:off x="8647041" y="1378227"/>
            <a:ext cx="483707" cy="318051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939BBCA-7319-4AD7-9018-6209E18B1B21}"/>
              </a:ext>
            </a:extLst>
          </p:cNvPr>
          <p:cNvCxnSpPr>
            <a:stCxn id="7" idx="3"/>
          </p:cNvCxnSpPr>
          <p:nvPr/>
        </p:nvCxnSpPr>
        <p:spPr>
          <a:xfrm flipV="1">
            <a:off x="8666922" y="1192697"/>
            <a:ext cx="1404730" cy="442622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614E65-166E-48F1-9A36-CA9B3281009F}"/>
              </a:ext>
            </a:extLst>
          </p:cNvPr>
          <p:cNvCxnSpPr>
            <a:cxnSpLocks/>
          </p:cNvCxnSpPr>
          <p:nvPr/>
        </p:nvCxnSpPr>
        <p:spPr>
          <a:xfrm>
            <a:off x="9213669" y="3299793"/>
            <a:ext cx="8579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04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9AF2CF-F203-48FC-834F-0B72A27D0FE3}"/>
              </a:ext>
            </a:extLst>
          </p:cNvPr>
          <p:cNvSpPr/>
          <p:nvPr/>
        </p:nvSpPr>
        <p:spPr>
          <a:xfrm>
            <a:off x="1669774" y="2239617"/>
            <a:ext cx="1431235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Geometric Calculation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7560E7-D9E5-446E-9B73-EFDCA98BBAA1}"/>
              </a:ext>
            </a:extLst>
          </p:cNvPr>
          <p:cNvSpPr/>
          <p:nvPr/>
        </p:nvSpPr>
        <p:spPr>
          <a:xfrm>
            <a:off x="3684411" y="2239617"/>
            <a:ext cx="1152940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  <a:r>
              <a:rPr lang="en-GB" baseline="-25000" dirty="0"/>
              <a:t>imp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397A66-E560-45E9-82DC-218EEFA6C02E}"/>
              </a:ext>
            </a:extLst>
          </p:cNvPr>
          <p:cNvSpPr/>
          <p:nvPr/>
        </p:nvSpPr>
        <p:spPr>
          <a:xfrm>
            <a:off x="5420753" y="2239616"/>
            <a:ext cx="1152940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9041A-D4A1-4F51-B855-BED7E887F169}"/>
              </a:ext>
            </a:extLst>
          </p:cNvPr>
          <p:cNvSpPr/>
          <p:nvPr/>
        </p:nvSpPr>
        <p:spPr>
          <a:xfrm>
            <a:off x="8341938" y="2239616"/>
            <a:ext cx="1152940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PI 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8F6C04-50C3-4CE4-81DF-350F569844E0}"/>
              </a:ext>
            </a:extLst>
          </p:cNvPr>
          <p:cNvSpPr/>
          <p:nvPr/>
        </p:nvSpPr>
        <p:spPr>
          <a:xfrm>
            <a:off x="10078278" y="2239616"/>
            <a:ext cx="1152940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E0A697-E388-45F7-AF39-C4D2352CDF1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10817" y="2729948"/>
            <a:ext cx="1258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B7235E-B016-4F00-966D-B2DF794488D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01009" y="2729948"/>
            <a:ext cx="583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0DB6FC-125F-42BE-A56D-1BF4A0F60E81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837351" y="2729947"/>
            <a:ext cx="583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2F54A6-98AF-4900-B7FB-C8741516369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9494878" y="2729947"/>
            <a:ext cx="58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4E5C7E-A825-4422-9AE2-362765F288C2}"/>
              </a:ext>
            </a:extLst>
          </p:cNvPr>
          <p:cNvGrpSpPr/>
          <p:nvPr/>
        </p:nvGrpSpPr>
        <p:grpSpPr>
          <a:xfrm>
            <a:off x="7157095" y="2431773"/>
            <a:ext cx="601441" cy="666188"/>
            <a:chOff x="7188352" y="2431773"/>
            <a:chExt cx="601441" cy="66618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229E74-A47E-427A-B0EB-77972972CAE7}"/>
                </a:ext>
              </a:extLst>
            </p:cNvPr>
            <p:cNvSpPr/>
            <p:nvPr/>
          </p:nvSpPr>
          <p:spPr>
            <a:xfrm>
              <a:off x="7219950" y="2431773"/>
              <a:ext cx="569843" cy="5963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E73E1-1D97-4E4E-9793-46362CDFDEF7}"/>
                </a:ext>
              </a:extLst>
            </p:cNvPr>
            <p:cNvCxnSpPr>
              <a:stCxn id="23" idx="1"/>
              <a:endCxn id="23" idx="5"/>
            </p:cNvCxnSpPr>
            <p:nvPr/>
          </p:nvCxnSpPr>
          <p:spPr>
            <a:xfrm>
              <a:off x="7303402" y="2519106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83BDC05-04A1-4230-9A56-6F33313ADF8E}"/>
                </a:ext>
              </a:extLst>
            </p:cNvPr>
            <p:cNvCxnSpPr>
              <a:stCxn id="23" idx="3"/>
              <a:endCxn id="23" idx="7"/>
            </p:cNvCxnSpPr>
            <p:nvPr/>
          </p:nvCxnSpPr>
          <p:spPr>
            <a:xfrm flipV="1">
              <a:off x="7303402" y="2519106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50286B-3AD4-4578-851E-BDE15E63E787}"/>
                </a:ext>
              </a:extLst>
            </p:cNvPr>
            <p:cNvSpPr txBox="1"/>
            <p:nvPr/>
          </p:nvSpPr>
          <p:spPr>
            <a:xfrm>
              <a:off x="7188352" y="25191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252297-EF37-4247-AD05-245F00ECA590}"/>
                </a:ext>
              </a:extLst>
            </p:cNvPr>
            <p:cNvSpPr txBox="1"/>
            <p:nvPr/>
          </p:nvSpPr>
          <p:spPr>
            <a:xfrm>
              <a:off x="7377272" y="272862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-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310FBF-7879-496C-A880-866E8EC92DA2}"/>
              </a:ext>
            </a:extLst>
          </p:cNvPr>
          <p:cNvCxnSpPr>
            <a:stCxn id="7" idx="3"/>
            <a:endCxn id="23" idx="2"/>
          </p:cNvCxnSpPr>
          <p:nvPr/>
        </p:nvCxnSpPr>
        <p:spPr>
          <a:xfrm>
            <a:off x="6573693" y="2729947"/>
            <a:ext cx="61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C0261F-7FF9-4F7C-835F-625FD03E7B36}"/>
              </a:ext>
            </a:extLst>
          </p:cNvPr>
          <p:cNvCxnSpPr>
            <a:stCxn id="23" idx="6"/>
            <a:endCxn id="8" idx="1"/>
          </p:cNvCxnSpPr>
          <p:nvPr/>
        </p:nvCxnSpPr>
        <p:spPr>
          <a:xfrm>
            <a:off x="7758536" y="2729947"/>
            <a:ext cx="583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2B27B9-4719-4C48-98BD-8FF6C2352F92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7473615" y="3028120"/>
            <a:ext cx="0" cy="8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9FFCB3-951A-435C-9784-713A8193D26E}"/>
              </a:ext>
            </a:extLst>
          </p:cNvPr>
          <p:cNvCxnSpPr/>
          <p:nvPr/>
        </p:nvCxnSpPr>
        <p:spPr>
          <a:xfrm>
            <a:off x="11231218" y="2940787"/>
            <a:ext cx="470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397F2C5-35A9-4B43-9A08-BA78268F43A5}"/>
              </a:ext>
            </a:extLst>
          </p:cNvPr>
          <p:cNvCxnSpPr/>
          <p:nvPr/>
        </p:nvCxnSpPr>
        <p:spPr>
          <a:xfrm rot="10800000" flipV="1">
            <a:off x="7457178" y="2940786"/>
            <a:ext cx="4244493" cy="976427"/>
          </a:xfrm>
          <a:prstGeom prst="bentConnector3">
            <a:avLst>
              <a:gd name="adj1" fmla="val -26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D1E6E4-5677-45C7-BF74-3E0C9E4DD540}"/>
              </a:ext>
            </a:extLst>
          </p:cNvPr>
          <p:cNvCxnSpPr>
            <a:endCxn id="5" idx="2"/>
          </p:cNvCxnSpPr>
          <p:nvPr/>
        </p:nvCxnSpPr>
        <p:spPr>
          <a:xfrm flipV="1">
            <a:off x="2385391" y="3220278"/>
            <a:ext cx="1" cy="173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3885B6-FDC8-4B16-AF02-F5BCEB7883A7}"/>
              </a:ext>
            </a:extLst>
          </p:cNvPr>
          <p:cNvCxnSpPr>
            <a:stCxn id="9" idx="3"/>
          </p:cNvCxnSpPr>
          <p:nvPr/>
        </p:nvCxnSpPr>
        <p:spPr>
          <a:xfrm flipV="1">
            <a:off x="11231218" y="2728629"/>
            <a:ext cx="695739" cy="1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6D0834C-BD65-443B-9C9B-F42281C03AF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6979" y="2728629"/>
            <a:ext cx="9559978" cy="2227684"/>
          </a:xfrm>
          <a:prstGeom prst="bentConnector3">
            <a:avLst>
              <a:gd name="adj1" fmla="val -1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8479F3-D5FF-41F3-80DC-580827622B2A}"/>
              </a:ext>
            </a:extLst>
          </p:cNvPr>
          <p:cNvCxnSpPr/>
          <p:nvPr/>
        </p:nvCxnSpPr>
        <p:spPr>
          <a:xfrm>
            <a:off x="11231218" y="2431773"/>
            <a:ext cx="695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E44ABD9-A591-4204-BA43-61FEA1AA59C4}"/>
              </a:ext>
            </a:extLst>
          </p:cNvPr>
          <p:cNvSpPr txBox="1"/>
          <p:nvPr/>
        </p:nvSpPr>
        <p:spPr>
          <a:xfrm>
            <a:off x="11466444" y="2114790"/>
            <a:ext cx="35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DC645B-4BC8-44E1-AF4B-DFE1C972B5E8}"/>
              </a:ext>
            </a:extLst>
          </p:cNvPr>
          <p:cNvSpPr txBox="1"/>
          <p:nvPr/>
        </p:nvSpPr>
        <p:spPr>
          <a:xfrm>
            <a:off x="7457177" y="32176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6083D-294C-4D6B-A38E-1077E968F5C4}"/>
              </a:ext>
            </a:extLst>
          </p:cNvPr>
          <p:cNvSpPr txBox="1"/>
          <p:nvPr/>
        </p:nvSpPr>
        <p:spPr>
          <a:xfrm>
            <a:off x="6685576" y="23592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GB" baseline="-25000" dirty="0"/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1FA2DD-B6C7-49B0-9B80-8ECFC640B512}"/>
              </a:ext>
            </a:extLst>
          </p:cNvPr>
          <p:cNvSpPr txBox="1"/>
          <p:nvPr/>
        </p:nvSpPr>
        <p:spPr>
          <a:xfrm>
            <a:off x="7870103" y="23592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GB" baseline="-25000" dirty="0"/>
              <a:t>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B1781E-21C0-436A-A258-577684EC6CD6}"/>
              </a:ext>
            </a:extLst>
          </p:cNvPr>
          <p:cNvSpPr txBox="1"/>
          <p:nvPr/>
        </p:nvSpPr>
        <p:spPr>
          <a:xfrm>
            <a:off x="4912970" y="2358637"/>
            <a:ext cx="36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68F7A5-9506-420D-9E42-A9D245A7C924}"/>
              </a:ext>
            </a:extLst>
          </p:cNvPr>
          <p:cNvSpPr txBox="1"/>
          <p:nvPr/>
        </p:nvSpPr>
        <p:spPr>
          <a:xfrm>
            <a:off x="3193433" y="235863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en-GB" dirty="0"/>
              <a:t>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FA97812-5606-479D-B38B-55ABDA1FD3EC}"/>
              </a:ext>
            </a:extLst>
          </p:cNvPr>
          <p:cNvSpPr txBox="1"/>
          <p:nvPr/>
        </p:nvSpPr>
        <p:spPr>
          <a:xfrm>
            <a:off x="2620862" y="4644966"/>
            <a:ext cx="128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Joint angles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54C6AD-4E04-4C04-A301-F6B5B2F41175}"/>
              </a:ext>
            </a:extLst>
          </p:cNvPr>
          <p:cNvSpPr txBox="1"/>
          <p:nvPr/>
        </p:nvSpPr>
        <p:spPr>
          <a:xfrm>
            <a:off x="247969" y="2127793"/>
            <a:ext cx="1373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End Effector</a:t>
            </a:r>
          </a:p>
          <a:p>
            <a:r>
              <a:rPr lang="en-GB" dirty="0"/>
              <a:t>Desired Path</a:t>
            </a:r>
          </a:p>
        </p:txBody>
      </p:sp>
    </p:spTree>
    <p:extLst>
      <p:ext uri="{BB962C8B-B14F-4D97-AF65-F5344CB8AC3E}">
        <p14:creationId xmlns:p14="http://schemas.microsoft.com/office/powerpoint/2010/main" val="3648516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1D9F2E1-1182-451B-BD24-16CAE6E7E2C6}"/>
              </a:ext>
            </a:extLst>
          </p:cNvPr>
          <p:cNvSpPr/>
          <p:nvPr/>
        </p:nvSpPr>
        <p:spPr>
          <a:xfrm>
            <a:off x="525234" y="1023730"/>
            <a:ext cx="1073427" cy="91108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Desired</a:t>
            </a:r>
          </a:p>
          <a:p>
            <a:pPr algn="ctr"/>
            <a:r>
              <a:rPr lang="en-GB" dirty="0"/>
              <a:t>Global</a:t>
            </a:r>
          </a:p>
          <a:p>
            <a:pPr algn="ctr"/>
            <a:r>
              <a:rPr lang="en-GB" dirty="0"/>
              <a:t>Positions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9B8B2D-8BEE-4C69-8034-4AA38BC8EA6D}"/>
              </a:ext>
            </a:extLst>
          </p:cNvPr>
          <p:cNvSpPr/>
          <p:nvPr/>
        </p:nvSpPr>
        <p:spPr>
          <a:xfrm>
            <a:off x="3312953" y="1020417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Inverse</a:t>
            </a:r>
          </a:p>
          <a:p>
            <a:pPr algn="ctr"/>
            <a:r>
              <a:rPr lang="en-GB" dirty="0"/>
              <a:t>Kinematics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F3101A-5049-48F2-9A7C-873B00CF4985}"/>
              </a:ext>
            </a:extLst>
          </p:cNvPr>
          <p:cNvCxnSpPr>
            <a:cxnSpLocks/>
            <a:stCxn id="65" idx="6"/>
            <a:endCxn id="38" idx="1"/>
          </p:cNvCxnSpPr>
          <p:nvPr/>
        </p:nvCxnSpPr>
        <p:spPr>
          <a:xfrm>
            <a:off x="2638957" y="1477617"/>
            <a:ext cx="6739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1500ED7-B932-47AC-8F60-DB262A15DB40}"/>
              </a:ext>
            </a:extLst>
          </p:cNvPr>
          <p:cNvSpPr/>
          <p:nvPr/>
        </p:nvSpPr>
        <p:spPr>
          <a:xfrm>
            <a:off x="6679007" y="1020417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PID Joint</a:t>
            </a:r>
          </a:p>
          <a:p>
            <a:pPr algn="ctr"/>
            <a:r>
              <a:rPr lang="en-GB" dirty="0"/>
              <a:t>Position</a:t>
            </a:r>
          </a:p>
          <a:p>
            <a:pPr algn="ctr"/>
            <a:r>
              <a:rPr lang="en-GB" dirty="0"/>
              <a:t>Controllers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E12808-6677-4493-929D-1A7FAC6F3A24}"/>
              </a:ext>
            </a:extLst>
          </p:cNvPr>
          <p:cNvSpPr/>
          <p:nvPr/>
        </p:nvSpPr>
        <p:spPr>
          <a:xfrm>
            <a:off x="8693339" y="1020417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250278-8AE5-46C6-8EC5-AE18A7B88BB8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7911460" y="1477617"/>
            <a:ext cx="7818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D3DCD8-8ABF-4925-A11C-1B4B10FEAE92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9925792" y="1477617"/>
            <a:ext cx="8569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3636446-E7FB-4177-AE74-F70930EE3C25}"/>
              </a:ext>
            </a:extLst>
          </p:cNvPr>
          <p:cNvSpPr/>
          <p:nvPr/>
        </p:nvSpPr>
        <p:spPr>
          <a:xfrm>
            <a:off x="5327285" y="1179443"/>
            <a:ext cx="569843" cy="5963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5CBFAB-CECE-4989-9987-E9D34A26F51E}"/>
              </a:ext>
            </a:extLst>
          </p:cNvPr>
          <p:cNvCxnSpPr>
            <a:stCxn id="44" idx="1"/>
            <a:endCxn id="44" idx="5"/>
          </p:cNvCxnSpPr>
          <p:nvPr/>
        </p:nvCxnSpPr>
        <p:spPr>
          <a:xfrm>
            <a:off x="5410737" y="1266776"/>
            <a:ext cx="402939" cy="4216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A63280-BA8F-4FAA-8AC7-102209648286}"/>
              </a:ext>
            </a:extLst>
          </p:cNvPr>
          <p:cNvCxnSpPr>
            <a:stCxn id="44" idx="3"/>
            <a:endCxn id="44" idx="7"/>
          </p:cNvCxnSpPr>
          <p:nvPr/>
        </p:nvCxnSpPr>
        <p:spPr>
          <a:xfrm flipV="1">
            <a:off x="5410737" y="1266776"/>
            <a:ext cx="402939" cy="4216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CC84E4C-6F03-4796-95C3-8D557DD312D4}"/>
              </a:ext>
            </a:extLst>
          </p:cNvPr>
          <p:cNvCxnSpPr>
            <a:cxnSpLocks/>
            <a:stCxn id="38" idx="3"/>
            <a:endCxn id="44" idx="2"/>
          </p:cNvCxnSpPr>
          <p:nvPr/>
        </p:nvCxnSpPr>
        <p:spPr>
          <a:xfrm>
            <a:off x="4545406" y="1477617"/>
            <a:ext cx="7818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D22EC9-5939-419A-8323-7F9E1F56A7AC}"/>
              </a:ext>
            </a:extLst>
          </p:cNvPr>
          <p:cNvCxnSpPr>
            <a:cxnSpLocks/>
            <a:stCxn id="44" idx="6"/>
            <a:endCxn id="40" idx="1"/>
          </p:cNvCxnSpPr>
          <p:nvPr/>
        </p:nvCxnSpPr>
        <p:spPr>
          <a:xfrm>
            <a:off x="5897128" y="1477617"/>
            <a:ext cx="78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31BBBE-A1BC-49D3-822C-BF0741D1AB35}"/>
              </a:ext>
            </a:extLst>
          </p:cNvPr>
          <p:cNvSpPr txBox="1"/>
          <p:nvPr/>
        </p:nvSpPr>
        <p:spPr>
          <a:xfrm>
            <a:off x="5296513" y="12929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8CCC1D-B9B2-464C-B645-CDC84A3791AF}"/>
              </a:ext>
            </a:extLst>
          </p:cNvPr>
          <p:cNvSpPr txBox="1"/>
          <p:nvPr/>
        </p:nvSpPr>
        <p:spPr>
          <a:xfrm>
            <a:off x="5484607" y="145039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CA6327-2B27-429B-AD3A-760DC62CB734}"/>
              </a:ext>
            </a:extLst>
          </p:cNvPr>
          <p:cNvSpPr/>
          <p:nvPr/>
        </p:nvSpPr>
        <p:spPr>
          <a:xfrm>
            <a:off x="7680049" y="2131512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Joint</a:t>
            </a:r>
          </a:p>
          <a:p>
            <a:pPr algn="ctr"/>
            <a:r>
              <a:rPr lang="en-GB" dirty="0"/>
              <a:t>Angle</a:t>
            </a:r>
          </a:p>
          <a:p>
            <a:pPr algn="ctr"/>
            <a:r>
              <a:rPr lang="en-GB" dirty="0"/>
              <a:t>Sensors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AE491D-F48D-40CA-9639-D9CF2E07EF7B}"/>
              </a:ext>
            </a:extLst>
          </p:cNvPr>
          <p:cNvCxnSpPr>
            <a:endCxn id="51" idx="3"/>
          </p:cNvCxnSpPr>
          <p:nvPr/>
        </p:nvCxnSpPr>
        <p:spPr>
          <a:xfrm flipH="1">
            <a:off x="8912502" y="2588712"/>
            <a:ext cx="1435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AC9D89-5AA8-4DA4-AB19-74F7CFC30A53}"/>
              </a:ext>
            </a:extLst>
          </p:cNvPr>
          <p:cNvCxnSpPr>
            <a:cxnSpLocks/>
          </p:cNvCxnSpPr>
          <p:nvPr/>
        </p:nvCxnSpPr>
        <p:spPr>
          <a:xfrm flipV="1">
            <a:off x="10354279" y="1477617"/>
            <a:ext cx="0" cy="1111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979B47-76B1-4AF9-8D72-C2F746C0A6C2}"/>
              </a:ext>
            </a:extLst>
          </p:cNvPr>
          <p:cNvCxnSpPr>
            <a:cxnSpLocks/>
            <a:endCxn id="44" idx="4"/>
          </p:cNvCxnSpPr>
          <p:nvPr/>
        </p:nvCxnSpPr>
        <p:spPr>
          <a:xfrm flipV="1">
            <a:off x="5606083" y="1775790"/>
            <a:ext cx="6124" cy="8129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D85505-4803-4791-AAD7-4ACA18460262}"/>
              </a:ext>
            </a:extLst>
          </p:cNvPr>
          <p:cNvCxnSpPr>
            <a:stCxn id="51" idx="1"/>
          </p:cNvCxnSpPr>
          <p:nvPr/>
        </p:nvCxnSpPr>
        <p:spPr>
          <a:xfrm flipH="1">
            <a:off x="5606083" y="2588712"/>
            <a:ext cx="20739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CC2D875-B4A0-46E2-BE07-FDF3B19C2679}"/>
              </a:ext>
            </a:extLst>
          </p:cNvPr>
          <p:cNvSpPr txBox="1"/>
          <p:nvPr/>
        </p:nvSpPr>
        <p:spPr>
          <a:xfrm>
            <a:off x="2787922" y="742505"/>
            <a:ext cx="386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x</a:t>
            </a:r>
            <a:r>
              <a:rPr lang="en-GB" sz="2000" baseline="-25000" dirty="0">
                <a:solidFill>
                  <a:srgbClr val="002060"/>
                </a:solidFill>
              </a:rPr>
              <a:t>d</a:t>
            </a:r>
          </a:p>
          <a:p>
            <a:r>
              <a:rPr lang="en-GB" sz="2000" dirty="0">
                <a:solidFill>
                  <a:srgbClr val="002060"/>
                </a:solidFill>
              </a:rPr>
              <a:t>y</a:t>
            </a:r>
            <a:r>
              <a:rPr lang="en-GB" sz="2000" baseline="-25000" dirty="0">
                <a:solidFill>
                  <a:srgbClr val="002060"/>
                </a:solidFill>
              </a:rPr>
              <a:t>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27FC6A-A3C0-4120-822B-670F2D3507ED}"/>
              </a:ext>
            </a:extLst>
          </p:cNvPr>
          <p:cNvSpPr txBox="1"/>
          <p:nvPr/>
        </p:nvSpPr>
        <p:spPr>
          <a:xfrm>
            <a:off x="4669217" y="779799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rgbClr val="002060"/>
                </a:solidFill>
              </a:rPr>
              <a:t>θ</a:t>
            </a:r>
            <a:r>
              <a:rPr lang="en-GB" sz="2000" baseline="-25000" dirty="0">
                <a:solidFill>
                  <a:srgbClr val="002060"/>
                </a:solidFill>
              </a:rPr>
              <a:t>0d</a:t>
            </a:r>
          </a:p>
          <a:p>
            <a:r>
              <a:rPr lang="el-GR" sz="2000" dirty="0">
                <a:solidFill>
                  <a:srgbClr val="002060"/>
                </a:solidFill>
              </a:rPr>
              <a:t>θ</a:t>
            </a:r>
            <a:r>
              <a:rPr lang="en-GB" sz="2000" baseline="-25000" dirty="0">
                <a:solidFill>
                  <a:srgbClr val="002060"/>
                </a:solidFill>
              </a:rPr>
              <a:t>1d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15DDF3-8EEC-450E-94D3-FD7A92AC45C4}"/>
              </a:ext>
            </a:extLst>
          </p:cNvPr>
          <p:cNvSpPr txBox="1"/>
          <p:nvPr/>
        </p:nvSpPr>
        <p:spPr>
          <a:xfrm>
            <a:off x="5638737" y="1833374"/>
            <a:ext cx="506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rgbClr val="002060"/>
                </a:solidFill>
              </a:rPr>
              <a:t>θ</a:t>
            </a:r>
            <a:r>
              <a:rPr lang="en-GB" sz="2000" baseline="-25000" dirty="0">
                <a:solidFill>
                  <a:srgbClr val="002060"/>
                </a:solidFill>
              </a:rPr>
              <a:t>0A</a:t>
            </a:r>
          </a:p>
          <a:p>
            <a:r>
              <a:rPr lang="el-GR" sz="2000" dirty="0">
                <a:solidFill>
                  <a:srgbClr val="002060"/>
                </a:solidFill>
              </a:rPr>
              <a:t>θ</a:t>
            </a:r>
            <a:r>
              <a:rPr lang="en-GB" sz="2000" baseline="-25000" dirty="0">
                <a:solidFill>
                  <a:srgbClr val="002060"/>
                </a:solidFill>
              </a:rPr>
              <a:t>1A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A59FB7-39A5-4BDB-9451-71EE5FC8F93D}"/>
              </a:ext>
            </a:extLst>
          </p:cNvPr>
          <p:cNvSpPr txBox="1"/>
          <p:nvPr/>
        </p:nvSpPr>
        <p:spPr>
          <a:xfrm>
            <a:off x="6014931" y="785387"/>
            <a:ext cx="492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rgbClr val="002060"/>
                </a:solidFill>
              </a:rPr>
              <a:t>θ</a:t>
            </a:r>
            <a:r>
              <a:rPr lang="en-GB" sz="2000" baseline="-25000" dirty="0">
                <a:solidFill>
                  <a:srgbClr val="002060"/>
                </a:solidFill>
              </a:rPr>
              <a:t>0e</a:t>
            </a:r>
          </a:p>
          <a:p>
            <a:r>
              <a:rPr lang="el-GR" sz="2000" dirty="0">
                <a:solidFill>
                  <a:srgbClr val="002060"/>
                </a:solidFill>
              </a:rPr>
              <a:t>θ</a:t>
            </a:r>
            <a:r>
              <a:rPr lang="en-GB" sz="2000" baseline="-25000" dirty="0">
                <a:solidFill>
                  <a:srgbClr val="002060"/>
                </a:solidFill>
              </a:rPr>
              <a:t>1e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364681-FB14-457C-95F5-586E155EB220}"/>
              </a:ext>
            </a:extLst>
          </p:cNvPr>
          <p:cNvSpPr txBox="1"/>
          <p:nvPr/>
        </p:nvSpPr>
        <p:spPr>
          <a:xfrm>
            <a:off x="8090760" y="785387"/>
            <a:ext cx="405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u</a:t>
            </a:r>
            <a:r>
              <a:rPr lang="en-GB" sz="2000" baseline="-25000" dirty="0">
                <a:solidFill>
                  <a:srgbClr val="002060"/>
                </a:solidFill>
              </a:rPr>
              <a:t>0</a:t>
            </a:r>
          </a:p>
          <a:p>
            <a:r>
              <a:rPr lang="en-GB" sz="2000" dirty="0">
                <a:solidFill>
                  <a:srgbClr val="002060"/>
                </a:solidFill>
              </a:rPr>
              <a:t>u</a:t>
            </a:r>
            <a:r>
              <a:rPr lang="en-GB" sz="2000" baseline="-25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B6451E-5C4F-45F9-B7CC-077B47120D74}"/>
              </a:ext>
            </a:extLst>
          </p:cNvPr>
          <p:cNvSpPr txBox="1"/>
          <p:nvPr/>
        </p:nvSpPr>
        <p:spPr>
          <a:xfrm>
            <a:off x="9952155" y="823735"/>
            <a:ext cx="1661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Motor Shaft </a:t>
            </a:r>
          </a:p>
          <a:p>
            <a:pPr algn="ctr"/>
            <a:r>
              <a:rPr lang="en-GB" dirty="0">
                <a:solidFill>
                  <a:srgbClr val="002060"/>
                </a:solidFill>
              </a:rPr>
              <a:t>Position Output</a:t>
            </a:r>
            <a:endParaRPr lang="en-GB" baseline="-25000" dirty="0">
              <a:solidFill>
                <a:srgbClr val="00206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157991-D941-49A3-BF32-A741752E1410}"/>
              </a:ext>
            </a:extLst>
          </p:cNvPr>
          <p:cNvSpPr/>
          <p:nvPr/>
        </p:nvSpPr>
        <p:spPr>
          <a:xfrm>
            <a:off x="2069114" y="1179443"/>
            <a:ext cx="569843" cy="5963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E42159-CBA6-4EE4-B8E4-0E7641132025}"/>
              </a:ext>
            </a:extLst>
          </p:cNvPr>
          <p:cNvCxnSpPr>
            <a:stCxn id="65" idx="1"/>
            <a:endCxn id="65" idx="5"/>
          </p:cNvCxnSpPr>
          <p:nvPr/>
        </p:nvCxnSpPr>
        <p:spPr>
          <a:xfrm>
            <a:off x="2152566" y="1266776"/>
            <a:ext cx="402939" cy="4216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70AF38F-A620-414E-8A50-C5D81926861F}"/>
              </a:ext>
            </a:extLst>
          </p:cNvPr>
          <p:cNvCxnSpPr>
            <a:stCxn id="65" idx="3"/>
            <a:endCxn id="65" idx="7"/>
          </p:cNvCxnSpPr>
          <p:nvPr/>
        </p:nvCxnSpPr>
        <p:spPr>
          <a:xfrm flipV="1">
            <a:off x="2152566" y="1266776"/>
            <a:ext cx="402939" cy="4216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7BE2C91-A79B-4C0C-9F57-74273787C964}"/>
              </a:ext>
            </a:extLst>
          </p:cNvPr>
          <p:cNvSpPr txBox="1"/>
          <p:nvPr/>
        </p:nvSpPr>
        <p:spPr>
          <a:xfrm>
            <a:off x="2037941" y="1294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E95189-02BD-46B1-AD78-ADE64889F13C}"/>
              </a:ext>
            </a:extLst>
          </p:cNvPr>
          <p:cNvCxnSpPr>
            <a:stCxn id="37" idx="3"/>
            <a:endCxn id="65" idx="2"/>
          </p:cNvCxnSpPr>
          <p:nvPr/>
        </p:nvCxnSpPr>
        <p:spPr>
          <a:xfrm flipV="1">
            <a:off x="1598661" y="1477617"/>
            <a:ext cx="470453" cy="16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053F309-4A46-4C0D-A42A-99EBCC9511E1}"/>
              </a:ext>
            </a:extLst>
          </p:cNvPr>
          <p:cNvSpPr txBox="1"/>
          <p:nvPr/>
        </p:nvSpPr>
        <p:spPr>
          <a:xfrm>
            <a:off x="2218601" y="14556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D791107-022B-43F0-8139-2FADB0CD7FCB}"/>
              </a:ext>
            </a:extLst>
          </p:cNvPr>
          <p:cNvSpPr/>
          <p:nvPr/>
        </p:nvSpPr>
        <p:spPr>
          <a:xfrm>
            <a:off x="7680049" y="3639589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Forward Kinematics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B58E5B-0AF6-41EE-A319-56B6783A3C9B}"/>
              </a:ext>
            </a:extLst>
          </p:cNvPr>
          <p:cNvCxnSpPr>
            <a:stCxn id="51" idx="2"/>
            <a:endCxn id="75" idx="0"/>
          </p:cNvCxnSpPr>
          <p:nvPr/>
        </p:nvCxnSpPr>
        <p:spPr>
          <a:xfrm>
            <a:off x="8296276" y="3045912"/>
            <a:ext cx="0" cy="593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60A893D4-EF08-41FD-ABD4-47B4F3E1ECD5}"/>
              </a:ext>
            </a:extLst>
          </p:cNvPr>
          <p:cNvSpPr/>
          <p:nvPr/>
        </p:nvSpPr>
        <p:spPr>
          <a:xfrm>
            <a:off x="7130084" y="5179993"/>
            <a:ext cx="2332382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End Effector Force Sensor (and force resolution)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56E5D1-E260-408E-83A3-376350BA18A1}"/>
              </a:ext>
            </a:extLst>
          </p:cNvPr>
          <p:cNvSpPr txBox="1"/>
          <p:nvPr/>
        </p:nvSpPr>
        <p:spPr>
          <a:xfrm>
            <a:off x="8296275" y="3141921"/>
            <a:ext cx="952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rgbClr val="002060"/>
                </a:solidFill>
              </a:rPr>
              <a:t>θ</a:t>
            </a:r>
            <a:r>
              <a:rPr lang="en-GB" sz="2000" baseline="-25000" dirty="0">
                <a:solidFill>
                  <a:srgbClr val="002060"/>
                </a:solidFill>
              </a:rPr>
              <a:t>0A</a:t>
            </a:r>
            <a:r>
              <a:rPr lang="en-GB" sz="2000" dirty="0">
                <a:solidFill>
                  <a:srgbClr val="002060"/>
                </a:solidFill>
              </a:rPr>
              <a:t>, </a:t>
            </a:r>
            <a:r>
              <a:rPr lang="el-GR" sz="2000" dirty="0">
                <a:solidFill>
                  <a:srgbClr val="002060"/>
                </a:solidFill>
              </a:rPr>
              <a:t>θ</a:t>
            </a:r>
            <a:r>
              <a:rPr lang="en-GB" sz="2000" baseline="-25000" dirty="0">
                <a:solidFill>
                  <a:srgbClr val="002060"/>
                </a:solidFill>
              </a:rPr>
              <a:t>1A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888BA0-DD9C-4E4A-8A79-8F1B891801E9}"/>
              </a:ext>
            </a:extLst>
          </p:cNvPr>
          <p:cNvCxnSpPr>
            <a:stCxn id="75" idx="2"/>
            <a:endCxn id="79" idx="0"/>
          </p:cNvCxnSpPr>
          <p:nvPr/>
        </p:nvCxnSpPr>
        <p:spPr>
          <a:xfrm flipH="1">
            <a:off x="8296275" y="4553989"/>
            <a:ext cx="1" cy="626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E91095F-E07F-46E7-8904-FB2010E657AF}"/>
              </a:ext>
            </a:extLst>
          </p:cNvPr>
          <p:cNvSpPr txBox="1"/>
          <p:nvPr/>
        </p:nvSpPr>
        <p:spPr>
          <a:xfrm>
            <a:off x="8302399" y="4666936"/>
            <a:ext cx="71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x</a:t>
            </a:r>
            <a:r>
              <a:rPr lang="en-GB" sz="2000" baseline="-25000" dirty="0">
                <a:solidFill>
                  <a:srgbClr val="002060"/>
                </a:solidFill>
              </a:rPr>
              <a:t>A</a:t>
            </a:r>
            <a:r>
              <a:rPr lang="en-GB" sz="2000" dirty="0">
                <a:solidFill>
                  <a:srgbClr val="002060"/>
                </a:solidFill>
              </a:rPr>
              <a:t>,</a:t>
            </a:r>
            <a:r>
              <a:rPr lang="en-GB" sz="2000" baseline="-25000" dirty="0">
                <a:solidFill>
                  <a:srgbClr val="002060"/>
                </a:solidFill>
              </a:rPr>
              <a:t> </a:t>
            </a:r>
            <a:r>
              <a:rPr lang="en-GB" sz="2000" dirty="0">
                <a:solidFill>
                  <a:srgbClr val="002060"/>
                </a:solidFill>
              </a:rPr>
              <a:t>y</a:t>
            </a:r>
            <a:r>
              <a:rPr lang="en-GB" sz="2000" baseline="-25000" dirty="0">
                <a:solidFill>
                  <a:srgbClr val="002060"/>
                </a:solidFill>
              </a:rPr>
              <a:t>A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CFDC07-8D38-4937-A997-82E0E661B6C2}"/>
              </a:ext>
            </a:extLst>
          </p:cNvPr>
          <p:cNvCxnSpPr>
            <a:cxnSpLocks/>
            <a:endCxn id="79" idx="3"/>
          </p:cNvCxnSpPr>
          <p:nvPr/>
        </p:nvCxnSpPr>
        <p:spPr>
          <a:xfrm flipH="1">
            <a:off x="9462466" y="5637193"/>
            <a:ext cx="1221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231B2A4-B093-4A63-8262-EA16D72F572C}"/>
              </a:ext>
            </a:extLst>
          </p:cNvPr>
          <p:cNvCxnSpPr>
            <a:cxnSpLocks/>
          </p:cNvCxnSpPr>
          <p:nvPr/>
        </p:nvCxnSpPr>
        <p:spPr>
          <a:xfrm>
            <a:off x="9925792" y="1688457"/>
            <a:ext cx="31813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1CDC198-12AE-4A9A-863F-66233541BA84}"/>
              </a:ext>
            </a:extLst>
          </p:cNvPr>
          <p:cNvCxnSpPr/>
          <p:nvPr/>
        </p:nvCxnSpPr>
        <p:spPr>
          <a:xfrm>
            <a:off x="10442713" y="1688457"/>
            <a:ext cx="1855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AB136B9-C589-45C9-988A-277A0956FEC6}"/>
              </a:ext>
            </a:extLst>
          </p:cNvPr>
          <p:cNvCxnSpPr/>
          <p:nvPr/>
        </p:nvCxnSpPr>
        <p:spPr>
          <a:xfrm>
            <a:off x="10628243" y="1688457"/>
            <a:ext cx="4373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2288D31-2504-4A27-A4E6-38FA11602B7E}"/>
              </a:ext>
            </a:extLst>
          </p:cNvPr>
          <p:cNvSpPr txBox="1"/>
          <p:nvPr/>
        </p:nvSpPr>
        <p:spPr>
          <a:xfrm>
            <a:off x="10683809" y="1683682"/>
            <a:ext cx="142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Force Output</a:t>
            </a:r>
            <a:endParaRPr lang="en-GB" baseline="-25000" dirty="0">
              <a:solidFill>
                <a:srgbClr val="002060"/>
              </a:solidFill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A0E58E3-344D-4065-8DB0-804FF1321B38}"/>
              </a:ext>
            </a:extLst>
          </p:cNvPr>
          <p:cNvCxnSpPr/>
          <p:nvPr/>
        </p:nvCxnSpPr>
        <p:spPr>
          <a:xfrm flipV="1">
            <a:off x="10683809" y="1683682"/>
            <a:ext cx="0" cy="39535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C1D822B-0812-4B7B-A51D-161EE62BC668}"/>
                  </a:ext>
                </a:extLst>
              </p:cNvPr>
              <p:cNvSpPr/>
              <p:nvPr/>
            </p:nvSpPr>
            <p:spPr>
              <a:xfrm>
                <a:off x="1408638" y="5179993"/>
                <a:ext cx="1890795" cy="9144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Admittance Filter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C1D822B-0812-4B7B-A51D-161EE62BC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638" y="5179993"/>
                <a:ext cx="1890795" cy="914400"/>
              </a:xfrm>
              <a:prstGeom prst="rect">
                <a:avLst/>
              </a:prstGeom>
              <a:blipFill>
                <a:blip r:embed="rId2"/>
                <a:stretch>
                  <a:fillRect t="-645"/>
                </a:stretch>
              </a:blipFill>
              <a:ln w="28575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4FA2622-05E5-4524-907F-A07D4B68E7E7}"/>
              </a:ext>
            </a:extLst>
          </p:cNvPr>
          <p:cNvCxnSpPr>
            <a:stCxn id="109" idx="0"/>
            <a:endCxn id="65" idx="4"/>
          </p:cNvCxnSpPr>
          <p:nvPr/>
        </p:nvCxnSpPr>
        <p:spPr>
          <a:xfrm flipV="1">
            <a:off x="2354036" y="1775790"/>
            <a:ext cx="0" cy="3404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02D7654-315D-4076-BC16-7345D6F45ED6}"/>
              </a:ext>
            </a:extLst>
          </p:cNvPr>
          <p:cNvCxnSpPr>
            <a:stCxn id="79" idx="1"/>
            <a:endCxn id="109" idx="3"/>
          </p:cNvCxnSpPr>
          <p:nvPr/>
        </p:nvCxnSpPr>
        <p:spPr>
          <a:xfrm flipH="1">
            <a:off x="3299433" y="5637193"/>
            <a:ext cx="38306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83A4220-064A-4454-945E-F2E8E0C45EE1}"/>
              </a:ext>
            </a:extLst>
          </p:cNvPr>
          <p:cNvSpPr txBox="1"/>
          <p:nvPr/>
        </p:nvSpPr>
        <p:spPr>
          <a:xfrm>
            <a:off x="1642795" y="780812"/>
            <a:ext cx="38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x</a:t>
            </a:r>
            <a:r>
              <a:rPr lang="en-GB" sz="2000" baseline="-25000" dirty="0">
                <a:solidFill>
                  <a:srgbClr val="002060"/>
                </a:solidFill>
              </a:rPr>
              <a:t>p</a:t>
            </a:r>
          </a:p>
          <a:p>
            <a:r>
              <a:rPr lang="en-GB" sz="2000" dirty="0">
                <a:solidFill>
                  <a:srgbClr val="002060"/>
                </a:solidFill>
              </a:rPr>
              <a:t>y</a:t>
            </a:r>
            <a:r>
              <a:rPr lang="en-GB" sz="2000" baseline="-25000" dirty="0">
                <a:solidFill>
                  <a:srgbClr val="002060"/>
                </a:solidFill>
              </a:rPr>
              <a:t>p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C2B98FC-6BA7-4556-8004-018C13A2590E}"/>
              </a:ext>
            </a:extLst>
          </p:cNvPr>
          <p:cNvSpPr txBox="1"/>
          <p:nvPr/>
        </p:nvSpPr>
        <p:spPr>
          <a:xfrm>
            <a:off x="5024642" y="4929307"/>
            <a:ext cx="380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F</a:t>
            </a:r>
            <a:r>
              <a:rPr lang="en-GB" sz="2000" baseline="-25000" dirty="0">
                <a:solidFill>
                  <a:srgbClr val="002060"/>
                </a:solidFill>
              </a:rPr>
              <a:t>x</a:t>
            </a:r>
          </a:p>
          <a:p>
            <a:r>
              <a:rPr lang="en-GB" sz="2000" dirty="0">
                <a:solidFill>
                  <a:srgbClr val="002060"/>
                </a:solidFill>
              </a:rPr>
              <a:t>F</a:t>
            </a:r>
            <a:r>
              <a:rPr lang="en-GB" sz="2000" baseline="-25000" dirty="0">
                <a:solidFill>
                  <a:srgbClr val="002060"/>
                </a:solidFill>
              </a:rPr>
              <a:t>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988F0F9-DCAB-475B-B0A6-5C822386F614}"/>
              </a:ext>
            </a:extLst>
          </p:cNvPr>
          <p:cNvSpPr txBox="1"/>
          <p:nvPr/>
        </p:nvSpPr>
        <p:spPr>
          <a:xfrm>
            <a:off x="2409603" y="3164496"/>
            <a:ext cx="338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x</a:t>
            </a:r>
            <a:r>
              <a:rPr lang="en-GB" sz="2000" baseline="-25000" dirty="0">
                <a:solidFill>
                  <a:srgbClr val="002060"/>
                </a:solidFill>
              </a:rPr>
              <a:t>i</a:t>
            </a:r>
          </a:p>
          <a:p>
            <a:r>
              <a:rPr lang="en-GB" sz="2000" dirty="0">
                <a:solidFill>
                  <a:srgbClr val="002060"/>
                </a:solidFill>
              </a:rPr>
              <a:t>y</a:t>
            </a:r>
            <a:r>
              <a:rPr lang="en-GB" sz="2000" baseline="-25000" dirty="0">
                <a:solidFill>
                  <a:srgbClr val="00206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93881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711A46-515D-4F6A-B444-5187789AF132}"/>
              </a:ext>
            </a:extLst>
          </p:cNvPr>
          <p:cNvSpPr/>
          <p:nvPr/>
        </p:nvSpPr>
        <p:spPr>
          <a:xfrm>
            <a:off x="5320747" y="954157"/>
            <a:ext cx="1550505" cy="848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High Level 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640619-4BCC-44CE-AA5E-768110883E83}"/>
              </a:ext>
            </a:extLst>
          </p:cNvPr>
          <p:cNvSpPr/>
          <p:nvPr/>
        </p:nvSpPr>
        <p:spPr>
          <a:xfrm>
            <a:off x="4929810" y="2014330"/>
            <a:ext cx="2332382" cy="12987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 Encoding/Trajectory Generation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722D-4336-4258-9F7D-F181B2E7EB1C}"/>
              </a:ext>
            </a:extLst>
          </p:cNvPr>
          <p:cNvSpPr/>
          <p:nvPr/>
        </p:nvSpPr>
        <p:spPr>
          <a:xfrm>
            <a:off x="5320747" y="3571462"/>
            <a:ext cx="1550505" cy="848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Low Level Controller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DEBEAB-DCC4-4AFB-9AFE-740EE6DE047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1802296"/>
            <a:ext cx="1" cy="212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2F9542-15E6-43A3-B336-4BEC260059F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096000" y="3313043"/>
            <a:ext cx="1" cy="258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262BFB-8F96-4F97-B92E-8D81967D6C9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4419601"/>
            <a:ext cx="0" cy="682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F7F81C-F140-4694-BB17-A2985A55DA01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6871252" y="1378227"/>
            <a:ext cx="1252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7CC72D-6E7B-4237-A272-E9E19288EC33}"/>
              </a:ext>
            </a:extLst>
          </p:cNvPr>
          <p:cNvCxnSpPr>
            <a:cxnSpLocks/>
          </p:cNvCxnSpPr>
          <p:nvPr/>
        </p:nvCxnSpPr>
        <p:spPr>
          <a:xfrm>
            <a:off x="6096000" y="4764158"/>
            <a:ext cx="2027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4A0180-DDA4-4DCB-A8D8-3488377876B6}"/>
              </a:ext>
            </a:extLst>
          </p:cNvPr>
          <p:cNvCxnSpPr>
            <a:cxnSpLocks/>
          </p:cNvCxnSpPr>
          <p:nvPr/>
        </p:nvCxnSpPr>
        <p:spPr>
          <a:xfrm>
            <a:off x="8123583" y="1378227"/>
            <a:ext cx="0" cy="3385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F366E5-8477-4E70-A6F9-E3F2F09E9ECF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6871252" y="3995532"/>
            <a:ext cx="1252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875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D192C8-E129-4901-BB12-25A5D8AE8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32" y="255398"/>
            <a:ext cx="6701761" cy="47680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091A05-DB1C-42B7-8D6F-6B0989F0616D}"/>
              </a:ext>
            </a:extLst>
          </p:cNvPr>
          <p:cNvSpPr txBox="1"/>
          <p:nvPr/>
        </p:nvSpPr>
        <p:spPr>
          <a:xfrm>
            <a:off x="3715446" y="4953037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Time 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78990-99CA-4665-B278-151073AAFED3}"/>
              </a:ext>
            </a:extLst>
          </p:cNvPr>
          <p:cNvSpPr txBox="1"/>
          <p:nvPr/>
        </p:nvSpPr>
        <p:spPr>
          <a:xfrm>
            <a:off x="449033" y="1429159"/>
            <a:ext cx="553998" cy="229678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2400" dirty="0"/>
              <a:t>Displacement (m)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B15F01-EB01-4F87-A1DA-9DD09B263EA0}"/>
              </a:ext>
            </a:extLst>
          </p:cNvPr>
          <p:cNvSpPr/>
          <p:nvPr/>
        </p:nvSpPr>
        <p:spPr>
          <a:xfrm>
            <a:off x="497431" y="83573"/>
            <a:ext cx="7309087" cy="530925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C36A8F-FD5B-4C00-8DA6-88598EF8D5CD}"/>
              </a:ext>
            </a:extLst>
          </p:cNvPr>
          <p:cNvGrpSpPr/>
          <p:nvPr/>
        </p:nvGrpSpPr>
        <p:grpSpPr>
          <a:xfrm>
            <a:off x="3691719" y="3643762"/>
            <a:ext cx="3623481" cy="818038"/>
            <a:chOff x="8263718" y="4941317"/>
            <a:chExt cx="3623481" cy="81803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D6675C-113A-4E62-8DB8-C276BCA8ED74}"/>
                </a:ext>
              </a:extLst>
            </p:cNvPr>
            <p:cNvSpPr/>
            <p:nvPr/>
          </p:nvSpPr>
          <p:spPr>
            <a:xfrm>
              <a:off x="8263718" y="4941317"/>
              <a:ext cx="3623481" cy="81803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18A4C9D-9C62-4CA8-A744-221FA85EA169}"/>
                </a:ext>
              </a:extLst>
            </p:cNvPr>
            <p:cNvGrpSpPr/>
            <p:nvPr/>
          </p:nvGrpSpPr>
          <p:grpSpPr>
            <a:xfrm>
              <a:off x="8278969" y="5023497"/>
              <a:ext cx="3512696" cy="627796"/>
              <a:chOff x="8278969" y="5023497"/>
              <a:chExt cx="3512696" cy="62779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7C8C8CF-6369-4B55-BB5A-1B7664BDA1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256" t="15392" r="69320" b="20224"/>
              <a:stretch/>
            </p:blipFill>
            <p:spPr>
              <a:xfrm>
                <a:off x="8278969" y="5084059"/>
                <a:ext cx="933269" cy="506672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9FD1DCC-B711-4EBA-959F-14E1643A95E6}"/>
                  </a:ext>
                </a:extLst>
              </p:cNvPr>
              <p:cNvGrpSpPr/>
              <p:nvPr/>
            </p:nvGrpSpPr>
            <p:grpSpPr>
              <a:xfrm>
                <a:off x="9212238" y="5023497"/>
                <a:ext cx="2579427" cy="627796"/>
                <a:chOff x="8379725" y="1569493"/>
                <a:chExt cx="2579427" cy="627796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46D3D12-7961-471E-B06F-49C329892D70}"/>
                    </a:ext>
                  </a:extLst>
                </p:cNvPr>
                <p:cNvSpPr/>
                <p:nvPr/>
              </p:nvSpPr>
              <p:spPr>
                <a:xfrm>
                  <a:off x="8379725" y="1569493"/>
                  <a:ext cx="2579427" cy="31389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k = 10 N/m, c = 1 Ns/m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84E3F29-56D9-4717-989F-AC2E8CA88C83}"/>
                    </a:ext>
                  </a:extLst>
                </p:cNvPr>
                <p:cNvSpPr/>
                <p:nvPr/>
              </p:nvSpPr>
              <p:spPr>
                <a:xfrm>
                  <a:off x="8379725" y="1883391"/>
                  <a:ext cx="2579427" cy="31389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k = 10 N/m, c = 10 Ns/m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82149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C091A05-DB1C-42B7-8D6F-6B0989F0616D}"/>
              </a:ext>
            </a:extLst>
          </p:cNvPr>
          <p:cNvSpPr txBox="1"/>
          <p:nvPr/>
        </p:nvSpPr>
        <p:spPr>
          <a:xfrm>
            <a:off x="3715446" y="4953037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Time 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78990-99CA-4665-B278-151073AAFED3}"/>
              </a:ext>
            </a:extLst>
          </p:cNvPr>
          <p:cNvSpPr txBox="1"/>
          <p:nvPr/>
        </p:nvSpPr>
        <p:spPr>
          <a:xfrm>
            <a:off x="449033" y="1429159"/>
            <a:ext cx="553998" cy="229678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2400" dirty="0"/>
              <a:t>Displacement (m)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B15F01-EB01-4F87-A1DA-9DD09B263EA0}"/>
              </a:ext>
            </a:extLst>
          </p:cNvPr>
          <p:cNvSpPr/>
          <p:nvPr/>
        </p:nvSpPr>
        <p:spPr>
          <a:xfrm>
            <a:off x="497431" y="83573"/>
            <a:ext cx="7309087" cy="530925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D8CDCC-3849-41C1-A40A-364A52BBC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30" y="216419"/>
            <a:ext cx="6674325" cy="47366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06D88A-5A75-4456-B8D5-F5994163B97E}"/>
              </a:ext>
            </a:extLst>
          </p:cNvPr>
          <p:cNvSpPr/>
          <p:nvPr/>
        </p:nvSpPr>
        <p:spPr>
          <a:xfrm>
            <a:off x="3924300" y="216419"/>
            <a:ext cx="857250" cy="2217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85915F-6C89-4599-9682-2B7C7235BE04}"/>
              </a:ext>
            </a:extLst>
          </p:cNvPr>
          <p:cNvSpPr/>
          <p:nvPr/>
        </p:nvSpPr>
        <p:spPr>
          <a:xfrm>
            <a:off x="7372350" y="216418"/>
            <a:ext cx="295480" cy="1455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C36A8F-FD5B-4C00-8DA6-88598EF8D5CD}"/>
              </a:ext>
            </a:extLst>
          </p:cNvPr>
          <p:cNvGrpSpPr/>
          <p:nvPr/>
        </p:nvGrpSpPr>
        <p:grpSpPr>
          <a:xfrm>
            <a:off x="3748869" y="3659557"/>
            <a:ext cx="3623481" cy="818038"/>
            <a:chOff x="8263718" y="4941317"/>
            <a:chExt cx="3623481" cy="81803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D6675C-113A-4E62-8DB8-C276BCA8ED74}"/>
                </a:ext>
              </a:extLst>
            </p:cNvPr>
            <p:cNvSpPr/>
            <p:nvPr/>
          </p:nvSpPr>
          <p:spPr>
            <a:xfrm>
              <a:off x="8263718" y="4941317"/>
              <a:ext cx="3623481" cy="81803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18A4C9D-9C62-4CA8-A744-221FA85EA169}"/>
                </a:ext>
              </a:extLst>
            </p:cNvPr>
            <p:cNvGrpSpPr/>
            <p:nvPr/>
          </p:nvGrpSpPr>
          <p:grpSpPr>
            <a:xfrm>
              <a:off x="8278969" y="5023497"/>
              <a:ext cx="3512696" cy="627796"/>
              <a:chOff x="8278969" y="5023497"/>
              <a:chExt cx="3512696" cy="62779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7C8C8CF-6369-4B55-BB5A-1B7664BDA1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256" t="15392" r="69320" b="20224"/>
              <a:stretch/>
            </p:blipFill>
            <p:spPr>
              <a:xfrm>
                <a:off x="8278969" y="5084059"/>
                <a:ext cx="933269" cy="506672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9FD1DCC-B711-4EBA-959F-14E1643A95E6}"/>
                  </a:ext>
                </a:extLst>
              </p:cNvPr>
              <p:cNvGrpSpPr/>
              <p:nvPr/>
            </p:nvGrpSpPr>
            <p:grpSpPr>
              <a:xfrm>
                <a:off x="9212238" y="5023497"/>
                <a:ext cx="2579427" cy="627796"/>
                <a:chOff x="8379725" y="1569493"/>
                <a:chExt cx="2579427" cy="627796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46D3D12-7961-471E-B06F-49C329892D70}"/>
                    </a:ext>
                  </a:extLst>
                </p:cNvPr>
                <p:cNvSpPr/>
                <p:nvPr/>
              </p:nvSpPr>
              <p:spPr>
                <a:xfrm>
                  <a:off x="8379725" y="1569493"/>
                  <a:ext cx="2579427" cy="31389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k = 7 N/m, c = 10 Ns/m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84E3F29-56D9-4717-989F-AC2E8CA88C83}"/>
                    </a:ext>
                  </a:extLst>
                </p:cNvPr>
                <p:cNvSpPr/>
                <p:nvPr/>
              </p:nvSpPr>
              <p:spPr>
                <a:xfrm>
                  <a:off x="8379725" y="1883391"/>
                  <a:ext cx="2579427" cy="31389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k = 10 N/m, c = 10 Ns/m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6970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3B26BFFF-FA6D-41A0-88C3-1E193959A93B}"/>
              </a:ext>
            </a:extLst>
          </p:cNvPr>
          <p:cNvSpPr/>
          <p:nvPr/>
        </p:nvSpPr>
        <p:spPr>
          <a:xfrm>
            <a:off x="4063207" y="2975238"/>
            <a:ext cx="1031370" cy="2405146"/>
          </a:xfrm>
          <a:prstGeom prst="arc">
            <a:avLst>
              <a:gd name="adj1" fmla="val 16241787"/>
              <a:gd name="adj2" fmla="val 187060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CD6EA6-9434-4757-9BC4-F51D085C05FD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3167270" y="1179438"/>
            <a:ext cx="3278998" cy="3187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ADF55-0BDD-45FA-80F4-78CCF75955AB}"/>
              </a:ext>
            </a:extLst>
          </p:cNvPr>
          <p:cNvCxnSpPr>
            <a:cxnSpLocks/>
          </p:cNvCxnSpPr>
          <p:nvPr/>
        </p:nvCxnSpPr>
        <p:spPr>
          <a:xfrm>
            <a:off x="3167269" y="4491013"/>
            <a:ext cx="3268077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7163FC16-11C7-41B8-BBD2-67C6C4398C8E}"/>
              </a:ext>
            </a:extLst>
          </p:cNvPr>
          <p:cNvSpPr/>
          <p:nvPr/>
        </p:nvSpPr>
        <p:spPr>
          <a:xfrm>
            <a:off x="3941638" y="3429001"/>
            <a:ext cx="378571" cy="63941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AFE725-DAF0-4E13-87C8-C42C411D2C2B}"/>
              </a:ext>
            </a:extLst>
          </p:cNvPr>
          <p:cNvSpPr txBox="1"/>
          <p:nvPr/>
        </p:nvSpPr>
        <p:spPr>
          <a:xfrm>
            <a:off x="4029631" y="340445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α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412A9B-7DD1-4EAB-B326-375437B442F4}"/>
              </a:ext>
            </a:extLst>
          </p:cNvPr>
          <p:cNvSpPr txBox="1"/>
          <p:nvPr/>
        </p:nvSpPr>
        <p:spPr>
          <a:xfrm>
            <a:off x="4819782" y="356312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β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C9FFD7-46ED-4961-8799-CC6368E8C435}"/>
              </a:ext>
            </a:extLst>
          </p:cNvPr>
          <p:cNvSpPr txBox="1"/>
          <p:nvPr/>
        </p:nvSpPr>
        <p:spPr>
          <a:xfrm>
            <a:off x="4489431" y="2374428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614ED-14A3-4A01-BAF4-495ACB6939C5}"/>
              </a:ext>
            </a:extLst>
          </p:cNvPr>
          <p:cNvSpPr txBox="1"/>
          <p:nvPr/>
        </p:nvSpPr>
        <p:spPr>
          <a:xfrm>
            <a:off x="4252220" y="37491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19E5C-C7CE-4B2E-AB52-74A791370F14}"/>
              </a:ext>
            </a:extLst>
          </p:cNvPr>
          <p:cNvSpPr txBox="1"/>
          <p:nvPr/>
        </p:nvSpPr>
        <p:spPr>
          <a:xfrm>
            <a:off x="5915448" y="214818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EF92233-F071-46C1-BCBE-BC224C75C53E}"/>
              </a:ext>
            </a:extLst>
          </p:cNvPr>
          <p:cNvSpPr/>
          <p:nvPr/>
        </p:nvSpPr>
        <p:spPr>
          <a:xfrm>
            <a:off x="3599783" y="3973363"/>
            <a:ext cx="546587" cy="714600"/>
          </a:xfrm>
          <a:prstGeom prst="arc">
            <a:avLst>
              <a:gd name="adj1" fmla="val 16840510"/>
              <a:gd name="adj2" fmla="val 1870606"/>
            </a:avLst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E74AB1-5AC2-4B9D-B017-E30AAC4075A6}"/>
              </a:ext>
            </a:extLst>
          </p:cNvPr>
          <p:cNvSpPr txBox="1"/>
          <p:nvPr/>
        </p:nvSpPr>
        <p:spPr>
          <a:xfrm>
            <a:off x="3821938" y="407868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1">
                    <a:lumMod val="50000"/>
                  </a:schemeClr>
                </a:solidFill>
              </a:rPr>
              <a:t>θ</a:t>
            </a:r>
            <a:r>
              <a:rPr lang="en-GB" baseline="-25000" dirty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8496F8-30EE-4BB8-9A44-D434DA04F17D}"/>
              </a:ext>
            </a:extLst>
          </p:cNvPr>
          <p:cNvCxnSpPr/>
          <p:nvPr/>
        </p:nvCxnSpPr>
        <p:spPr>
          <a:xfrm>
            <a:off x="3162006" y="4491013"/>
            <a:ext cx="4744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107F1-F96D-4A9F-A165-6E2E3CB6D3B0}"/>
              </a:ext>
            </a:extLst>
          </p:cNvPr>
          <p:cNvCxnSpPr/>
          <p:nvPr/>
        </p:nvCxnSpPr>
        <p:spPr>
          <a:xfrm flipV="1">
            <a:off x="3149964" y="909685"/>
            <a:ext cx="0" cy="3538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F5D93B-E93F-499E-8731-F6DC121C00AD}"/>
              </a:ext>
            </a:extLst>
          </p:cNvPr>
          <p:cNvSpPr txBox="1"/>
          <p:nvPr/>
        </p:nvSpPr>
        <p:spPr>
          <a:xfrm>
            <a:off x="2857060" y="81010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6D2DCC-39FE-4838-B7BA-58B9D7917899}"/>
              </a:ext>
            </a:extLst>
          </p:cNvPr>
          <p:cNvSpPr txBox="1"/>
          <p:nvPr/>
        </p:nvSpPr>
        <p:spPr>
          <a:xfrm>
            <a:off x="7699990" y="44394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5549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CD6EA6-9434-4757-9BC4-F51D085C05FD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3167270" y="1179438"/>
            <a:ext cx="3278998" cy="3187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ADF55-0BDD-45FA-80F4-78CCF75955AB}"/>
              </a:ext>
            </a:extLst>
          </p:cNvPr>
          <p:cNvCxnSpPr>
            <a:cxnSpLocks/>
          </p:cNvCxnSpPr>
          <p:nvPr/>
        </p:nvCxnSpPr>
        <p:spPr>
          <a:xfrm>
            <a:off x="3167269" y="4491013"/>
            <a:ext cx="3268077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0C9FFD7-46ED-4961-8799-CC6368E8C435}"/>
              </a:ext>
            </a:extLst>
          </p:cNvPr>
          <p:cNvSpPr txBox="1"/>
          <p:nvPr/>
        </p:nvSpPr>
        <p:spPr>
          <a:xfrm>
            <a:off x="4628062" y="233285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614ED-14A3-4A01-BAF4-495ACB6939C5}"/>
              </a:ext>
            </a:extLst>
          </p:cNvPr>
          <p:cNvSpPr txBox="1"/>
          <p:nvPr/>
        </p:nvSpPr>
        <p:spPr>
          <a:xfrm>
            <a:off x="4252220" y="37491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19E5C-C7CE-4B2E-AB52-74A791370F14}"/>
              </a:ext>
            </a:extLst>
          </p:cNvPr>
          <p:cNvSpPr txBox="1"/>
          <p:nvPr/>
        </p:nvSpPr>
        <p:spPr>
          <a:xfrm>
            <a:off x="6085272" y="182265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9C8D0A3-144D-458D-924F-87E0D2ED43F5}"/>
              </a:ext>
            </a:extLst>
          </p:cNvPr>
          <p:cNvCxnSpPr>
            <a:stCxn id="11" idx="3"/>
          </p:cNvCxnSpPr>
          <p:nvPr/>
        </p:nvCxnSpPr>
        <p:spPr>
          <a:xfrm flipV="1">
            <a:off x="5431070" y="1696278"/>
            <a:ext cx="2188930" cy="141135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568652-B890-4FAB-9CFF-285F73EB7880}"/>
              </a:ext>
            </a:extLst>
          </p:cNvPr>
          <p:cNvSpPr txBox="1"/>
          <p:nvPr/>
        </p:nvSpPr>
        <p:spPr>
          <a:xfrm>
            <a:off x="5735991" y="240368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1">
                    <a:lumMod val="50000"/>
                  </a:schemeClr>
                </a:solidFill>
              </a:rPr>
              <a:t>θ</a:t>
            </a:r>
            <a:r>
              <a:rPr lang="en-GB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3311EBE1-40B4-4FF9-A2FC-079D1EEB1E7C}"/>
              </a:ext>
            </a:extLst>
          </p:cNvPr>
          <p:cNvSpPr/>
          <p:nvPr/>
        </p:nvSpPr>
        <p:spPr>
          <a:xfrm>
            <a:off x="5391895" y="2254194"/>
            <a:ext cx="982639" cy="968215"/>
          </a:xfrm>
          <a:prstGeom prst="arc">
            <a:avLst>
              <a:gd name="adj1" fmla="val 16840510"/>
              <a:gd name="adj2" fmla="val 20283039"/>
            </a:avLst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B4280E24-56BB-4C91-B54B-BF660C5793B5}"/>
              </a:ext>
            </a:extLst>
          </p:cNvPr>
          <p:cNvSpPr/>
          <p:nvPr/>
        </p:nvSpPr>
        <p:spPr>
          <a:xfrm rot="10168907" flipV="1">
            <a:off x="5018013" y="2402033"/>
            <a:ext cx="1227451" cy="1463321"/>
          </a:xfrm>
          <a:prstGeom prst="arc">
            <a:avLst>
              <a:gd name="adj1" fmla="val 14716130"/>
              <a:gd name="adj2" fmla="val 21068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B6EC5-5901-4581-B974-FD35E7350D20}"/>
              </a:ext>
            </a:extLst>
          </p:cNvPr>
          <p:cNvSpPr txBox="1"/>
          <p:nvPr/>
        </p:nvSpPr>
        <p:spPr>
          <a:xfrm>
            <a:off x="5205417" y="259561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ζ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5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A3070D9-35FD-4690-A103-576E571514B9}"/>
              </a:ext>
            </a:extLst>
          </p:cNvPr>
          <p:cNvCxnSpPr>
            <a:cxnSpLocks/>
          </p:cNvCxnSpPr>
          <p:nvPr/>
        </p:nvCxnSpPr>
        <p:spPr>
          <a:xfrm flipH="1" flipV="1">
            <a:off x="9160669" y="789476"/>
            <a:ext cx="1" cy="136136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297C10E-F09F-435E-A328-0E6FFBC3020A}"/>
              </a:ext>
            </a:extLst>
          </p:cNvPr>
          <p:cNvCxnSpPr>
            <a:cxnSpLocks/>
          </p:cNvCxnSpPr>
          <p:nvPr/>
        </p:nvCxnSpPr>
        <p:spPr>
          <a:xfrm flipV="1">
            <a:off x="6115581" y="934587"/>
            <a:ext cx="0" cy="22431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1FCEB00-37D6-46D7-819B-59220DC72B27}"/>
              </a:ext>
            </a:extLst>
          </p:cNvPr>
          <p:cNvGrpSpPr/>
          <p:nvPr/>
        </p:nvGrpSpPr>
        <p:grpSpPr>
          <a:xfrm>
            <a:off x="2461625" y="1147096"/>
            <a:ext cx="7770799" cy="4286174"/>
            <a:chOff x="2461625" y="1147096"/>
            <a:chExt cx="7770799" cy="428617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34C15DA-A42C-4EFE-A3FF-51ED04B9622C}"/>
                </a:ext>
              </a:extLst>
            </p:cNvPr>
            <p:cNvGrpSpPr/>
            <p:nvPr/>
          </p:nvGrpSpPr>
          <p:grpSpPr>
            <a:xfrm>
              <a:off x="2786715" y="1147096"/>
              <a:ext cx="7445709" cy="3940231"/>
              <a:chOff x="2786715" y="1147096"/>
              <a:chExt cx="7445709" cy="3940231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9F694D1-CA34-42F0-81CD-31E18D504A75}"/>
                  </a:ext>
                </a:extLst>
              </p:cNvPr>
              <p:cNvGrpSpPr/>
              <p:nvPr/>
            </p:nvGrpSpPr>
            <p:grpSpPr>
              <a:xfrm>
                <a:off x="2786715" y="1489787"/>
                <a:ext cx="7086747" cy="3597540"/>
                <a:chOff x="2786715" y="1489787"/>
                <a:chExt cx="7086747" cy="3597540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BBA3BACC-9DAE-409F-A8C3-0C0A35317BC3}"/>
                    </a:ext>
                  </a:extLst>
                </p:cNvPr>
                <p:cNvGrpSpPr/>
                <p:nvPr/>
              </p:nvGrpSpPr>
              <p:grpSpPr>
                <a:xfrm>
                  <a:off x="2786715" y="1770673"/>
                  <a:ext cx="6618570" cy="3316654"/>
                  <a:chOff x="2862470" y="1623094"/>
                  <a:chExt cx="6618570" cy="3316654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1AF5DE03-2728-4A8C-9168-49FB54FD73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07635" y="3192709"/>
                    <a:ext cx="0" cy="1351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B5E70DFB-9979-4923-9B20-C0C967DD3C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7634" y="3192711"/>
                    <a:ext cx="3111690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E923D7C4-6217-43A3-A57C-5C34FBE0B4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06624" y="2019002"/>
                    <a:ext cx="0" cy="117370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2B55035F-566A-44CA-BA55-177436F874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206624" y="2019002"/>
                    <a:ext cx="3042504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54592E5D-9F39-4F00-AA6E-70F75FC82874}"/>
                      </a:ext>
                    </a:extLst>
                  </p:cNvPr>
                  <p:cNvGrpSpPr/>
                  <p:nvPr/>
                </p:nvGrpSpPr>
                <p:grpSpPr>
                  <a:xfrm>
                    <a:off x="2862470" y="4147930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7" name="Group 6">
                      <a:extLst>
                        <a:ext uri="{FF2B5EF4-FFF2-40B4-BE49-F238E27FC236}">
                          <a16:creationId xmlns:a16="http://schemas.microsoft.com/office/drawing/2014/main" id="{CDE98865-DE70-4A94-89EA-7F75EF263A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6" name="Oval 5">
                        <a:extLst>
                          <a:ext uri="{FF2B5EF4-FFF2-40B4-BE49-F238E27FC236}">
                            <a16:creationId xmlns:a16="http://schemas.microsoft.com/office/drawing/2014/main" id="{7DA4A996-D943-460C-A5E2-D4D5BB6F14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" name="Rectangle 3">
                        <a:extLst>
                          <a:ext uri="{FF2B5EF4-FFF2-40B4-BE49-F238E27FC236}">
                            <a16:creationId xmlns:a16="http://schemas.microsoft.com/office/drawing/2014/main" id="{29225765-5751-4192-B0C6-2D2A2A6E10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5" name="Oval 4">
                        <a:extLst>
                          <a:ext uri="{FF2B5EF4-FFF2-40B4-BE49-F238E27FC236}">
                            <a16:creationId xmlns:a16="http://schemas.microsoft.com/office/drawing/2014/main" id="{6F75A2FD-8F8D-400B-9353-B00EE90F5F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390A635A-CD01-4073-9B55-B7E899C98B3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A493BDF3-FE20-47CB-B23C-6045B857894A}"/>
                      </a:ext>
                    </a:extLst>
                  </p:cNvPr>
                  <p:cNvGrpSpPr/>
                  <p:nvPr/>
                </p:nvGrpSpPr>
                <p:grpSpPr>
                  <a:xfrm>
                    <a:off x="5974159" y="2796802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C0819A0F-1AD1-4F39-BA4E-83944316A5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22" name="Oval 21">
                        <a:extLst>
                          <a:ext uri="{FF2B5EF4-FFF2-40B4-BE49-F238E27FC236}">
                            <a16:creationId xmlns:a16="http://schemas.microsoft.com/office/drawing/2014/main" id="{15E45BBA-EC64-4B97-9DF7-2D8EBE6A76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A15A2E44-E9D1-499A-984B-DD208AEA0A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4" name="Oval 23">
                        <a:extLst>
                          <a:ext uri="{FF2B5EF4-FFF2-40B4-BE49-F238E27FC236}">
                            <a16:creationId xmlns:a16="http://schemas.microsoft.com/office/drawing/2014/main" id="{BB019E4D-428C-451F-BC60-DEBD938531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7E598EFE-DF1F-4EAB-BA08-C5A53215238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BB3B80D3-DF70-4486-8E5A-526530E7C270}"/>
                      </a:ext>
                    </a:extLst>
                  </p:cNvPr>
                  <p:cNvGrpSpPr/>
                  <p:nvPr/>
                </p:nvGrpSpPr>
                <p:grpSpPr>
                  <a:xfrm>
                    <a:off x="9003962" y="1623094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7C2202EB-94D6-4E24-829D-4D0472BDD3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28" name="Oval 27">
                        <a:extLst>
                          <a:ext uri="{FF2B5EF4-FFF2-40B4-BE49-F238E27FC236}">
                            <a16:creationId xmlns:a16="http://schemas.microsoft.com/office/drawing/2014/main" id="{13528B7F-AA2F-41F7-8974-A580CE769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9" name="Rectangle 28">
                        <a:extLst>
                          <a:ext uri="{FF2B5EF4-FFF2-40B4-BE49-F238E27FC236}">
                            <a16:creationId xmlns:a16="http://schemas.microsoft.com/office/drawing/2014/main" id="{3D08E4DD-DBA1-4113-B000-573FDE5807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0" name="Oval 29">
                        <a:extLst>
                          <a:ext uri="{FF2B5EF4-FFF2-40B4-BE49-F238E27FC236}">
                            <a16:creationId xmlns:a16="http://schemas.microsoft.com/office/drawing/2014/main" id="{3EDF98D0-AD3B-4BB9-B3E5-8E04CAE5CF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360FBC5F-8618-481A-9442-2F2EB1BF612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F8F0B74E-06DB-4C86-AE9A-604141C53ADF}"/>
                    </a:ext>
                  </a:extLst>
                </p:cNvPr>
                <p:cNvGrpSpPr/>
                <p:nvPr/>
              </p:nvGrpSpPr>
              <p:grpSpPr>
                <a:xfrm>
                  <a:off x="3019180" y="4015854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BE3C2014-0909-4BA0-9BC0-BC9A8A1CF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BE0D5C80-5DF4-4BEB-AB42-54FA9A3B8D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D56DE692-7713-4D23-BA8A-A002A9C9C3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AA6944EF-8529-4EA3-AD9F-45BE3B1CF158}"/>
                    </a:ext>
                  </a:extLst>
                </p:cNvPr>
                <p:cNvGrpSpPr/>
                <p:nvPr/>
              </p:nvGrpSpPr>
              <p:grpSpPr>
                <a:xfrm>
                  <a:off x="6130869" y="2691231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4FFAB26C-A070-4607-8775-0B4B29383D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BDB5C1D9-A1B7-4D5C-8E37-80BAEE62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AAFA68D6-8CCC-4985-A2F6-E4A2B1A769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82A8E488-E69D-44BF-9C52-64B9F2F76ABE}"/>
                    </a:ext>
                  </a:extLst>
                </p:cNvPr>
                <p:cNvGrpSpPr/>
                <p:nvPr/>
              </p:nvGrpSpPr>
              <p:grpSpPr>
                <a:xfrm>
                  <a:off x="9160672" y="1489787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66" name="Straight Arrow Connector 65">
                    <a:extLst>
                      <a:ext uri="{FF2B5EF4-FFF2-40B4-BE49-F238E27FC236}">
                        <a16:creationId xmlns:a16="http://schemas.microsoft.com/office/drawing/2014/main" id="{CE8CC6E6-86E8-429B-8076-0749A941DF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0A1E228F-AFDB-4608-A6D6-5B6CCC094F7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372E7C3E-9FA7-46EA-8076-195E695671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5BF32E5-9B1D-49AD-918F-096B0C44C0EA}"/>
                  </a:ext>
                </a:extLst>
              </p:cNvPr>
              <p:cNvSpPr txBox="1"/>
              <p:nvPr/>
            </p:nvSpPr>
            <p:spPr>
              <a:xfrm>
                <a:off x="3666626" y="4492239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01ADBF4-7FCF-41E2-8029-54EC82376568}"/>
                  </a:ext>
                </a:extLst>
              </p:cNvPr>
              <p:cNvSpPr txBox="1"/>
              <p:nvPr/>
            </p:nvSpPr>
            <p:spPr>
              <a:xfrm>
                <a:off x="9869824" y="196617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F430AA3-5E62-4C42-93D9-10F60780B46F}"/>
                  </a:ext>
                </a:extLst>
              </p:cNvPr>
              <p:cNvSpPr txBox="1"/>
              <p:nvPr/>
            </p:nvSpPr>
            <p:spPr>
              <a:xfrm>
                <a:off x="6836383" y="315562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0C94F4A-1F32-475D-A09C-85DACE1DAD57}"/>
                  </a:ext>
                </a:extLst>
              </p:cNvPr>
              <p:cNvSpPr txBox="1"/>
              <p:nvPr/>
            </p:nvSpPr>
            <p:spPr>
              <a:xfrm>
                <a:off x="3019180" y="3744746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1C21A47-9C8A-4DFC-8AED-CDF08AF50105}"/>
                  </a:ext>
                </a:extLst>
              </p:cNvPr>
              <p:cNvSpPr txBox="1"/>
              <p:nvPr/>
            </p:nvSpPr>
            <p:spPr>
              <a:xfrm>
                <a:off x="3444137" y="4031822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FA8F62B-8149-4393-9E3F-46B798EA7404}"/>
                  </a:ext>
                </a:extLst>
              </p:cNvPr>
              <p:cNvSpPr txBox="1"/>
              <p:nvPr/>
            </p:nvSpPr>
            <p:spPr>
              <a:xfrm>
                <a:off x="6524736" y="2759715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3A20C52-D7E7-4AC5-BA76-BF0E3595D56F}"/>
                  </a:ext>
                </a:extLst>
              </p:cNvPr>
              <p:cNvSpPr txBox="1"/>
              <p:nvPr/>
            </p:nvSpPr>
            <p:spPr>
              <a:xfrm>
                <a:off x="6126205" y="240848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580445-7766-46EF-879F-AF232EA63783}"/>
                  </a:ext>
                </a:extLst>
              </p:cNvPr>
              <p:cNvSpPr txBox="1"/>
              <p:nvPr/>
            </p:nvSpPr>
            <p:spPr>
              <a:xfrm>
                <a:off x="9559511" y="1528267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5336044-9519-4CE1-A70C-E3BD8C5906A9}"/>
                  </a:ext>
                </a:extLst>
              </p:cNvPr>
              <p:cNvSpPr txBox="1"/>
              <p:nvPr/>
            </p:nvSpPr>
            <p:spPr>
              <a:xfrm>
                <a:off x="9152122" y="1147096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A84C8BE-4DA6-4849-B0F1-D3A8E477A93E}"/>
                </a:ext>
              </a:extLst>
            </p:cNvPr>
            <p:cNvGrpSpPr/>
            <p:nvPr/>
          </p:nvGrpSpPr>
          <p:grpSpPr>
            <a:xfrm>
              <a:off x="5635729" y="3390184"/>
              <a:ext cx="644370" cy="542672"/>
              <a:chOff x="5718412" y="4318898"/>
              <a:chExt cx="644370" cy="542672"/>
            </a:xfrm>
          </p:grpSpPr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C02D8CF1-B550-48B7-9DBE-0EA324CC1DC3}"/>
                  </a:ext>
                </a:extLst>
              </p:cNvPr>
              <p:cNvSpPr/>
              <p:nvPr/>
            </p:nvSpPr>
            <p:spPr>
              <a:xfrm rot="12944333">
                <a:off x="5718412" y="4318898"/>
                <a:ext cx="644370" cy="542672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2B2390B-2EBC-4E1A-82B6-F81FCF195A19}"/>
                  </a:ext>
                </a:extLst>
              </p:cNvPr>
              <p:cNvCxnSpPr>
                <a:cxnSpLocks/>
                <a:stCxn id="80" idx="0"/>
              </p:cNvCxnSpPr>
              <p:nvPr/>
            </p:nvCxnSpPr>
            <p:spPr>
              <a:xfrm>
                <a:off x="5882112" y="4810474"/>
                <a:ext cx="213888" cy="222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8AE7EFA-F42B-4E08-8DCF-769CF7B5FE77}"/>
                </a:ext>
              </a:extLst>
            </p:cNvPr>
            <p:cNvSpPr txBox="1"/>
            <p:nvPr/>
          </p:nvSpPr>
          <p:spPr>
            <a:xfrm>
              <a:off x="5476289" y="3744746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>
                      <a:lumMod val="50000"/>
                    </a:schemeClr>
                  </a:solidFill>
                </a:rPr>
                <a:t>θ</a:t>
              </a:r>
              <a:r>
                <a:rPr lang="en-GB" baseline="-25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1F6AB0D-437A-40A6-A617-D3B22054A9DC}"/>
                </a:ext>
              </a:extLst>
            </p:cNvPr>
            <p:cNvGrpSpPr/>
            <p:nvPr/>
          </p:nvGrpSpPr>
          <p:grpSpPr>
            <a:xfrm>
              <a:off x="2621065" y="4709376"/>
              <a:ext cx="644370" cy="542672"/>
              <a:chOff x="5718412" y="4318898"/>
              <a:chExt cx="644370" cy="542672"/>
            </a:xfrm>
          </p:grpSpPr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396DF617-D11F-4AEE-9213-C763FBF3F9C7}"/>
                  </a:ext>
                </a:extLst>
              </p:cNvPr>
              <p:cNvSpPr/>
              <p:nvPr/>
            </p:nvSpPr>
            <p:spPr>
              <a:xfrm rot="12944333">
                <a:off x="5718412" y="4318898"/>
                <a:ext cx="644370" cy="542672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28F60876-E184-4F47-BC2A-A900E8D30A9B}"/>
                  </a:ext>
                </a:extLst>
              </p:cNvPr>
              <p:cNvCxnSpPr>
                <a:cxnSpLocks/>
                <a:stCxn id="91" idx="0"/>
              </p:cNvCxnSpPr>
              <p:nvPr/>
            </p:nvCxnSpPr>
            <p:spPr>
              <a:xfrm>
                <a:off x="5882112" y="4810474"/>
                <a:ext cx="213888" cy="222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3D928BF-B818-471F-944E-7EA8F036AD24}"/>
                </a:ext>
              </a:extLst>
            </p:cNvPr>
            <p:cNvSpPr txBox="1"/>
            <p:nvPr/>
          </p:nvSpPr>
          <p:spPr>
            <a:xfrm>
              <a:off x="2461625" y="5063938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>
                      <a:lumMod val="50000"/>
                    </a:schemeClr>
                  </a:solidFill>
                </a:rPr>
                <a:t>θ</a:t>
              </a:r>
              <a:r>
                <a:rPr lang="en-GB" baseline="-25000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B6DF330-921B-4772-A2F1-C36ADEBB1DE6}"/>
              </a:ext>
            </a:extLst>
          </p:cNvPr>
          <p:cNvCxnSpPr>
            <a:cxnSpLocks/>
          </p:cNvCxnSpPr>
          <p:nvPr/>
        </p:nvCxnSpPr>
        <p:spPr>
          <a:xfrm flipH="1">
            <a:off x="1815152" y="3340288"/>
            <a:ext cx="12167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60EC4D9-3E68-43E7-AB3E-E86E6155DAA1}"/>
              </a:ext>
            </a:extLst>
          </p:cNvPr>
          <p:cNvCxnSpPr>
            <a:cxnSpLocks/>
          </p:cNvCxnSpPr>
          <p:nvPr/>
        </p:nvCxnSpPr>
        <p:spPr>
          <a:xfrm>
            <a:off x="1815152" y="2150838"/>
            <a:ext cx="4328416" cy="145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5ADDF24-DCFC-428D-A9B5-8F7CA8E07320}"/>
              </a:ext>
            </a:extLst>
          </p:cNvPr>
          <p:cNvCxnSpPr>
            <a:cxnSpLocks/>
          </p:cNvCxnSpPr>
          <p:nvPr/>
        </p:nvCxnSpPr>
        <p:spPr>
          <a:xfrm flipH="1">
            <a:off x="1726522" y="4676905"/>
            <a:ext cx="12167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DE3AA40-843A-40C5-A949-CC2EEB66E0C7}"/>
              </a:ext>
            </a:extLst>
          </p:cNvPr>
          <p:cNvSpPr txBox="1"/>
          <p:nvPr/>
        </p:nvSpPr>
        <p:spPr>
          <a:xfrm>
            <a:off x="1726522" y="388176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5E2DCEB-42AF-42CB-B5D1-2EC5BB5288B5}"/>
              </a:ext>
            </a:extLst>
          </p:cNvPr>
          <p:cNvSpPr txBox="1"/>
          <p:nvPr/>
        </p:nvSpPr>
        <p:spPr>
          <a:xfrm>
            <a:off x="1726522" y="261354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12C01BB-CE94-47A8-B9B3-EAECAC177413}"/>
              </a:ext>
            </a:extLst>
          </p:cNvPr>
          <p:cNvCxnSpPr>
            <a:cxnSpLocks/>
          </p:cNvCxnSpPr>
          <p:nvPr/>
        </p:nvCxnSpPr>
        <p:spPr>
          <a:xfrm flipV="1">
            <a:off x="3019180" y="955342"/>
            <a:ext cx="0" cy="22431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C7F48E9-F14F-4795-B35B-3BFE4D13354D}"/>
              </a:ext>
            </a:extLst>
          </p:cNvPr>
          <p:cNvSpPr txBox="1"/>
          <p:nvPr/>
        </p:nvSpPr>
        <p:spPr>
          <a:xfrm>
            <a:off x="4406128" y="80781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939040F-4C59-47D9-B339-5D85F1B54699}"/>
              </a:ext>
            </a:extLst>
          </p:cNvPr>
          <p:cNvSpPr txBox="1"/>
          <p:nvPr/>
        </p:nvSpPr>
        <p:spPr>
          <a:xfrm>
            <a:off x="7636086" y="80781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E73F850-EF36-4D9F-AC7D-F6B65A89C465}"/>
              </a:ext>
            </a:extLst>
          </p:cNvPr>
          <p:cNvCxnSpPr>
            <a:stCxn id="129" idx="3"/>
          </p:cNvCxnSpPr>
          <p:nvPr/>
        </p:nvCxnSpPr>
        <p:spPr>
          <a:xfrm>
            <a:off x="8009906" y="992485"/>
            <a:ext cx="1150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CE06546-0887-4C91-92DB-3A1DE8438421}"/>
              </a:ext>
            </a:extLst>
          </p:cNvPr>
          <p:cNvCxnSpPr>
            <a:cxnSpLocks/>
            <a:stCxn id="129" idx="1"/>
          </p:cNvCxnSpPr>
          <p:nvPr/>
        </p:nvCxnSpPr>
        <p:spPr>
          <a:xfrm flipH="1">
            <a:off x="6126205" y="992485"/>
            <a:ext cx="1509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978160E-8892-409D-ADA5-90AC85E4E9A4}"/>
              </a:ext>
            </a:extLst>
          </p:cNvPr>
          <p:cNvCxnSpPr>
            <a:stCxn id="128" idx="3"/>
          </p:cNvCxnSpPr>
          <p:nvPr/>
        </p:nvCxnSpPr>
        <p:spPr>
          <a:xfrm>
            <a:off x="4779948" y="992485"/>
            <a:ext cx="1316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D834299-C2A4-449D-9F71-BEF160DF4418}"/>
              </a:ext>
            </a:extLst>
          </p:cNvPr>
          <p:cNvCxnSpPr>
            <a:stCxn id="128" idx="1"/>
          </p:cNvCxnSpPr>
          <p:nvPr/>
        </p:nvCxnSpPr>
        <p:spPr>
          <a:xfrm flipH="1">
            <a:off x="3031879" y="992485"/>
            <a:ext cx="1374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A82B2C0-1438-4BE6-B4BA-46547EFA0D06}"/>
              </a:ext>
            </a:extLst>
          </p:cNvPr>
          <p:cNvCxnSpPr>
            <a:stCxn id="116" idx="0"/>
          </p:cNvCxnSpPr>
          <p:nvPr/>
        </p:nvCxnSpPr>
        <p:spPr>
          <a:xfrm flipV="1">
            <a:off x="1913432" y="2165351"/>
            <a:ext cx="0" cy="44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996548B-DC4C-448C-B64E-3069006C62E9}"/>
              </a:ext>
            </a:extLst>
          </p:cNvPr>
          <p:cNvCxnSpPr>
            <a:stCxn id="116" idx="2"/>
          </p:cNvCxnSpPr>
          <p:nvPr/>
        </p:nvCxnSpPr>
        <p:spPr>
          <a:xfrm>
            <a:off x="1913432" y="2982876"/>
            <a:ext cx="0" cy="35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086EA02-811D-4DAF-8662-8CC2F8F2245D}"/>
              </a:ext>
            </a:extLst>
          </p:cNvPr>
          <p:cNvCxnSpPr>
            <a:stCxn id="115" idx="0"/>
          </p:cNvCxnSpPr>
          <p:nvPr/>
        </p:nvCxnSpPr>
        <p:spPr>
          <a:xfrm flipV="1">
            <a:off x="1913432" y="3366795"/>
            <a:ext cx="0" cy="51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01334F7-A24F-451D-963F-64FAF344DEEA}"/>
              </a:ext>
            </a:extLst>
          </p:cNvPr>
          <p:cNvCxnSpPr>
            <a:stCxn id="115" idx="2"/>
          </p:cNvCxnSpPr>
          <p:nvPr/>
        </p:nvCxnSpPr>
        <p:spPr>
          <a:xfrm>
            <a:off x="1913432" y="4251092"/>
            <a:ext cx="0" cy="44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42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1E892D52-E31E-4B70-B80D-590F236F40AC}"/>
              </a:ext>
            </a:extLst>
          </p:cNvPr>
          <p:cNvSpPr txBox="1"/>
          <p:nvPr/>
        </p:nvSpPr>
        <p:spPr>
          <a:xfrm>
            <a:off x="5116623" y="499584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B65662-848A-45BD-966D-B76C10DF41B8}"/>
              </a:ext>
            </a:extLst>
          </p:cNvPr>
          <p:cNvSpPr txBox="1"/>
          <p:nvPr/>
        </p:nvSpPr>
        <p:spPr>
          <a:xfrm>
            <a:off x="7613294" y="244472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637BB9C5-E886-4F69-8248-A7AED4E2F166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EBA46E1-7344-4871-A07B-9152242DE124}"/>
              </a:ext>
            </a:extLst>
          </p:cNvPr>
          <p:cNvGrpSpPr/>
          <p:nvPr/>
        </p:nvGrpSpPr>
        <p:grpSpPr>
          <a:xfrm>
            <a:off x="2982787" y="393280"/>
            <a:ext cx="4557734" cy="4342648"/>
            <a:chOff x="2982787" y="393280"/>
            <a:chExt cx="4557734" cy="4342648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EE33FEA-8163-4993-A1A8-DD8D4EC47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8641" y="921152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1CE42AB-56E5-445B-93EA-B60E5D8BD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9153" y="683635"/>
              <a:ext cx="220081" cy="4919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4D5581-2BD7-4C70-BAA7-E09D1D65330A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>
              <a:off x="3240155" y="4439478"/>
              <a:ext cx="4300366" cy="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79CB31D-C38B-4704-B4E4-91F66F5FD2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934" y="2613681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9C1C992-3E84-454D-B534-50816E43F20E}"/>
                </a:ext>
              </a:extLst>
            </p:cNvPr>
            <p:cNvCxnSpPr>
              <a:cxnSpLocks/>
            </p:cNvCxnSpPr>
            <p:nvPr/>
          </p:nvCxnSpPr>
          <p:spPr>
            <a:xfrm>
              <a:off x="3193774" y="4439478"/>
              <a:ext cx="42773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BB29D66-3ACC-4700-BE28-399D1E3AA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7270" y="4042611"/>
              <a:ext cx="0" cy="39686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D28F38-FCC7-451C-BCF3-001919384333}"/>
                </a:ext>
              </a:extLst>
            </p:cNvPr>
            <p:cNvSpPr txBox="1"/>
            <p:nvPr/>
          </p:nvSpPr>
          <p:spPr>
            <a:xfrm>
              <a:off x="2982787" y="369209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95E7B9-3DAD-4BB5-BD67-C6FF4E7DDC83}"/>
                </a:ext>
              </a:extLst>
            </p:cNvPr>
            <p:cNvSpPr txBox="1"/>
            <p:nvPr/>
          </p:nvSpPr>
          <p:spPr>
            <a:xfrm>
              <a:off x="3461460" y="436659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353218E-4686-49CC-8C2A-63A6AA5BC87D}"/>
                </a:ext>
              </a:extLst>
            </p:cNvPr>
            <p:cNvSpPr/>
            <p:nvPr/>
          </p:nvSpPr>
          <p:spPr>
            <a:xfrm>
              <a:off x="3094384" y="436659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65B096C-1CC7-415E-BA57-EC8709F4DA32}"/>
                </a:ext>
              </a:extLst>
            </p:cNvPr>
            <p:cNvSpPr/>
            <p:nvPr/>
          </p:nvSpPr>
          <p:spPr>
            <a:xfrm>
              <a:off x="5409722" y="2983218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260927-6028-4453-B769-E16A2C374A1F}"/>
                </a:ext>
              </a:extLst>
            </p:cNvPr>
            <p:cNvSpPr/>
            <p:nvPr/>
          </p:nvSpPr>
          <p:spPr>
            <a:xfrm>
              <a:off x="6446268" y="110655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087BC31-6F9B-4EF6-BEE7-DE82D2D6502A}"/>
                </a:ext>
              </a:extLst>
            </p:cNvPr>
            <p:cNvCxnSpPr>
              <a:cxnSpLocks/>
              <a:stCxn id="45" idx="3"/>
              <a:endCxn id="46" idx="3"/>
            </p:cNvCxnSpPr>
            <p:nvPr/>
          </p:nvCxnSpPr>
          <p:spPr>
            <a:xfrm flipV="1">
              <a:off x="3115732" y="3107635"/>
              <a:ext cx="2315338" cy="13833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87AF90-3B22-463C-BC40-745D138C272F}"/>
                </a:ext>
              </a:extLst>
            </p:cNvPr>
            <p:cNvCxnSpPr>
              <a:cxnSpLocks/>
              <a:stCxn id="46" idx="7"/>
              <a:endCxn id="47" idx="3"/>
            </p:cNvCxnSpPr>
            <p:nvPr/>
          </p:nvCxnSpPr>
          <p:spPr>
            <a:xfrm flipV="1">
              <a:off x="5534145" y="1230973"/>
              <a:ext cx="933471" cy="177359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ABE07D-72D3-4441-B97A-479BA2490977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 flipV="1">
              <a:off x="5555493" y="1961324"/>
              <a:ext cx="1759707" cy="109477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6470FB53-8EFD-4C77-90D3-4773F111310F}"/>
                </a:ext>
              </a:extLst>
            </p:cNvPr>
            <p:cNvSpPr/>
            <p:nvPr/>
          </p:nvSpPr>
          <p:spPr>
            <a:xfrm>
              <a:off x="5697519" y="1376736"/>
              <a:ext cx="1458655" cy="1478243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FBA8D1-2E36-43BD-9F3C-6CD1D44A39E3}"/>
                </a:ext>
              </a:extLst>
            </p:cNvPr>
            <p:cNvSpPr txBox="1"/>
            <p:nvPr/>
          </p:nvSpPr>
          <p:spPr>
            <a:xfrm>
              <a:off x="4722797" y="388204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1D1C44-88CF-4A55-8937-AD13E1721703}"/>
                </a:ext>
              </a:extLst>
            </p:cNvPr>
            <p:cNvSpPr txBox="1"/>
            <p:nvPr/>
          </p:nvSpPr>
          <p:spPr>
            <a:xfrm>
              <a:off x="6609642" y="1545439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1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27AB482-61BD-4A87-806E-6D6DDE44A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240" y="2814059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9BAE0D-A63E-4BC0-8930-BA6BD4F9FEEC}"/>
                </a:ext>
              </a:extLst>
            </p:cNvPr>
            <p:cNvSpPr txBox="1"/>
            <p:nvPr/>
          </p:nvSpPr>
          <p:spPr>
            <a:xfrm>
              <a:off x="4896669" y="23679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906AD3-192D-4E46-91B6-D8998234A98F}"/>
                </a:ext>
              </a:extLst>
            </p:cNvPr>
            <p:cNvSpPr txBox="1"/>
            <p:nvPr/>
          </p:nvSpPr>
          <p:spPr>
            <a:xfrm>
              <a:off x="5931741" y="275174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2CE8B6-EB83-4F41-A84E-175E6F3AB0AF}"/>
                </a:ext>
              </a:extLst>
            </p:cNvPr>
            <p:cNvSpPr txBox="1"/>
            <p:nvPr/>
          </p:nvSpPr>
          <p:spPr>
            <a:xfrm>
              <a:off x="5739174" y="67072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B61CF0-96FD-4288-94C9-3095AE5C5FF6}"/>
                </a:ext>
              </a:extLst>
            </p:cNvPr>
            <p:cNvSpPr txBox="1"/>
            <p:nvPr/>
          </p:nvSpPr>
          <p:spPr>
            <a:xfrm>
              <a:off x="6639644" y="3932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9B345F42-6679-4EDE-A5CD-A5060EFF3817}"/>
              </a:ext>
            </a:extLst>
          </p:cNvPr>
          <p:cNvSpPr/>
          <p:nvPr/>
        </p:nvSpPr>
        <p:spPr>
          <a:xfrm>
            <a:off x="4145855" y="3617205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95DBDD7D-6CC8-48CE-BA92-B469CCB1236E}"/>
              </a:ext>
            </a:extLst>
          </p:cNvPr>
          <p:cNvSpPr/>
          <p:nvPr/>
        </p:nvSpPr>
        <p:spPr>
          <a:xfrm>
            <a:off x="5307062" y="2932012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83FC5362-3B57-46CB-B942-0161EDBD4AD0}"/>
              </a:ext>
            </a:extLst>
          </p:cNvPr>
          <p:cNvSpPr/>
          <p:nvPr/>
        </p:nvSpPr>
        <p:spPr>
          <a:xfrm>
            <a:off x="5885348" y="1832984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id="{12750A1B-FFF3-4E4B-9D53-393BC3F0A237}"/>
              </a:ext>
            </a:extLst>
          </p:cNvPr>
          <p:cNvSpPr/>
          <p:nvPr/>
        </p:nvSpPr>
        <p:spPr>
          <a:xfrm>
            <a:off x="6366535" y="1040057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ABE43AB-DCDF-4FC4-B1BE-AF33E917CF30}"/>
              </a:ext>
            </a:extLst>
          </p:cNvPr>
          <p:cNvSpPr txBox="1"/>
          <p:nvPr/>
        </p:nvSpPr>
        <p:spPr>
          <a:xfrm>
            <a:off x="3615539" y="3356568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51826E0-5630-416F-97CC-6BB3456A82E3}"/>
              </a:ext>
            </a:extLst>
          </p:cNvPr>
          <p:cNvSpPr txBox="1"/>
          <p:nvPr/>
        </p:nvSpPr>
        <p:spPr>
          <a:xfrm>
            <a:off x="5326751" y="3100423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3B11D6-F425-49BF-A82C-CDCA1A30BD19}"/>
              </a:ext>
            </a:extLst>
          </p:cNvPr>
          <p:cNvSpPr txBox="1"/>
          <p:nvPr/>
        </p:nvSpPr>
        <p:spPr>
          <a:xfrm>
            <a:off x="5249356" y="1536481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2DF940-8E69-401F-8965-BE0815894372}"/>
              </a:ext>
            </a:extLst>
          </p:cNvPr>
          <p:cNvSpPr txBox="1"/>
          <p:nvPr/>
        </p:nvSpPr>
        <p:spPr>
          <a:xfrm>
            <a:off x="6627621" y="1007404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4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322AA61-91A1-457F-83C0-7BDFB10B9A24}"/>
              </a:ext>
            </a:extLst>
          </p:cNvPr>
          <p:cNvCxnSpPr>
            <a:cxnSpLocks/>
            <a:endCxn id="80" idx="2"/>
          </p:cNvCxnSpPr>
          <p:nvPr/>
        </p:nvCxnSpPr>
        <p:spPr>
          <a:xfrm flipH="1" flipV="1">
            <a:off x="5693775" y="3469755"/>
            <a:ext cx="898264" cy="130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916EB9-1410-49DA-982C-9621BD4F884B}"/>
              </a:ext>
            </a:extLst>
          </p:cNvPr>
          <p:cNvCxnSpPr>
            <a:cxnSpLocks/>
          </p:cNvCxnSpPr>
          <p:nvPr/>
        </p:nvCxnSpPr>
        <p:spPr>
          <a:xfrm flipH="1" flipV="1">
            <a:off x="3235004" y="4615706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132206-FF07-4F0F-9312-56EE6BC75869}"/>
              </a:ext>
            </a:extLst>
          </p:cNvPr>
          <p:cNvCxnSpPr>
            <a:stCxn id="50" idx="3"/>
          </p:cNvCxnSpPr>
          <p:nvPr/>
        </p:nvCxnSpPr>
        <p:spPr>
          <a:xfrm flipV="1">
            <a:off x="5477619" y="4551262"/>
            <a:ext cx="957727" cy="62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22BF363-0470-4B95-95D0-BBEA3B0D7A89}"/>
              </a:ext>
            </a:extLst>
          </p:cNvPr>
          <p:cNvCxnSpPr>
            <a:cxnSpLocks/>
          </p:cNvCxnSpPr>
          <p:nvPr/>
        </p:nvCxnSpPr>
        <p:spPr>
          <a:xfrm flipH="1">
            <a:off x="4007776" y="5299652"/>
            <a:ext cx="1134061" cy="63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022F1E-D523-4659-9343-90446204E69D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6994645" y="1376736"/>
            <a:ext cx="1244677" cy="43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15FCF5E-F471-482D-BF1B-2A87C7775C25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6060798" y="3285089"/>
            <a:ext cx="1193516" cy="44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6CF165-D412-4236-BA66-CC20C41CAB7D}"/>
              </a:ext>
            </a:extLst>
          </p:cNvPr>
          <p:cNvCxnSpPr>
            <a:stCxn id="51" idx="0"/>
          </p:cNvCxnSpPr>
          <p:nvPr/>
        </p:nvCxnSpPr>
        <p:spPr>
          <a:xfrm flipV="1">
            <a:off x="7793792" y="1730105"/>
            <a:ext cx="279397" cy="71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D33B14-1C9F-4C9E-A838-8CBF3031402D}"/>
              </a:ext>
            </a:extLst>
          </p:cNvPr>
          <p:cNvCxnSpPr/>
          <p:nvPr/>
        </p:nvCxnSpPr>
        <p:spPr>
          <a:xfrm flipH="1">
            <a:off x="7254314" y="2814059"/>
            <a:ext cx="358980" cy="87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4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1E892D52-E31E-4B70-B80D-590F236F40AC}"/>
              </a:ext>
            </a:extLst>
          </p:cNvPr>
          <p:cNvSpPr txBox="1"/>
          <p:nvPr/>
        </p:nvSpPr>
        <p:spPr>
          <a:xfrm>
            <a:off x="5116623" y="499584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B65662-848A-45BD-966D-B76C10DF41B8}"/>
              </a:ext>
            </a:extLst>
          </p:cNvPr>
          <p:cNvSpPr txBox="1"/>
          <p:nvPr/>
        </p:nvSpPr>
        <p:spPr>
          <a:xfrm>
            <a:off x="7613294" y="244472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637BB9C5-E886-4F69-8248-A7AED4E2F166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EBA46E1-7344-4871-A07B-9152242DE124}"/>
              </a:ext>
            </a:extLst>
          </p:cNvPr>
          <p:cNvGrpSpPr/>
          <p:nvPr/>
        </p:nvGrpSpPr>
        <p:grpSpPr>
          <a:xfrm>
            <a:off x="2982787" y="393280"/>
            <a:ext cx="4557734" cy="4342648"/>
            <a:chOff x="2982787" y="393280"/>
            <a:chExt cx="4557734" cy="4342648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EE33FEA-8163-4993-A1A8-DD8D4EC47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8641" y="921152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1CE42AB-56E5-445B-93EA-B60E5D8BD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9153" y="683635"/>
              <a:ext cx="220081" cy="4919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4D5581-2BD7-4C70-BAA7-E09D1D65330A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>
              <a:off x="3240155" y="4439478"/>
              <a:ext cx="4300366" cy="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79CB31D-C38B-4704-B4E4-91F66F5FD2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934" y="2613681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9C1C992-3E84-454D-B534-50816E43F20E}"/>
                </a:ext>
              </a:extLst>
            </p:cNvPr>
            <p:cNvCxnSpPr>
              <a:cxnSpLocks/>
            </p:cNvCxnSpPr>
            <p:nvPr/>
          </p:nvCxnSpPr>
          <p:spPr>
            <a:xfrm>
              <a:off x="3193774" y="4439478"/>
              <a:ext cx="42773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BB29D66-3ACC-4700-BE28-399D1E3AA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7270" y="4042611"/>
              <a:ext cx="0" cy="39686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D28F38-FCC7-451C-BCF3-001919384333}"/>
                </a:ext>
              </a:extLst>
            </p:cNvPr>
            <p:cNvSpPr txBox="1"/>
            <p:nvPr/>
          </p:nvSpPr>
          <p:spPr>
            <a:xfrm>
              <a:off x="2982787" y="369209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95E7B9-3DAD-4BB5-BD67-C6FF4E7DDC83}"/>
                </a:ext>
              </a:extLst>
            </p:cNvPr>
            <p:cNvSpPr txBox="1"/>
            <p:nvPr/>
          </p:nvSpPr>
          <p:spPr>
            <a:xfrm>
              <a:off x="3461460" y="436659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353218E-4686-49CC-8C2A-63A6AA5BC87D}"/>
                </a:ext>
              </a:extLst>
            </p:cNvPr>
            <p:cNvSpPr/>
            <p:nvPr/>
          </p:nvSpPr>
          <p:spPr>
            <a:xfrm>
              <a:off x="3094384" y="436659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65B096C-1CC7-415E-BA57-EC8709F4DA32}"/>
                </a:ext>
              </a:extLst>
            </p:cNvPr>
            <p:cNvSpPr/>
            <p:nvPr/>
          </p:nvSpPr>
          <p:spPr>
            <a:xfrm>
              <a:off x="5409722" y="2983218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260927-6028-4453-B769-E16A2C374A1F}"/>
                </a:ext>
              </a:extLst>
            </p:cNvPr>
            <p:cNvSpPr/>
            <p:nvPr/>
          </p:nvSpPr>
          <p:spPr>
            <a:xfrm>
              <a:off x="6446268" y="110655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087BC31-6F9B-4EF6-BEE7-DE82D2D6502A}"/>
                </a:ext>
              </a:extLst>
            </p:cNvPr>
            <p:cNvCxnSpPr>
              <a:cxnSpLocks/>
              <a:stCxn id="45" idx="3"/>
              <a:endCxn id="46" idx="3"/>
            </p:cNvCxnSpPr>
            <p:nvPr/>
          </p:nvCxnSpPr>
          <p:spPr>
            <a:xfrm flipV="1">
              <a:off x="3115732" y="3107635"/>
              <a:ext cx="2315338" cy="13833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87AF90-3B22-463C-BC40-745D138C272F}"/>
                </a:ext>
              </a:extLst>
            </p:cNvPr>
            <p:cNvCxnSpPr>
              <a:cxnSpLocks/>
              <a:stCxn id="46" idx="7"/>
              <a:endCxn id="47" idx="3"/>
            </p:cNvCxnSpPr>
            <p:nvPr/>
          </p:nvCxnSpPr>
          <p:spPr>
            <a:xfrm flipV="1">
              <a:off x="5534145" y="1230973"/>
              <a:ext cx="933471" cy="17735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ABE07D-72D3-4441-B97A-479BA2490977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 flipV="1">
              <a:off x="5555493" y="1961324"/>
              <a:ext cx="1759707" cy="109477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6470FB53-8EFD-4C77-90D3-4773F111310F}"/>
                </a:ext>
              </a:extLst>
            </p:cNvPr>
            <p:cNvSpPr/>
            <p:nvPr/>
          </p:nvSpPr>
          <p:spPr>
            <a:xfrm>
              <a:off x="5697519" y="1376736"/>
              <a:ext cx="1458655" cy="1478243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FBA8D1-2E36-43BD-9F3C-6CD1D44A39E3}"/>
                </a:ext>
              </a:extLst>
            </p:cNvPr>
            <p:cNvSpPr txBox="1"/>
            <p:nvPr/>
          </p:nvSpPr>
          <p:spPr>
            <a:xfrm>
              <a:off x="4722797" y="388204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1D1C44-88CF-4A55-8937-AD13E1721703}"/>
                </a:ext>
              </a:extLst>
            </p:cNvPr>
            <p:cNvSpPr txBox="1"/>
            <p:nvPr/>
          </p:nvSpPr>
          <p:spPr>
            <a:xfrm>
              <a:off x="6609642" y="1545439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1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27AB482-61BD-4A87-806E-6D6DDE44A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240" y="2814059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9BAE0D-A63E-4BC0-8930-BA6BD4F9FEEC}"/>
                </a:ext>
              </a:extLst>
            </p:cNvPr>
            <p:cNvSpPr txBox="1"/>
            <p:nvPr/>
          </p:nvSpPr>
          <p:spPr>
            <a:xfrm>
              <a:off x="4896669" y="23679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906AD3-192D-4E46-91B6-D8998234A98F}"/>
                </a:ext>
              </a:extLst>
            </p:cNvPr>
            <p:cNvSpPr txBox="1"/>
            <p:nvPr/>
          </p:nvSpPr>
          <p:spPr>
            <a:xfrm>
              <a:off x="5931741" y="275174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2CE8B6-EB83-4F41-A84E-175E6F3AB0AF}"/>
                </a:ext>
              </a:extLst>
            </p:cNvPr>
            <p:cNvSpPr txBox="1"/>
            <p:nvPr/>
          </p:nvSpPr>
          <p:spPr>
            <a:xfrm>
              <a:off x="5739174" y="67072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B61CF0-96FD-4288-94C9-3095AE5C5FF6}"/>
                </a:ext>
              </a:extLst>
            </p:cNvPr>
            <p:cNvSpPr txBox="1"/>
            <p:nvPr/>
          </p:nvSpPr>
          <p:spPr>
            <a:xfrm>
              <a:off x="6639644" y="3932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D428119-15B9-4F4A-A2E2-13D9B4D94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8873" y="3427492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7334571-1D4C-499B-BEDF-6CDC89E9C333}"/>
                </a:ext>
              </a:extLst>
            </p:cNvPr>
            <p:cNvSpPr txBox="1"/>
            <p:nvPr/>
          </p:nvSpPr>
          <p:spPr>
            <a:xfrm>
              <a:off x="4714326" y="338801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l-GR" baseline="-25000" dirty="0">
                  <a:solidFill>
                    <a:srgbClr val="0070C0"/>
                  </a:solidFill>
                </a:rPr>
                <a:t>α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DFF52C8-60BA-415E-BC87-118073DC9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24227" y="3212696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AAA0189-37A4-422E-8D3D-3DA3F5F62B57}"/>
                </a:ext>
              </a:extLst>
            </p:cNvPr>
            <p:cNvSpPr txBox="1"/>
            <p:nvPr/>
          </p:nvSpPr>
          <p:spPr>
            <a:xfrm>
              <a:off x="5277602" y="1518515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l-GR" baseline="-25000" dirty="0">
                  <a:solidFill>
                    <a:srgbClr val="0070C0"/>
                  </a:solidFill>
                </a:rPr>
                <a:t>β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75973EE-EEBF-4C1B-B493-3B2FAD1C71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1905" y="1787760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C7AA33A5-37D0-4B52-8865-A964ACE7A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0880" y="1639191"/>
              <a:ext cx="257248" cy="4514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300BA7F-95D8-4041-B81B-F54EFE266E5C}"/>
                </a:ext>
              </a:extLst>
            </p:cNvPr>
            <p:cNvSpPr txBox="1"/>
            <p:nvPr/>
          </p:nvSpPr>
          <p:spPr>
            <a:xfrm>
              <a:off x="6169122" y="1615592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l-GR" baseline="-25000" dirty="0">
                  <a:solidFill>
                    <a:srgbClr val="0070C0"/>
                  </a:solidFill>
                </a:rPr>
                <a:t>β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322AA61-91A1-457F-83C0-7BDFB10B9A24}"/>
              </a:ext>
            </a:extLst>
          </p:cNvPr>
          <p:cNvCxnSpPr>
            <a:cxnSpLocks/>
          </p:cNvCxnSpPr>
          <p:nvPr/>
        </p:nvCxnSpPr>
        <p:spPr>
          <a:xfrm flipH="1" flipV="1">
            <a:off x="5693775" y="3469755"/>
            <a:ext cx="898264" cy="130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916EB9-1410-49DA-982C-9621BD4F884B}"/>
              </a:ext>
            </a:extLst>
          </p:cNvPr>
          <p:cNvCxnSpPr>
            <a:cxnSpLocks/>
          </p:cNvCxnSpPr>
          <p:nvPr/>
        </p:nvCxnSpPr>
        <p:spPr>
          <a:xfrm flipH="1" flipV="1">
            <a:off x="3235004" y="4615706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132206-FF07-4F0F-9312-56EE6BC75869}"/>
              </a:ext>
            </a:extLst>
          </p:cNvPr>
          <p:cNvCxnSpPr>
            <a:stCxn id="50" idx="3"/>
          </p:cNvCxnSpPr>
          <p:nvPr/>
        </p:nvCxnSpPr>
        <p:spPr>
          <a:xfrm flipV="1">
            <a:off x="5477619" y="4551263"/>
            <a:ext cx="957727" cy="62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22BF363-0470-4B95-95D0-BBEA3B0D7A89}"/>
              </a:ext>
            </a:extLst>
          </p:cNvPr>
          <p:cNvCxnSpPr>
            <a:cxnSpLocks/>
          </p:cNvCxnSpPr>
          <p:nvPr/>
        </p:nvCxnSpPr>
        <p:spPr>
          <a:xfrm flipH="1">
            <a:off x="4007776" y="5299652"/>
            <a:ext cx="1134061" cy="63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022F1E-D523-4659-9343-90446204E69D}"/>
              </a:ext>
            </a:extLst>
          </p:cNvPr>
          <p:cNvCxnSpPr>
            <a:cxnSpLocks/>
          </p:cNvCxnSpPr>
          <p:nvPr/>
        </p:nvCxnSpPr>
        <p:spPr>
          <a:xfrm>
            <a:off x="6896060" y="1376736"/>
            <a:ext cx="1343262" cy="43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15FCF5E-F471-482D-BF1B-2A87C7775C25}"/>
              </a:ext>
            </a:extLst>
          </p:cNvPr>
          <p:cNvCxnSpPr>
            <a:cxnSpLocks/>
          </p:cNvCxnSpPr>
          <p:nvPr/>
        </p:nvCxnSpPr>
        <p:spPr>
          <a:xfrm>
            <a:off x="6060798" y="3285089"/>
            <a:ext cx="1193516" cy="44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6CF165-D412-4236-BA66-CC20C41CAB7D}"/>
              </a:ext>
            </a:extLst>
          </p:cNvPr>
          <p:cNvCxnSpPr>
            <a:stCxn id="51" idx="0"/>
          </p:cNvCxnSpPr>
          <p:nvPr/>
        </p:nvCxnSpPr>
        <p:spPr>
          <a:xfrm flipV="1">
            <a:off x="7793792" y="1730105"/>
            <a:ext cx="279397" cy="71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D33B14-1C9F-4C9E-A838-8CBF3031402D}"/>
              </a:ext>
            </a:extLst>
          </p:cNvPr>
          <p:cNvCxnSpPr/>
          <p:nvPr/>
        </p:nvCxnSpPr>
        <p:spPr>
          <a:xfrm flipH="1">
            <a:off x="7254314" y="2814059"/>
            <a:ext cx="358980" cy="87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E369F40-F9AA-41E3-8FB8-676E72CF328F}"/>
              </a:ext>
            </a:extLst>
          </p:cNvPr>
          <p:cNvCxnSpPr>
            <a:cxnSpLocks/>
          </p:cNvCxnSpPr>
          <p:nvPr/>
        </p:nvCxnSpPr>
        <p:spPr>
          <a:xfrm flipH="1" flipV="1">
            <a:off x="2188186" y="2759028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7854F90-C578-4DA6-91A2-37B435D9E19D}"/>
              </a:ext>
            </a:extLst>
          </p:cNvPr>
          <p:cNvCxnSpPr>
            <a:cxnSpLocks/>
          </p:cNvCxnSpPr>
          <p:nvPr/>
        </p:nvCxnSpPr>
        <p:spPr>
          <a:xfrm flipH="1" flipV="1">
            <a:off x="3426702" y="1909790"/>
            <a:ext cx="782651" cy="1267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5ED4096-F4A2-4A08-9BB8-A5AD02674DA0}"/>
                  </a:ext>
                </a:extLst>
              </p:cNvPr>
              <p:cNvSpPr txBox="1"/>
              <p:nvPr/>
            </p:nvSpPr>
            <p:spPr>
              <a:xfrm>
                <a:off x="2663278" y="2085763"/>
                <a:ext cx="458780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L</a:t>
                </a:r>
                <a:r>
                  <a:rPr lang="en-GB" baseline="-25000" dirty="0"/>
                  <a:t>0</a:t>
                </a: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5ED4096-F4A2-4A08-9BB8-A5AD02674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278" y="2085763"/>
                <a:ext cx="458780" cy="483466"/>
              </a:xfrm>
              <a:prstGeom prst="rect">
                <a:avLst/>
              </a:prstGeom>
              <a:blipFill>
                <a:blip r:embed="rId2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19EF982-517B-4332-992A-478CF1323502}"/>
              </a:ext>
            </a:extLst>
          </p:cNvPr>
          <p:cNvCxnSpPr>
            <a:cxnSpLocks/>
          </p:cNvCxnSpPr>
          <p:nvPr/>
        </p:nvCxnSpPr>
        <p:spPr>
          <a:xfrm flipV="1">
            <a:off x="3030821" y="1999034"/>
            <a:ext cx="436783" cy="32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6011D7-0DC8-46B6-9A5A-433CB160A5B7}"/>
              </a:ext>
            </a:extLst>
          </p:cNvPr>
          <p:cNvCxnSpPr>
            <a:cxnSpLocks/>
          </p:cNvCxnSpPr>
          <p:nvPr/>
        </p:nvCxnSpPr>
        <p:spPr>
          <a:xfrm flipH="1">
            <a:off x="2226333" y="2543388"/>
            <a:ext cx="436945" cy="27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C89C32-D22A-40C4-9C33-0CB5AA170DCB}"/>
              </a:ext>
            </a:extLst>
          </p:cNvPr>
          <p:cNvCxnSpPr>
            <a:cxnSpLocks/>
          </p:cNvCxnSpPr>
          <p:nvPr/>
        </p:nvCxnSpPr>
        <p:spPr>
          <a:xfrm flipH="1" flipV="1">
            <a:off x="3871073" y="1881022"/>
            <a:ext cx="1458101" cy="110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5FE1D1-07D2-4A45-B553-EF9E383683F5}"/>
              </a:ext>
            </a:extLst>
          </p:cNvPr>
          <p:cNvCxnSpPr>
            <a:cxnSpLocks/>
          </p:cNvCxnSpPr>
          <p:nvPr/>
        </p:nvCxnSpPr>
        <p:spPr>
          <a:xfrm flipH="1" flipV="1">
            <a:off x="4473883" y="1126081"/>
            <a:ext cx="817734" cy="52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5C557EE-27DA-4B15-8F60-1373D77438CC}"/>
                  </a:ext>
                </a:extLst>
              </p:cNvPr>
              <p:cNvSpPr txBox="1"/>
              <p:nvPr/>
            </p:nvSpPr>
            <p:spPr>
              <a:xfrm>
                <a:off x="3971826" y="1219715"/>
                <a:ext cx="458780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L</a:t>
                </a:r>
                <a:r>
                  <a:rPr lang="en-GB" baseline="-25000" dirty="0"/>
                  <a:t>1</a:t>
                </a: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5C557EE-27DA-4B15-8F60-1373D7743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826" y="1219715"/>
                <a:ext cx="458780" cy="483466"/>
              </a:xfrm>
              <a:prstGeom prst="rect">
                <a:avLst/>
              </a:prstGeom>
              <a:blipFill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AD9B49-342F-4EEC-B70B-3C074FFD0646}"/>
              </a:ext>
            </a:extLst>
          </p:cNvPr>
          <p:cNvCxnSpPr/>
          <p:nvPr/>
        </p:nvCxnSpPr>
        <p:spPr>
          <a:xfrm flipV="1">
            <a:off x="4349055" y="1165212"/>
            <a:ext cx="124828" cy="21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D502F5-A05E-4A7F-871F-87843EE242DC}"/>
              </a:ext>
            </a:extLst>
          </p:cNvPr>
          <p:cNvCxnSpPr/>
          <p:nvPr/>
        </p:nvCxnSpPr>
        <p:spPr>
          <a:xfrm flipH="1">
            <a:off x="3971826" y="1730105"/>
            <a:ext cx="93215" cy="15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6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E55105-493C-4139-8438-EBF7332E5D82}"/>
              </a:ext>
            </a:extLst>
          </p:cNvPr>
          <p:cNvCxnSpPr>
            <a:cxnSpLocks/>
          </p:cNvCxnSpPr>
          <p:nvPr/>
        </p:nvCxnSpPr>
        <p:spPr>
          <a:xfrm flipV="1">
            <a:off x="4081670" y="1630017"/>
            <a:ext cx="2372139" cy="1961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FC9641-4588-4ED7-AAC2-C1EA4F3A692F}"/>
              </a:ext>
            </a:extLst>
          </p:cNvPr>
          <p:cNvSpPr/>
          <p:nvPr/>
        </p:nvSpPr>
        <p:spPr>
          <a:xfrm>
            <a:off x="6453809" y="1470991"/>
            <a:ext cx="159026" cy="1590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F5641C-3C21-448F-8797-6836EEC653D8}"/>
              </a:ext>
            </a:extLst>
          </p:cNvPr>
          <p:cNvSpPr/>
          <p:nvPr/>
        </p:nvSpPr>
        <p:spPr>
          <a:xfrm>
            <a:off x="3922644" y="3591339"/>
            <a:ext cx="159026" cy="1590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16BDA9-E60B-4F35-B418-9C3FAB12A079}"/>
              </a:ext>
            </a:extLst>
          </p:cNvPr>
          <p:cNvSpPr txBox="1"/>
          <p:nvPr/>
        </p:nvSpPr>
        <p:spPr>
          <a:xfrm>
            <a:off x="6533322" y="136583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278473-2F92-43B5-8524-037821D27695}"/>
              </a:ext>
            </a:extLst>
          </p:cNvPr>
          <p:cNvSpPr txBox="1"/>
          <p:nvPr/>
        </p:nvSpPr>
        <p:spPr>
          <a:xfrm>
            <a:off x="3258043" y="348618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1</a:t>
            </a:r>
            <a:r>
              <a:rPr lang="en-GB" dirty="0"/>
              <a:t>,y</a:t>
            </a:r>
            <a:r>
              <a:rPr lang="en-GB" baseline="-25000" dirty="0"/>
              <a:t>1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147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67A3B2BF-9F4A-4817-B0EF-B23F81389E82}"/>
              </a:ext>
            </a:extLst>
          </p:cNvPr>
          <p:cNvGrpSpPr/>
          <p:nvPr/>
        </p:nvGrpSpPr>
        <p:grpSpPr>
          <a:xfrm>
            <a:off x="1325216" y="2160105"/>
            <a:ext cx="9325119" cy="2537791"/>
            <a:chOff x="1325216" y="2160105"/>
            <a:chExt cx="9325119" cy="253779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E8664C7-41BF-4511-9515-F1275BA6BA5D}"/>
                </a:ext>
              </a:extLst>
            </p:cNvPr>
            <p:cNvGrpSpPr/>
            <p:nvPr/>
          </p:nvGrpSpPr>
          <p:grpSpPr>
            <a:xfrm>
              <a:off x="1325216" y="2160105"/>
              <a:ext cx="9325119" cy="2537791"/>
              <a:chOff x="1484241" y="2027583"/>
              <a:chExt cx="9325119" cy="253779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8A54850-1F68-45B3-A6EF-0FC5B6CCC094}"/>
                  </a:ext>
                </a:extLst>
              </p:cNvPr>
              <p:cNvSpPr/>
              <p:nvPr/>
            </p:nvSpPr>
            <p:spPr>
              <a:xfrm>
                <a:off x="1484241" y="2030896"/>
                <a:ext cx="1073427" cy="911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Desired</a:t>
                </a:r>
              </a:p>
              <a:p>
                <a:pPr algn="ctr"/>
                <a:r>
                  <a:rPr lang="en-GB" dirty="0"/>
                  <a:t>Global</a:t>
                </a:r>
              </a:p>
              <a:p>
                <a:pPr algn="ctr"/>
                <a:r>
                  <a:rPr lang="en-GB" dirty="0"/>
                  <a:t>Positions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A7768B-17CD-48DB-A6C4-13DAB6366245}"/>
                  </a:ext>
                </a:extLst>
              </p:cNvPr>
              <p:cNvSpPr/>
              <p:nvPr/>
            </p:nvSpPr>
            <p:spPr>
              <a:xfrm>
                <a:off x="3339547" y="2027583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Inverse</a:t>
                </a:r>
              </a:p>
              <a:p>
                <a:pPr algn="ctr"/>
                <a:r>
                  <a:rPr lang="en-GB" dirty="0"/>
                  <a:t>Kinematics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B3906CC6-C01B-46D7-A6C7-8935E58F110F}"/>
                  </a:ext>
                </a:extLst>
              </p:cNvPr>
              <p:cNvCxnSpPr>
                <a:cxnSpLocks/>
                <a:stCxn id="4" idx="3"/>
                <a:endCxn id="5" idx="1"/>
              </p:cNvCxnSpPr>
              <p:nvPr/>
            </p:nvCxnSpPr>
            <p:spPr>
              <a:xfrm flipV="1">
                <a:off x="2557668" y="2484783"/>
                <a:ext cx="781879" cy="16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72F815B-5DC8-4020-9CB6-F4E6F565EF79}"/>
                  </a:ext>
                </a:extLst>
              </p:cNvPr>
              <p:cNvSpPr/>
              <p:nvPr/>
            </p:nvSpPr>
            <p:spPr>
              <a:xfrm>
                <a:off x="6705601" y="2027583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ACA8FC3-552C-4BE9-9711-E440C7D96EDE}"/>
                  </a:ext>
                </a:extLst>
              </p:cNvPr>
              <p:cNvSpPr/>
              <p:nvPr/>
            </p:nvSpPr>
            <p:spPr>
              <a:xfrm>
                <a:off x="8719933" y="2027583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Plant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A2C2A79-9DF1-4B28-9C0E-0684AF9D5198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>
                <a:off x="7938054" y="2484783"/>
                <a:ext cx="7818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4076D96-9FAB-4074-966B-3DE38337D2C6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9952386" y="2484783"/>
                <a:ext cx="8569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21839F0-70CE-4ABD-9DC0-F56348E7AF80}"/>
                  </a:ext>
                </a:extLst>
              </p:cNvPr>
              <p:cNvSpPr/>
              <p:nvPr/>
            </p:nvSpPr>
            <p:spPr>
              <a:xfrm>
                <a:off x="5353879" y="2186609"/>
                <a:ext cx="569843" cy="5963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7192747-629E-44B1-ACE9-6136F05A5B5F}"/>
                  </a:ext>
                </a:extLst>
              </p:cNvPr>
              <p:cNvCxnSpPr>
                <a:stCxn id="28" idx="1"/>
                <a:endCxn id="28" idx="5"/>
              </p:cNvCxnSpPr>
              <p:nvPr/>
            </p:nvCxnSpPr>
            <p:spPr>
              <a:xfrm>
                <a:off x="5437331" y="2273942"/>
                <a:ext cx="402939" cy="42168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FCE53FF-7E19-4E6B-AC69-5D4DCBC461C4}"/>
                  </a:ext>
                </a:extLst>
              </p:cNvPr>
              <p:cNvCxnSpPr>
                <a:stCxn id="28" idx="3"/>
                <a:endCxn id="28" idx="7"/>
              </p:cNvCxnSpPr>
              <p:nvPr/>
            </p:nvCxnSpPr>
            <p:spPr>
              <a:xfrm flipV="1">
                <a:off x="5437331" y="2273942"/>
                <a:ext cx="402939" cy="42168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034418F5-4AED-4330-8311-3849EE1C5E97}"/>
                  </a:ext>
                </a:extLst>
              </p:cNvPr>
              <p:cNvCxnSpPr>
                <a:cxnSpLocks/>
                <a:stCxn id="5" idx="3"/>
                <a:endCxn id="28" idx="2"/>
              </p:cNvCxnSpPr>
              <p:nvPr/>
            </p:nvCxnSpPr>
            <p:spPr>
              <a:xfrm>
                <a:off x="4572000" y="2484783"/>
                <a:ext cx="7818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BA30C66-EC96-4F49-9CA6-59C18E26D00E}"/>
                  </a:ext>
                </a:extLst>
              </p:cNvPr>
              <p:cNvCxnSpPr>
                <a:cxnSpLocks/>
                <a:stCxn id="28" idx="6"/>
                <a:endCxn id="11" idx="1"/>
              </p:cNvCxnSpPr>
              <p:nvPr/>
            </p:nvCxnSpPr>
            <p:spPr>
              <a:xfrm>
                <a:off x="5923722" y="2484783"/>
                <a:ext cx="7818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9663CD7-866B-4C3C-B1C4-C4056FF3FE20}"/>
                  </a:ext>
                </a:extLst>
              </p:cNvPr>
              <p:cNvSpPr txBox="1"/>
              <p:nvPr/>
            </p:nvSpPr>
            <p:spPr>
              <a:xfrm>
                <a:off x="5323107" y="230011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+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9F2EA1F-79DB-4E74-8BD9-2EA36FE94F93}"/>
                  </a:ext>
                </a:extLst>
              </p:cNvPr>
              <p:cNvSpPr txBox="1"/>
              <p:nvPr/>
            </p:nvSpPr>
            <p:spPr>
              <a:xfrm>
                <a:off x="5511201" y="2457557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-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C9E1516-DCBF-4202-AD55-7927D6F80594}"/>
                  </a:ext>
                </a:extLst>
              </p:cNvPr>
              <p:cNvSpPr/>
              <p:nvPr/>
            </p:nvSpPr>
            <p:spPr>
              <a:xfrm>
                <a:off x="7712766" y="3650974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Joint</a:t>
                </a:r>
              </a:p>
              <a:p>
                <a:pPr algn="ctr"/>
                <a:r>
                  <a:rPr lang="en-GB" dirty="0"/>
                  <a:t>Angle</a:t>
                </a:r>
              </a:p>
              <a:p>
                <a:pPr algn="ctr"/>
                <a:r>
                  <a:rPr lang="en-GB" dirty="0"/>
                  <a:t>Sensors</a:t>
                </a: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AEB4BCC-076C-414D-9FC5-654DEEDA3F26}"/>
                </a:ext>
              </a:extLst>
            </p:cNvPr>
            <p:cNvCxnSpPr>
              <a:endCxn id="67" idx="3"/>
            </p:cNvCxnSpPr>
            <p:nvPr/>
          </p:nvCxnSpPr>
          <p:spPr>
            <a:xfrm flipH="1">
              <a:off x="8786194" y="4240696"/>
              <a:ext cx="14356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AFF150-DFA5-4F0F-9A64-9E144770F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1848" y="2617304"/>
              <a:ext cx="0" cy="1623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49712C-F1AD-4926-8F79-EB73F3362D0D}"/>
                </a:ext>
              </a:extLst>
            </p:cNvPr>
            <p:cNvCxnSpPr>
              <a:cxnSpLocks/>
              <a:endCxn id="28" idx="4"/>
            </p:cNvCxnSpPr>
            <p:nvPr/>
          </p:nvCxnSpPr>
          <p:spPr>
            <a:xfrm flipV="1">
              <a:off x="5479774" y="2915478"/>
              <a:ext cx="2" cy="1325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70E8DB1-6ACA-40BF-8436-F0423E85A96A}"/>
                </a:ext>
              </a:extLst>
            </p:cNvPr>
            <p:cNvCxnSpPr>
              <a:stCxn id="67" idx="1"/>
            </p:cNvCxnSpPr>
            <p:nvPr/>
          </p:nvCxnSpPr>
          <p:spPr>
            <a:xfrm flipH="1">
              <a:off x="5479775" y="4240696"/>
              <a:ext cx="2073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29B09FAF-6595-41F3-8D4F-3F9F7B190518}"/>
              </a:ext>
            </a:extLst>
          </p:cNvPr>
          <p:cNvSpPr txBox="1"/>
          <p:nvPr/>
        </p:nvSpPr>
        <p:spPr>
          <a:xfrm>
            <a:off x="2404764" y="224797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002060"/>
                </a:solidFill>
              </a:rPr>
              <a:t>x</a:t>
            </a:r>
            <a:r>
              <a:rPr lang="en-GB" baseline="-25000" dirty="0" err="1">
                <a:solidFill>
                  <a:srgbClr val="002060"/>
                </a:solidFill>
              </a:rPr>
              <a:t>d</a:t>
            </a:r>
            <a:r>
              <a:rPr lang="en-GB" dirty="0" err="1">
                <a:solidFill>
                  <a:srgbClr val="002060"/>
                </a:solidFill>
              </a:rPr>
              <a:t>,y</a:t>
            </a:r>
            <a:r>
              <a:rPr lang="en-GB" baseline="-25000" dirty="0" err="1">
                <a:solidFill>
                  <a:srgbClr val="002060"/>
                </a:solidFill>
              </a:rPr>
              <a:t>d</a:t>
            </a:r>
            <a:endParaRPr lang="en-GB" baseline="-25000" dirty="0">
              <a:solidFill>
                <a:srgbClr val="00206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6D17476-D79B-4EAE-A6E3-6C90714AC61B}"/>
              </a:ext>
            </a:extLst>
          </p:cNvPr>
          <p:cNvSpPr txBox="1"/>
          <p:nvPr/>
        </p:nvSpPr>
        <p:spPr>
          <a:xfrm>
            <a:off x="4405390" y="226993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0d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7295BC-7E38-4F31-A9C3-774753CA5D1D}"/>
              </a:ext>
            </a:extLst>
          </p:cNvPr>
          <p:cNvSpPr txBox="1"/>
          <p:nvPr/>
        </p:nvSpPr>
        <p:spPr>
          <a:xfrm>
            <a:off x="6213710" y="3893859"/>
            <a:ext cx="8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0A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5E02A7-C41E-4D67-9848-1A82E50F8B1E}"/>
              </a:ext>
            </a:extLst>
          </p:cNvPr>
          <p:cNvSpPr txBox="1"/>
          <p:nvPr/>
        </p:nvSpPr>
        <p:spPr>
          <a:xfrm>
            <a:off x="5735982" y="2286588"/>
            <a:ext cx="8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0e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0BABDD-BB15-4141-A6F7-01D6497CB3CE}"/>
              </a:ext>
            </a:extLst>
          </p:cNvPr>
          <p:cNvSpPr txBox="1"/>
          <p:nvPr/>
        </p:nvSpPr>
        <p:spPr>
          <a:xfrm>
            <a:off x="7855943" y="22699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u</a:t>
            </a:r>
            <a:r>
              <a:rPr lang="en-GB" baseline="-25000" dirty="0">
                <a:solidFill>
                  <a:srgbClr val="002060"/>
                </a:solidFill>
              </a:rPr>
              <a:t>0</a:t>
            </a:r>
            <a:r>
              <a:rPr lang="en-GB" dirty="0">
                <a:solidFill>
                  <a:srgbClr val="002060"/>
                </a:solidFill>
              </a:rPr>
              <a:t>,u</a:t>
            </a:r>
            <a:r>
              <a:rPr lang="en-GB" baseline="-25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9CFA6D-5DC6-4EBE-AAAE-AC1A4CA8C928}"/>
              </a:ext>
            </a:extLst>
          </p:cNvPr>
          <p:cNvSpPr txBox="1"/>
          <p:nvPr/>
        </p:nvSpPr>
        <p:spPr>
          <a:xfrm>
            <a:off x="9912630" y="1963422"/>
            <a:ext cx="1528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Motor Shaft </a:t>
            </a:r>
          </a:p>
          <a:p>
            <a:pPr algn="ctr"/>
            <a:r>
              <a:rPr lang="en-GB" dirty="0">
                <a:solidFill>
                  <a:srgbClr val="002060"/>
                </a:solidFill>
              </a:rPr>
              <a:t>Positions (rad)</a:t>
            </a:r>
            <a:endParaRPr lang="en-GB" baseline="-25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5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74C73068-4766-4E8D-B0B3-051FEEABBB0C}"/>
              </a:ext>
            </a:extLst>
          </p:cNvPr>
          <p:cNvGrpSpPr/>
          <p:nvPr/>
        </p:nvGrpSpPr>
        <p:grpSpPr>
          <a:xfrm>
            <a:off x="4678846" y="822712"/>
            <a:ext cx="2824926" cy="914400"/>
            <a:chOff x="3668643" y="795131"/>
            <a:chExt cx="2824926" cy="914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2F815B-5DC8-4020-9CB6-F4E6F565EF79}"/>
                </a:ext>
              </a:extLst>
            </p:cNvPr>
            <p:cNvSpPr/>
            <p:nvPr/>
          </p:nvSpPr>
          <p:spPr>
            <a:xfrm>
              <a:off x="4479237" y="795131"/>
              <a:ext cx="1232453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PID Joint</a:t>
              </a:r>
            </a:p>
            <a:p>
              <a:pPr algn="ctr"/>
              <a:r>
                <a:rPr lang="en-GB" dirty="0"/>
                <a:t>Position</a:t>
              </a:r>
            </a:p>
            <a:p>
              <a:pPr algn="ctr"/>
              <a:r>
                <a:rPr lang="en-GB" dirty="0"/>
                <a:t>Controllers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A2C2A79-9DF1-4B28-9C0E-0684AF9D5198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5711690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A30C66-EC96-4F49-9CA6-59C18E26D00E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3697358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B5E02A7-C41E-4D67-9848-1A82E50F8B1E}"/>
                </a:ext>
              </a:extLst>
            </p:cNvPr>
            <p:cNvSpPr txBox="1"/>
            <p:nvPr/>
          </p:nvSpPr>
          <p:spPr>
            <a:xfrm>
              <a:off x="3668643" y="921614"/>
              <a:ext cx="827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0e</a:t>
              </a:r>
              <a:r>
                <a:rPr lang="en-GB" dirty="0"/>
                <a:t>,</a:t>
              </a:r>
              <a:r>
                <a:rPr lang="el-GR" dirty="0"/>
                <a:t>θ</a:t>
              </a:r>
              <a:r>
                <a:rPr lang="en-GB" baseline="-25000" dirty="0"/>
                <a:t>1e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50BABDD-BB15-4141-A6F7-01D6497CB3CE}"/>
                </a:ext>
              </a:extLst>
            </p:cNvPr>
            <p:cNvSpPr txBox="1"/>
            <p:nvPr/>
          </p:nvSpPr>
          <p:spPr>
            <a:xfrm>
              <a:off x="5788604" y="904965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  <a:r>
                <a:rPr lang="en-GB" baseline="-25000" dirty="0"/>
                <a:t>0</a:t>
              </a:r>
              <a:r>
                <a:rPr lang="en-GB" dirty="0"/>
                <a:t>,u</a:t>
              </a:r>
              <a:r>
                <a:rPr lang="en-GB" baseline="-25000" dirty="0"/>
                <a:t>1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3DF510A-08FB-4301-B76E-F82BE50217DB}"/>
              </a:ext>
            </a:extLst>
          </p:cNvPr>
          <p:cNvSpPr txBox="1"/>
          <p:nvPr/>
        </p:nvSpPr>
        <p:spPr>
          <a:xfrm>
            <a:off x="5858713" y="1896541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=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F6688C-021F-4834-A894-BE9098595E14}"/>
              </a:ext>
            </a:extLst>
          </p:cNvPr>
          <p:cNvGrpSpPr/>
          <p:nvPr/>
        </p:nvGrpSpPr>
        <p:grpSpPr>
          <a:xfrm>
            <a:off x="3079391" y="2708094"/>
            <a:ext cx="6023835" cy="2871025"/>
            <a:chOff x="3079391" y="2708094"/>
            <a:chExt cx="6023835" cy="287102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5186574-C894-456F-AEA1-96C7ECA151FB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3082180" y="4149487"/>
              <a:ext cx="21025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2D5B13-F0A6-4A2C-982D-A53ABE936BC8}"/>
                </a:ext>
              </a:extLst>
            </p:cNvPr>
            <p:cNvSpPr txBox="1"/>
            <p:nvPr/>
          </p:nvSpPr>
          <p:spPr>
            <a:xfrm>
              <a:off x="3079391" y="3790601"/>
              <a:ext cx="827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0e</a:t>
              </a:r>
              <a:r>
                <a:rPr lang="en-GB" dirty="0"/>
                <a:t>,</a:t>
              </a:r>
              <a:r>
                <a:rPr lang="el-GR" dirty="0"/>
                <a:t>θ</a:t>
              </a:r>
              <a:r>
                <a:rPr lang="en-GB" baseline="-25000" dirty="0"/>
                <a:t>1e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A0BFE02-35E9-48CD-BB8C-74BEDD235C9E}"/>
                </a:ext>
              </a:extLst>
            </p:cNvPr>
            <p:cNvCxnSpPr>
              <a:cxnSpLocks/>
            </p:cNvCxnSpPr>
            <p:nvPr/>
          </p:nvCxnSpPr>
          <p:spPr>
            <a:xfrm>
              <a:off x="8321347" y="4148413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26D759-F5E0-450D-B63C-FC7D4A9386F6}"/>
                </a:ext>
              </a:extLst>
            </p:cNvPr>
            <p:cNvSpPr txBox="1"/>
            <p:nvPr/>
          </p:nvSpPr>
          <p:spPr>
            <a:xfrm>
              <a:off x="8398261" y="3801047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  <a:r>
                <a:rPr lang="en-GB" baseline="-25000" dirty="0"/>
                <a:t>0</a:t>
              </a:r>
              <a:r>
                <a:rPr lang="en-GB" dirty="0"/>
                <a:t>,u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2FBC36E-DC1D-4399-BD8C-56FCF745E1E9}"/>
                </a:ext>
              </a:extLst>
            </p:cNvPr>
            <p:cNvSpPr/>
            <p:nvPr/>
          </p:nvSpPr>
          <p:spPr>
            <a:xfrm>
              <a:off x="6198031" y="2825411"/>
              <a:ext cx="619675" cy="49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A898776-0D57-476E-8E86-8E78A59369DA}"/>
                </a:ext>
              </a:extLst>
            </p:cNvPr>
            <p:cNvSpPr/>
            <p:nvPr/>
          </p:nvSpPr>
          <p:spPr>
            <a:xfrm>
              <a:off x="6198030" y="3905463"/>
              <a:ext cx="619675" cy="49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Ki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8E3621-3FD9-4A65-8C9B-18006D79AACF}"/>
                </a:ext>
              </a:extLst>
            </p:cNvPr>
            <p:cNvSpPr/>
            <p:nvPr/>
          </p:nvSpPr>
          <p:spPr>
            <a:xfrm>
              <a:off x="6198030" y="4985516"/>
              <a:ext cx="619675" cy="49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097B666-3EE4-4AF1-921B-D64411133DC6}"/>
                    </a:ext>
                  </a:extLst>
                </p:cNvPr>
                <p:cNvSpPr/>
                <p:nvPr/>
              </p:nvSpPr>
              <p:spPr>
                <a:xfrm>
                  <a:off x="5184721" y="3801047"/>
                  <a:ext cx="619675" cy="69687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097B666-3EE4-4AF1-921B-D64411133D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21" y="3801047"/>
                  <a:ext cx="619675" cy="69687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9EFF07D-AE68-4304-9E5E-51A063FB648F}"/>
                    </a:ext>
                  </a:extLst>
                </p:cNvPr>
                <p:cNvSpPr/>
                <p:nvPr/>
              </p:nvSpPr>
              <p:spPr>
                <a:xfrm>
                  <a:off x="5184721" y="4882240"/>
                  <a:ext cx="619675" cy="69687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9EFF07D-AE68-4304-9E5E-51A063FB64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21" y="4882240"/>
                  <a:ext cx="619675" cy="69687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E6DB821-A10F-47BD-A0FE-ED110C652BCE}"/>
                </a:ext>
              </a:extLst>
            </p:cNvPr>
            <p:cNvCxnSpPr>
              <a:stCxn id="44" idx="3"/>
              <a:endCxn id="40" idx="1"/>
            </p:cNvCxnSpPr>
            <p:nvPr/>
          </p:nvCxnSpPr>
          <p:spPr>
            <a:xfrm>
              <a:off x="5804396" y="4149487"/>
              <a:ext cx="393634" cy="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16129E0-440D-48D0-BBD3-B1A0D2E867B6}"/>
                </a:ext>
              </a:extLst>
            </p:cNvPr>
            <p:cNvCxnSpPr>
              <a:endCxn id="46" idx="1"/>
            </p:cNvCxnSpPr>
            <p:nvPr/>
          </p:nvCxnSpPr>
          <p:spPr>
            <a:xfrm>
              <a:off x="4473658" y="5230679"/>
              <a:ext cx="7110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C86EC1-204B-4C0F-97F9-773CD77EEC24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4473658" y="3068295"/>
              <a:ext cx="1724373" cy="2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F73F03-56AD-46D1-9AF2-F04AE190C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3658" y="3070575"/>
              <a:ext cx="0" cy="21496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DE2F624-1888-46A1-B9D8-1CB30E112DD2}"/>
                </a:ext>
              </a:extLst>
            </p:cNvPr>
            <p:cNvCxnSpPr>
              <a:stCxn id="46" idx="3"/>
              <a:endCxn id="41" idx="1"/>
            </p:cNvCxnSpPr>
            <p:nvPr/>
          </p:nvCxnSpPr>
          <p:spPr>
            <a:xfrm>
              <a:off x="5804396" y="5230680"/>
              <a:ext cx="3936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F06CBAE-3845-43CC-9C14-7BFB315D80DE}"/>
                </a:ext>
              </a:extLst>
            </p:cNvPr>
            <p:cNvSpPr/>
            <p:nvPr/>
          </p:nvSpPr>
          <p:spPr>
            <a:xfrm>
              <a:off x="7778586" y="3847231"/>
              <a:ext cx="569843" cy="5963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70AD6E7-4168-4741-AB47-3FFF0247C026}"/>
                </a:ext>
              </a:extLst>
            </p:cNvPr>
            <p:cNvCxnSpPr>
              <a:stCxn id="60" idx="1"/>
              <a:endCxn id="60" idx="5"/>
            </p:cNvCxnSpPr>
            <p:nvPr/>
          </p:nvCxnSpPr>
          <p:spPr>
            <a:xfrm>
              <a:off x="7862038" y="3934564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3CE7A17-CB80-42BF-AE94-BA934373C350}"/>
                </a:ext>
              </a:extLst>
            </p:cNvPr>
            <p:cNvCxnSpPr>
              <a:stCxn id="60" idx="3"/>
              <a:endCxn id="60" idx="7"/>
            </p:cNvCxnSpPr>
            <p:nvPr/>
          </p:nvCxnSpPr>
          <p:spPr>
            <a:xfrm flipV="1">
              <a:off x="7862038" y="3934564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B9CA7A0-FEF6-413A-B9E3-437A530BCB90}"/>
                </a:ext>
              </a:extLst>
            </p:cNvPr>
            <p:cNvCxnSpPr>
              <a:stCxn id="40" idx="3"/>
              <a:endCxn id="60" idx="2"/>
            </p:cNvCxnSpPr>
            <p:nvPr/>
          </p:nvCxnSpPr>
          <p:spPr>
            <a:xfrm flipV="1">
              <a:off x="6817705" y="4145405"/>
              <a:ext cx="960881" cy="5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C1AE2579-CB8B-489D-847D-DBB86FCFF2FD}"/>
                </a:ext>
              </a:extLst>
            </p:cNvPr>
            <p:cNvCxnSpPr>
              <a:endCxn id="60" idx="0"/>
            </p:cNvCxnSpPr>
            <p:nvPr/>
          </p:nvCxnSpPr>
          <p:spPr>
            <a:xfrm>
              <a:off x="6817705" y="3068295"/>
              <a:ext cx="1245803" cy="7789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D54B1EC-4B37-45DE-B77F-9175A2BBABCE}"/>
                </a:ext>
              </a:extLst>
            </p:cNvPr>
            <p:cNvCxnSpPr>
              <a:endCxn id="60" idx="4"/>
            </p:cNvCxnSpPr>
            <p:nvPr/>
          </p:nvCxnSpPr>
          <p:spPr>
            <a:xfrm flipV="1">
              <a:off x="8063507" y="4443578"/>
              <a:ext cx="1" cy="77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0880946-96FE-4B28-BBAE-25EA45DC4100}"/>
                </a:ext>
              </a:extLst>
            </p:cNvPr>
            <p:cNvCxnSpPr>
              <a:stCxn id="41" idx="3"/>
            </p:cNvCxnSpPr>
            <p:nvPr/>
          </p:nvCxnSpPr>
          <p:spPr>
            <a:xfrm flipV="1">
              <a:off x="6817705" y="5230679"/>
              <a:ext cx="1245802" cy="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6D667D-F014-4133-970F-C0B96E1A1FAF}"/>
                </a:ext>
              </a:extLst>
            </p:cNvPr>
            <p:cNvSpPr txBox="1"/>
            <p:nvPr/>
          </p:nvSpPr>
          <p:spPr>
            <a:xfrm>
              <a:off x="7923222" y="380081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7001E40-A728-4FD2-9064-A06C8FA2D7CF}"/>
                </a:ext>
              </a:extLst>
            </p:cNvPr>
            <p:cNvSpPr txBox="1"/>
            <p:nvPr/>
          </p:nvSpPr>
          <p:spPr>
            <a:xfrm>
              <a:off x="7734530" y="3960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7DB1285-21E9-49B0-876A-87CC44080495}"/>
                </a:ext>
              </a:extLst>
            </p:cNvPr>
            <p:cNvSpPr txBox="1"/>
            <p:nvPr/>
          </p:nvSpPr>
          <p:spPr>
            <a:xfrm>
              <a:off x="7919143" y="41206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727C0E-CFF5-4F88-9009-7C392E5B6E9F}"/>
                </a:ext>
              </a:extLst>
            </p:cNvPr>
            <p:cNvSpPr txBox="1"/>
            <p:nvPr/>
          </p:nvSpPr>
          <p:spPr>
            <a:xfrm>
              <a:off x="6832096" y="2708094"/>
              <a:ext cx="13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6">
                      <a:lumMod val="75000"/>
                    </a:schemeClr>
                  </a:solidFill>
                </a:rPr>
                <a:t>Proportional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8D9B4C-4A26-479D-A49D-F10B1B94089E}"/>
                </a:ext>
              </a:extLst>
            </p:cNvPr>
            <p:cNvSpPr txBox="1"/>
            <p:nvPr/>
          </p:nvSpPr>
          <p:spPr>
            <a:xfrm>
              <a:off x="6815804" y="3811265"/>
              <a:ext cx="912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6">
                      <a:lumMod val="75000"/>
                    </a:schemeClr>
                  </a:solidFill>
                </a:rPr>
                <a:t>Integral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876CBE0-5805-40AA-ADCC-62A24404F2ED}"/>
                </a:ext>
              </a:extLst>
            </p:cNvPr>
            <p:cNvSpPr txBox="1"/>
            <p:nvPr/>
          </p:nvSpPr>
          <p:spPr>
            <a:xfrm>
              <a:off x="6857681" y="491311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6">
                      <a:lumMod val="75000"/>
                    </a:schemeClr>
                  </a:solidFill>
                </a:rPr>
                <a:t>Derivative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91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3026</TotalTime>
  <Words>446</Words>
  <Application>Microsoft Office PowerPoint</Application>
  <PresentationFormat>Widescreen</PresentationFormat>
  <Paragraphs>234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adamg</dc:creator>
  <cp:lastModifiedBy> </cp:lastModifiedBy>
  <cp:revision>61</cp:revision>
  <dcterms:created xsi:type="dcterms:W3CDTF">2018-10-15T15:36:07Z</dcterms:created>
  <dcterms:modified xsi:type="dcterms:W3CDTF">2019-05-22T14:34:07Z</dcterms:modified>
</cp:coreProperties>
</file>