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1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35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98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3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9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0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5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4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5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59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FA6BC7-0BC6-418A-8559-C365810DAE0C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271-6843-4A66-9BAC-791763D63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0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1A3E-FD6B-40A3-B2FD-393E301BB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/>
              <a:t>The Development and Comparison of Impedance and Admittance Control Strategies for a 2 Degree of Freedom Planar Rehabilitation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7EBC4-A3D9-4E40-9CB2-B7BC15BFC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Metcalf</a:t>
            </a:r>
          </a:p>
        </p:txBody>
      </p:sp>
    </p:spTree>
    <p:extLst>
      <p:ext uri="{BB962C8B-B14F-4D97-AF65-F5344CB8AC3E}">
        <p14:creationId xmlns:p14="http://schemas.microsoft.com/office/powerpoint/2010/main" val="416540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Strokes are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03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Rehabilitation Robotics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1 and class 2 devices</a:t>
            </a:r>
          </a:p>
        </p:txBody>
      </p:sp>
    </p:spTree>
    <p:extLst>
      <p:ext uri="{BB962C8B-B14F-4D97-AF65-F5344CB8AC3E}">
        <p14:creationId xmlns:p14="http://schemas.microsoft.com/office/powerpoint/2010/main" val="85837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Rehabilitation Robotics – Needs of the discipline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“need to </a:t>
            </a:r>
            <a:r>
              <a:rPr lang="en-GB" sz="2400" b="1" dirty="0"/>
              <a:t>improve the cost-to-benefit ratio of robot-assisted therapy </a:t>
            </a:r>
            <a:r>
              <a:rPr lang="en-GB" dirty="0"/>
              <a:t>strategies and their effectiveness for stroke therapy </a:t>
            </a:r>
            <a:r>
              <a:rPr lang="en-GB" sz="2400" b="1" dirty="0"/>
              <a:t>in home environments</a:t>
            </a:r>
            <a:r>
              <a:rPr lang="en-GB" dirty="0"/>
              <a:t> characterized by the low supervision by clinical experts, low extrinsic motivation as well as </a:t>
            </a:r>
            <a:r>
              <a:rPr lang="en-GB" sz="2400" b="1" dirty="0"/>
              <a:t>low cost requirement</a:t>
            </a:r>
            <a:r>
              <a:rPr lang="en-GB" dirty="0"/>
              <a:t>” (Johnson et al, 2007).</a:t>
            </a:r>
          </a:p>
          <a:p>
            <a:r>
              <a:rPr lang="en-GB" dirty="0"/>
              <a:t>“rigorous </a:t>
            </a:r>
            <a:r>
              <a:rPr lang="en-GB" sz="2400" b="1" dirty="0"/>
              <a:t>comparison of control algorithms</a:t>
            </a:r>
            <a:r>
              <a:rPr lang="en-GB" dirty="0"/>
              <a:t> with each other, and with simpler, non-robotic therapy approaches” (Marchal-Crespo and Reinkensmeyer, 2009).</a:t>
            </a:r>
          </a:p>
        </p:txBody>
      </p:sp>
    </p:spTree>
    <p:extLst>
      <p:ext uri="{BB962C8B-B14F-4D97-AF65-F5344CB8AC3E}">
        <p14:creationId xmlns:p14="http://schemas.microsoft.com/office/powerpoint/2010/main" val="355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MyPAM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MyPAM – Current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Admittance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46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8404-F4F7-4EEC-80E4-21AC552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Impedance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DB50-ACD2-45EF-8246-DEAA3A8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1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123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The Development and Comparison of Impedance and Admittance Control Strategies for a 2 Degree of Freedom Planar Rehabilitation Robot</vt:lpstr>
      <vt:lpstr>Strokes are bad</vt:lpstr>
      <vt:lpstr>Rehabilitation Robotics - Overview</vt:lpstr>
      <vt:lpstr>Rehabilitation Robotics – Needs of the discipline </vt:lpstr>
      <vt:lpstr>MyPAM – Overview</vt:lpstr>
      <vt:lpstr>MyPAM – Current Architecture</vt:lpstr>
      <vt:lpstr>Admittance Control </vt:lpstr>
      <vt:lpstr>Impedance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and Comparison of Impedance and Admittance Control Strategies for a 2 Degree of Freedom Planar Rehabilitation Robot</dc:title>
  <dc:creator> </dc:creator>
  <cp:lastModifiedBy> </cp:lastModifiedBy>
  <cp:revision>5</cp:revision>
  <dcterms:created xsi:type="dcterms:W3CDTF">2019-05-13T12:17:51Z</dcterms:created>
  <dcterms:modified xsi:type="dcterms:W3CDTF">2019-05-22T14:10:26Z</dcterms:modified>
</cp:coreProperties>
</file>