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D1263-1B64-4E8D-9992-D0F65C544146}" type="datetimeFigureOut">
              <a:rPr lang="en-GB" smtClean="0"/>
              <a:t>29/03/2019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F1019-8D3B-45E5-8C17-304DA51FA3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206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D1263-1B64-4E8D-9992-D0F65C544146}" type="datetimeFigureOut">
              <a:rPr lang="en-GB" smtClean="0"/>
              <a:t>29/03/2019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F1019-8D3B-45E5-8C17-304DA51FA3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1603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D1263-1B64-4E8D-9992-D0F65C544146}" type="datetimeFigureOut">
              <a:rPr lang="en-GB" smtClean="0"/>
              <a:t>29/03/2019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F1019-8D3B-45E5-8C17-304DA51FA3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704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D1263-1B64-4E8D-9992-D0F65C544146}" type="datetimeFigureOut">
              <a:rPr lang="en-GB" smtClean="0"/>
              <a:t>29/03/2019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F1019-8D3B-45E5-8C17-304DA51FA380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40452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D1263-1B64-4E8D-9992-D0F65C544146}" type="datetimeFigureOut">
              <a:rPr lang="en-GB" smtClean="0"/>
              <a:t>29/03/2019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F1019-8D3B-45E5-8C17-304DA51FA3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761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D1263-1B64-4E8D-9992-D0F65C544146}" type="datetimeFigureOut">
              <a:rPr lang="en-GB" smtClean="0"/>
              <a:t>29/03/2019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F1019-8D3B-45E5-8C17-304DA51FA3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0671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D1263-1B64-4E8D-9992-D0F65C544146}" type="datetimeFigureOut">
              <a:rPr lang="en-GB" smtClean="0"/>
              <a:t>29/03/2019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F1019-8D3B-45E5-8C17-304DA51FA3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393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D1263-1B64-4E8D-9992-D0F65C544146}" type="datetimeFigureOut">
              <a:rPr lang="en-GB" smtClean="0"/>
              <a:t>29/03/2019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F1019-8D3B-45E5-8C17-304DA51FA3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3026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D1263-1B64-4E8D-9992-D0F65C544146}" type="datetimeFigureOut">
              <a:rPr lang="en-GB" smtClean="0"/>
              <a:t>29/03/2019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F1019-8D3B-45E5-8C17-304DA51FA3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556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D1263-1B64-4E8D-9992-D0F65C544146}" type="datetimeFigureOut">
              <a:rPr lang="en-GB" smtClean="0"/>
              <a:t>29/03/2019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F1019-8D3B-45E5-8C17-304DA51FA3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776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D1263-1B64-4E8D-9992-D0F65C544146}" type="datetimeFigureOut">
              <a:rPr lang="en-GB" smtClean="0"/>
              <a:t>29/03/2019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F1019-8D3B-45E5-8C17-304DA51FA3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2475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D1263-1B64-4E8D-9992-D0F65C544146}" type="datetimeFigureOut">
              <a:rPr lang="en-GB" smtClean="0"/>
              <a:t>29/03/2019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F1019-8D3B-45E5-8C17-304DA51FA3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068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D1263-1B64-4E8D-9992-D0F65C544146}" type="datetimeFigureOut">
              <a:rPr lang="en-GB" smtClean="0"/>
              <a:t>29/03/2019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F1019-8D3B-45E5-8C17-304DA51FA3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922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D1263-1B64-4E8D-9992-D0F65C544146}" type="datetimeFigureOut">
              <a:rPr lang="en-GB" smtClean="0"/>
              <a:t>29/03/2019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F1019-8D3B-45E5-8C17-304DA51FA3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7263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D1263-1B64-4E8D-9992-D0F65C544146}" type="datetimeFigureOut">
              <a:rPr lang="en-GB" smtClean="0"/>
              <a:t>29/03/2019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F1019-8D3B-45E5-8C17-304DA51FA3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1877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D1263-1B64-4E8D-9992-D0F65C544146}" type="datetimeFigureOut">
              <a:rPr lang="en-GB" smtClean="0"/>
              <a:t>29/03/2019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F1019-8D3B-45E5-8C17-304DA51FA3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3927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D1263-1B64-4E8D-9992-D0F65C544146}" type="datetimeFigureOut">
              <a:rPr lang="en-GB" smtClean="0"/>
              <a:t>29/03/2019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F1019-8D3B-45E5-8C17-304DA51FA3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9836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97D1263-1B64-4E8D-9992-D0F65C544146}" type="datetimeFigureOut">
              <a:rPr lang="en-GB" smtClean="0"/>
              <a:t>29/03/2019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F1019-8D3B-45E5-8C17-304DA51FA3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7092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3974E-8068-400C-A714-CE1C735318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Transfer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CB428F-E80A-4696-9D02-864DA66BE1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Adam’s master plan</a:t>
            </a:r>
          </a:p>
        </p:txBody>
      </p:sp>
    </p:spTree>
    <p:extLst>
      <p:ext uri="{BB962C8B-B14F-4D97-AF65-F5344CB8AC3E}">
        <p14:creationId xmlns:p14="http://schemas.microsoft.com/office/powerpoint/2010/main" val="2643277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4A2ED-B180-494E-94EC-204FDDC9E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Report Plan – High Level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4B4CA-DE2B-4D39-9953-4644E99C7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</a:t>
            </a:r>
          </a:p>
          <a:p>
            <a:r>
              <a:rPr lang="en-GB" dirty="0"/>
              <a:t>Literature Review</a:t>
            </a:r>
          </a:p>
          <a:p>
            <a:r>
              <a:rPr lang="en-GB" dirty="0"/>
              <a:t>Current work</a:t>
            </a:r>
          </a:p>
          <a:p>
            <a:r>
              <a:rPr lang="en-GB" dirty="0"/>
              <a:t>Future Work</a:t>
            </a:r>
          </a:p>
          <a:p>
            <a:r>
              <a:rPr lang="en-GB" dirty="0"/>
              <a:t>References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4502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4A2ED-B180-494E-94EC-204FDDC9E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Report Plan – 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4B4CA-DE2B-4D39-9953-4644E99C7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u="sng" dirty="0"/>
              <a:t>Motivation</a:t>
            </a:r>
            <a:r>
              <a:rPr lang="en-GB" dirty="0"/>
              <a:t>: </a:t>
            </a:r>
          </a:p>
          <a:p>
            <a:r>
              <a:rPr lang="en-GB" dirty="0"/>
              <a:t>lots of Strokes</a:t>
            </a:r>
          </a:p>
          <a:p>
            <a:r>
              <a:rPr lang="en-GB" dirty="0"/>
              <a:t>limited access to rehab</a:t>
            </a:r>
          </a:p>
          <a:p>
            <a:pPr marL="0" indent="0">
              <a:buNone/>
            </a:pPr>
            <a:r>
              <a:rPr lang="en-GB" u="sng" dirty="0"/>
              <a:t>Current MyPAM : </a:t>
            </a:r>
          </a:p>
          <a:p>
            <a:r>
              <a:rPr lang="en-GB" dirty="0"/>
              <a:t>What is MyPAM, History of MyPAM</a:t>
            </a:r>
          </a:p>
          <a:p>
            <a:r>
              <a:rPr lang="en-GB" dirty="0"/>
              <a:t>Overview of system architecture</a:t>
            </a:r>
          </a:p>
          <a:p>
            <a:r>
              <a:rPr lang="en-GB" dirty="0"/>
              <a:t>Current limitations</a:t>
            </a:r>
          </a:p>
          <a:p>
            <a:r>
              <a:rPr lang="en-GB" dirty="0"/>
              <a:t>Q – how much detail? Should I have a separate section later on with the majority of the detail?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3540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4A2ED-B180-494E-94EC-204FDDC9E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Report Plan – Current 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74B4CA-DE2B-4D39-9953-4644E99C77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GB" u="sng" dirty="0"/>
                  <a:t>Admittance Control </a:t>
                </a:r>
                <a:r>
                  <a:rPr lang="en-GB" dirty="0"/>
                  <a:t>: </a:t>
                </a:r>
              </a:p>
              <a:p>
                <a:r>
                  <a:rPr lang="en-GB" dirty="0"/>
                  <a:t>Coded an admittance control algorithm. It requires testing and validation, currently waiting on the force sensor.</a:t>
                </a:r>
              </a:p>
              <a:p>
                <a:pPr marL="0" indent="0">
                  <a:buNone/>
                </a:pPr>
                <a:r>
                  <a:rPr lang="en-GB" u="sng" dirty="0"/>
                  <a:t>Force Sensor </a:t>
                </a:r>
                <a:r>
                  <a:rPr lang="en-GB" dirty="0"/>
                  <a:t>:</a:t>
                </a:r>
              </a:p>
              <a:p>
                <a:r>
                  <a:rPr lang="en-GB" dirty="0"/>
                  <a:t>Designed a low cost integrated force sensor/handle.</a:t>
                </a:r>
              </a:p>
              <a:p>
                <a:r>
                  <a:rPr lang="en-GB" dirty="0"/>
                  <a:t>Requires calibration, testing and validation (a FEA model will be useful  - still to do).</a:t>
                </a:r>
              </a:p>
              <a:p>
                <a:pPr marL="0" indent="0">
                  <a:buNone/>
                </a:pPr>
                <a:r>
                  <a:rPr lang="en-GB" u="sng" dirty="0"/>
                  <a:t>Trajectory generation </a:t>
                </a:r>
                <a:r>
                  <a:rPr lang="en-GB" dirty="0"/>
                  <a:t>:</a:t>
                </a:r>
              </a:p>
              <a:p>
                <a:r>
                  <a:rPr lang="en-GB" dirty="0"/>
                  <a:t> Designed the trajectory by minimising the function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𝑎𝑟𝑔𝑚𝑖𝑛</m:t>
                    </m:r>
                    <m:nary>
                      <m:nary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where L is formed by solving the Euler-Lagrange equation. </a:t>
                </a:r>
              </a:p>
              <a:p>
                <a:r>
                  <a:rPr lang="en-GB" dirty="0"/>
                  <a:t>Lots of maths led to an equation for a trajectory which is easily found and cited from elsewhere.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74B4CA-DE2B-4D39-9953-4644E99C77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81" t="-2180" r="-10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3874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4A2ED-B180-494E-94EC-204FDDC9E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Report Plan –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4B4CA-DE2B-4D39-9953-4644E99C7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Architecture redesign and refactor – to be based on the meeting with Justin later on.</a:t>
            </a:r>
          </a:p>
          <a:p>
            <a:r>
              <a:rPr lang="en-GB" dirty="0"/>
              <a:t>Impedance Control</a:t>
            </a:r>
          </a:p>
          <a:p>
            <a:r>
              <a:rPr lang="en-GB" dirty="0"/>
              <a:t>Admittance Control – should be done by transfer</a:t>
            </a:r>
          </a:p>
          <a:p>
            <a:r>
              <a:rPr lang="en-GB" dirty="0"/>
              <a:t>Force Sensor – Should be done by transfer</a:t>
            </a:r>
          </a:p>
          <a:p>
            <a:r>
              <a:rPr lang="en-GB" dirty="0"/>
              <a:t>Test and comparison of control </a:t>
            </a:r>
            <a:r>
              <a:rPr lang="en-GB"/>
              <a:t>stratagies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36858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229</TotalTime>
  <Words>216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Cambria Math</vt:lpstr>
      <vt:lpstr>Century Gothic</vt:lpstr>
      <vt:lpstr>Wingdings 3</vt:lpstr>
      <vt:lpstr>Ion</vt:lpstr>
      <vt:lpstr>Transfer</vt:lpstr>
      <vt:lpstr>Report Plan – High Level Overview</vt:lpstr>
      <vt:lpstr>Report Plan – Intro</vt:lpstr>
      <vt:lpstr>Report Plan – Current Work</vt:lpstr>
      <vt:lpstr>Report Plan –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Transfer</dc:title>
  <dc:creator>adamg</dc:creator>
  <cp:lastModifiedBy> </cp:lastModifiedBy>
  <cp:revision>12</cp:revision>
  <dcterms:created xsi:type="dcterms:W3CDTF">2019-03-27T14:43:01Z</dcterms:created>
  <dcterms:modified xsi:type="dcterms:W3CDTF">2019-03-29T08:58:03Z</dcterms:modified>
</cp:coreProperties>
</file>