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72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6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5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2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81B1-0A11-470F-8EE9-80F8B523F300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23B6B7-9D47-4158-95EA-1EE4B14A30B8}"/>
              </a:ext>
            </a:extLst>
          </p:cNvPr>
          <p:cNvSpPr/>
          <p:nvPr/>
        </p:nvSpPr>
        <p:spPr>
          <a:xfrm>
            <a:off x="1828110" y="2143058"/>
            <a:ext cx="11463131" cy="18146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AE42C-7C88-40BB-A89B-D8AA219E7B8F}"/>
              </a:ext>
            </a:extLst>
          </p:cNvPr>
          <p:cNvSpPr txBox="1"/>
          <p:nvPr/>
        </p:nvSpPr>
        <p:spPr>
          <a:xfrm>
            <a:off x="6917961" y="2156309"/>
            <a:ext cx="1674241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Window 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81485-0477-4FA4-B595-8D182F7522CE}"/>
              </a:ext>
            </a:extLst>
          </p:cNvPr>
          <p:cNvSpPr/>
          <p:nvPr/>
        </p:nvSpPr>
        <p:spPr>
          <a:xfrm>
            <a:off x="1993763" y="2340976"/>
            <a:ext cx="4532243" cy="14842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FB816-9511-4CB8-AE17-CDB0C8560E26}"/>
              </a:ext>
            </a:extLst>
          </p:cNvPr>
          <p:cNvSpPr txBox="1"/>
          <p:nvPr/>
        </p:nvSpPr>
        <p:spPr>
          <a:xfrm>
            <a:off x="2982962" y="2393119"/>
            <a:ext cx="3391954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Unity Game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E4CC-3205-4558-8516-69A5520936FB}"/>
              </a:ext>
            </a:extLst>
          </p:cNvPr>
          <p:cNvSpPr/>
          <p:nvPr/>
        </p:nvSpPr>
        <p:spPr>
          <a:xfrm>
            <a:off x="8593344" y="2327723"/>
            <a:ext cx="4532243" cy="14974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15BDB-EC00-4E48-866B-54D599FBDC37}"/>
              </a:ext>
            </a:extLst>
          </p:cNvPr>
          <p:cNvSpPr txBox="1"/>
          <p:nvPr/>
        </p:nvSpPr>
        <p:spPr>
          <a:xfrm>
            <a:off x="9642977" y="2390525"/>
            <a:ext cx="3229282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LabVIEW Windows 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C8803-215F-4532-9AC3-1547C1C28CAC}"/>
              </a:ext>
            </a:extLst>
          </p:cNvPr>
          <p:cNvSpPr txBox="1"/>
          <p:nvPr/>
        </p:nvSpPr>
        <p:spPr>
          <a:xfrm>
            <a:off x="2057245" y="2720963"/>
            <a:ext cx="4039311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Generate Target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EDD87-19C4-4C32-A045-8792BB5826D8}"/>
              </a:ext>
            </a:extLst>
          </p:cNvPr>
          <p:cNvSpPr txBox="1"/>
          <p:nvPr/>
        </p:nvSpPr>
        <p:spPr>
          <a:xfrm>
            <a:off x="8593343" y="2720963"/>
            <a:ext cx="3962400" cy="12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Communication between host and 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09642-2400-4C8D-A702-13373C7AE33A}"/>
              </a:ext>
            </a:extLst>
          </p:cNvPr>
          <p:cNvSpPr/>
          <p:nvPr/>
        </p:nvSpPr>
        <p:spPr>
          <a:xfrm>
            <a:off x="1828109" y="4568205"/>
            <a:ext cx="11463131" cy="213345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2EF5E-CD34-4F8B-8FC2-28B8E4EBD025}"/>
              </a:ext>
            </a:extLst>
          </p:cNvPr>
          <p:cNvSpPr txBox="1"/>
          <p:nvPr/>
        </p:nvSpPr>
        <p:spPr>
          <a:xfrm>
            <a:off x="6779235" y="4568205"/>
            <a:ext cx="2049857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LabVIEW RTOS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81076-17DC-4C91-A638-A3103F5C7518}"/>
              </a:ext>
            </a:extLst>
          </p:cNvPr>
          <p:cNvSpPr txBox="1"/>
          <p:nvPr/>
        </p:nvSpPr>
        <p:spPr>
          <a:xfrm>
            <a:off x="1828109" y="5080933"/>
            <a:ext cx="6619697" cy="1969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θ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Target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Inverse Kinematics – Generate Target θ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 PID –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5843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B26EF-274C-4FA4-8E91-7339AF222625}"/>
              </a:ext>
            </a:extLst>
          </p:cNvPr>
          <p:cNvSpPr/>
          <p:nvPr/>
        </p:nvSpPr>
        <p:spPr>
          <a:xfrm>
            <a:off x="2709380" y="2102436"/>
            <a:ext cx="8157603" cy="2093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3934F-B47A-41FE-9000-70C59D0A2160}"/>
              </a:ext>
            </a:extLst>
          </p:cNvPr>
          <p:cNvSpPr/>
          <p:nvPr/>
        </p:nvSpPr>
        <p:spPr>
          <a:xfrm>
            <a:off x="7249138" y="6682064"/>
            <a:ext cx="3617844" cy="1907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DC177-BFE7-4EB8-AE42-252B2EDA27EC}"/>
              </a:ext>
            </a:extLst>
          </p:cNvPr>
          <p:cNvSpPr/>
          <p:nvPr/>
        </p:nvSpPr>
        <p:spPr>
          <a:xfrm>
            <a:off x="2709379" y="4779376"/>
            <a:ext cx="3617844" cy="381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22A9-4F15-4F0A-9598-6C44E42837AC}"/>
              </a:ext>
            </a:extLst>
          </p:cNvPr>
          <p:cNvSpPr txBox="1"/>
          <p:nvPr/>
        </p:nvSpPr>
        <p:spPr>
          <a:xfrm>
            <a:off x="2795497" y="2141728"/>
            <a:ext cx="1793311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Windows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B195B-146E-4773-A5A8-9641F3AE1647}"/>
              </a:ext>
            </a:extLst>
          </p:cNvPr>
          <p:cNvSpPr txBox="1"/>
          <p:nvPr/>
        </p:nvSpPr>
        <p:spPr>
          <a:xfrm>
            <a:off x="2795497" y="4840519"/>
            <a:ext cx="1025217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myRIO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8055-5948-40CB-81EE-E35F1060E874}"/>
              </a:ext>
            </a:extLst>
          </p:cNvPr>
          <p:cNvSpPr txBox="1"/>
          <p:nvPr/>
        </p:nvSpPr>
        <p:spPr>
          <a:xfrm>
            <a:off x="7322196" y="6715392"/>
            <a:ext cx="2014654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MyPAM Robot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51570B-A6F6-4DB1-B656-A8B95CBB7B8C}"/>
              </a:ext>
            </a:extLst>
          </p:cNvPr>
          <p:cNvSpPr/>
          <p:nvPr/>
        </p:nvSpPr>
        <p:spPr>
          <a:xfrm>
            <a:off x="3481069" y="2987275"/>
            <a:ext cx="2074460" cy="909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1120B-7DC0-4C2A-BE7F-AAEC32F5DA53}"/>
              </a:ext>
            </a:extLst>
          </p:cNvPr>
          <p:cNvSpPr/>
          <p:nvPr/>
        </p:nvSpPr>
        <p:spPr>
          <a:xfrm>
            <a:off x="7591271" y="2987274"/>
            <a:ext cx="2782956" cy="909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F0A273-575E-48B2-9E65-663A9A4E9108}"/>
              </a:ext>
            </a:extLst>
          </p:cNvPr>
          <p:cNvSpPr/>
          <p:nvPr/>
        </p:nvSpPr>
        <p:spPr>
          <a:xfrm>
            <a:off x="3497191" y="5558590"/>
            <a:ext cx="2074460" cy="8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788ED-FA00-46E3-8603-793F41A25A21}"/>
              </a:ext>
            </a:extLst>
          </p:cNvPr>
          <p:cNvSpPr/>
          <p:nvPr/>
        </p:nvSpPr>
        <p:spPr>
          <a:xfrm>
            <a:off x="3497191" y="7073983"/>
            <a:ext cx="2074460" cy="8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F936B-3C57-4F8B-83A2-B484D8F9C29D}"/>
              </a:ext>
            </a:extLst>
          </p:cNvPr>
          <p:cNvSpPr txBox="1"/>
          <p:nvPr/>
        </p:nvSpPr>
        <p:spPr>
          <a:xfrm>
            <a:off x="7705827" y="3269830"/>
            <a:ext cx="3391954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dirty="0"/>
              <a:t>Unity Game 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190D5-009B-4F74-B2E3-C8D8D9F8D452}"/>
              </a:ext>
            </a:extLst>
          </p:cNvPr>
          <p:cNvSpPr txBox="1"/>
          <p:nvPr/>
        </p:nvSpPr>
        <p:spPr>
          <a:xfrm>
            <a:off x="3749887" y="3257583"/>
            <a:ext cx="1971694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LabVIEW 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D5222-360A-4D43-A3EC-12507D576253}"/>
              </a:ext>
            </a:extLst>
          </p:cNvPr>
          <p:cNvSpPr txBox="1"/>
          <p:nvPr/>
        </p:nvSpPr>
        <p:spPr>
          <a:xfrm>
            <a:off x="3811632" y="5827397"/>
            <a:ext cx="1847878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 Time 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32D93-A77E-459B-8A14-281C6637E1D6}"/>
              </a:ext>
            </a:extLst>
          </p:cNvPr>
          <p:cNvSpPr txBox="1"/>
          <p:nvPr/>
        </p:nvSpPr>
        <p:spPr>
          <a:xfrm>
            <a:off x="4174296" y="7347047"/>
            <a:ext cx="869149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FPGA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ED34F-631E-4416-9944-35B505BC6D1E}"/>
              </a:ext>
            </a:extLst>
          </p:cNvPr>
          <p:cNvCxnSpPr/>
          <p:nvPr/>
        </p:nvCxnSpPr>
        <p:spPr>
          <a:xfrm flipV="1">
            <a:off x="4174295" y="3897224"/>
            <a:ext cx="0" cy="166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A0C3DF-13C5-49D6-BB0A-274D22EB81FA}"/>
              </a:ext>
            </a:extLst>
          </p:cNvPr>
          <p:cNvCxnSpPr/>
          <p:nvPr/>
        </p:nvCxnSpPr>
        <p:spPr>
          <a:xfrm>
            <a:off x="4862304" y="3897224"/>
            <a:ext cx="0" cy="166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07FC3E-1C82-4448-8495-1E27CFD0D429}"/>
              </a:ext>
            </a:extLst>
          </p:cNvPr>
          <p:cNvCxnSpPr/>
          <p:nvPr/>
        </p:nvCxnSpPr>
        <p:spPr>
          <a:xfrm flipV="1">
            <a:off x="4166641" y="6447473"/>
            <a:ext cx="7654" cy="626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C0122C-6A89-4677-BA49-67A3448296C7}"/>
              </a:ext>
            </a:extLst>
          </p:cNvPr>
          <p:cNvCxnSpPr/>
          <p:nvPr/>
        </p:nvCxnSpPr>
        <p:spPr>
          <a:xfrm>
            <a:off x="4862304" y="6447473"/>
            <a:ext cx="0" cy="626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C3159F-81A4-43DF-B455-2BE7F689ED40}"/>
              </a:ext>
            </a:extLst>
          </p:cNvPr>
          <p:cNvCxnSpPr/>
          <p:nvPr/>
        </p:nvCxnSpPr>
        <p:spPr>
          <a:xfrm>
            <a:off x="5571652" y="7347047"/>
            <a:ext cx="1677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0AD76-D0A2-46A2-8861-0D6CFDEE9A51}"/>
              </a:ext>
            </a:extLst>
          </p:cNvPr>
          <p:cNvCxnSpPr/>
          <p:nvPr/>
        </p:nvCxnSpPr>
        <p:spPr>
          <a:xfrm flipH="1">
            <a:off x="5555530" y="7853682"/>
            <a:ext cx="1693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C294A8-5C12-411D-AB70-9512B80066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5801" y="3897221"/>
            <a:ext cx="3026712" cy="1920126"/>
          </a:xfrm>
          <a:prstGeom prst="bentConnector3">
            <a:avLst>
              <a:gd name="adj1" fmla="val -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C6DD224-BE96-49CA-A7FD-DEE995C78297}"/>
              </a:ext>
            </a:extLst>
          </p:cNvPr>
          <p:cNvCxnSpPr>
            <a:cxnSpLocks/>
          </p:cNvCxnSpPr>
          <p:nvPr/>
        </p:nvCxnSpPr>
        <p:spPr>
          <a:xfrm flipV="1">
            <a:off x="5604905" y="3897223"/>
            <a:ext cx="4074722" cy="2278207"/>
          </a:xfrm>
          <a:prstGeom prst="bentConnector3">
            <a:avLst>
              <a:gd name="adj1" fmla="val 1002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5E4AA3-D240-4933-BA81-E8A49BF555A3}"/>
              </a:ext>
            </a:extLst>
          </p:cNvPr>
          <p:cNvGrpSpPr/>
          <p:nvPr/>
        </p:nvGrpSpPr>
        <p:grpSpPr>
          <a:xfrm>
            <a:off x="4315624" y="3512179"/>
            <a:ext cx="2704289" cy="2672101"/>
            <a:chOff x="4315624" y="3512179"/>
            <a:chExt cx="2704289" cy="26721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098FE5-EC4C-4532-99BB-9F7C2D1F5C6C}"/>
                </a:ext>
              </a:extLst>
            </p:cNvPr>
            <p:cNvSpPr/>
            <p:nvPr/>
          </p:nvSpPr>
          <p:spPr>
            <a:xfrm flipH="1">
              <a:off x="4326407" y="3519240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0E870A-B68E-4868-8EA9-ABBD49EF8A30}"/>
                </a:ext>
              </a:extLst>
            </p:cNvPr>
            <p:cNvSpPr/>
            <p:nvPr/>
          </p:nvSpPr>
          <p:spPr>
            <a:xfrm>
              <a:off x="4499087" y="3712575"/>
              <a:ext cx="2348146" cy="2216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AE405-41C0-4E5D-9E3D-E2B32E025914}"/>
                </a:ext>
              </a:extLst>
            </p:cNvPr>
            <p:cNvGrpSpPr/>
            <p:nvPr/>
          </p:nvGrpSpPr>
          <p:grpSpPr>
            <a:xfrm>
              <a:off x="4984521" y="4129767"/>
              <a:ext cx="1396145" cy="1382582"/>
              <a:chOff x="5393634" y="2744856"/>
              <a:chExt cx="1404731" cy="136828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66EC8D9-842C-4A6E-951C-2930C729D9A5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88D77F-0ECE-4D19-9BCC-BE8FA7C7889B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177B0C-284A-43D2-A6CD-3115D8CBCE52}"/>
                </a:ext>
              </a:extLst>
            </p:cNvPr>
            <p:cNvSpPr/>
            <p:nvPr/>
          </p:nvSpPr>
          <p:spPr>
            <a:xfrm>
              <a:off x="5202708" y="3512179"/>
              <a:ext cx="986091" cy="138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A0183F-6DD7-476A-B156-C57F47F3DF0A}"/>
                </a:ext>
              </a:extLst>
            </p:cNvPr>
            <p:cNvSpPr/>
            <p:nvPr/>
          </p:nvSpPr>
          <p:spPr>
            <a:xfrm>
              <a:off x="5202709" y="6060799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671FEB-289A-428C-9C6C-1ED23B0CBA0E}"/>
                </a:ext>
              </a:extLst>
            </p:cNvPr>
            <p:cNvSpPr/>
            <p:nvPr/>
          </p:nvSpPr>
          <p:spPr>
            <a:xfrm rot="5400000">
              <a:off x="6013958" y="4768047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0EC479-F064-492B-A8F7-FB1566F8A44F}"/>
                </a:ext>
              </a:extLst>
            </p:cNvPr>
            <p:cNvSpPr/>
            <p:nvPr/>
          </p:nvSpPr>
          <p:spPr>
            <a:xfrm>
              <a:off x="5547198" y="5163627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98902D7-E21E-4DC4-BAE7-8AEACD682C02}"/>
                </a:ext>
              </a:extLst>
            </p:cNvPr>
            <p:cNvSpPr/>
            <p:nvPr/>
          </p:nvSpPr>
          <p:spPr>
            <a:xfrm rot="5400000">
              <a:off x="6513922" y="4763654"/>
              <a:ext cx="873804" cy="138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03D822-FE46-4917-BA8F-7279F952BCF4}"/>
                </a:ext>
              </a:extLst>
            </p:cNvPr>
            <p:cNvSpPr/>
            <p:nvPr/>
          </p:nvSpPr>
          <p:spPr>
            <a:xfrm rot="5400000">
              <a:off x="3908731" y="4749724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A271750-F164-4C22-BDB5-F5FA04BDC062}"/>
                </a:ext>
              </a:extLst>
            </p:cNvPr>
            <p:cNvSpPr/>
            <p:nvPr/>
          </p:nvSpPr>
          <p:spPr>
            <a:xfrm rot="5400000">
              <a:off x="5133883" y="4768047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67C097-020D-425E-A4C5-DBF3879233CF}"/>
                </a:ext>
              </a:extLst>
            </p:cNvPr>
            <p:cNvSpPr/>
            <p:nvPr/>
          </p:nvSpPr>
          <p:spPr>
            <a:xfrm>
              <a:off x="5560759" y="4342831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B3FAD-2FEF-4B27-AFD6-3B3F27BA9DCF}"/>
              </a:ext>
            </a:extLst>
          </p:cNvPr>
          <p:cNvCxnSpPr>
            <a:cxnSpLocks/>
          </p:cNvCxnSpPr>
          <p:nvPr/>
        </p:nvCxnSpPr>
        <p:spPr>
          <a:xfrm flipH="1" flipV="1">
            <a:off x="6187257" y="5269645"/>
            <a:ext cx="858136" cy="414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D1643-6718-4C54-A50B-E32804E55748}"/>
              </a:ext>
            </a:extLst>
          </p:cNvPr>
          <p:cNvCxnSpPr>
            <a:cxnSpLocks/>
          </p:cNvCxnSpPr>
          <p:nvPr/>
        </p:nvCxnSpPr>
        <p:spPr>
          <a:xfrm flipH="1">
            <a:off x="6170134" y="4129762"/>
            <a:ext cx="893183" cy="71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17B491-DDF9-4273-8C13-2AF9C645F804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063317" y="4141799"/>
            <a:ext cx="9344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AB2CE3-04A1-47AE-9AD4-5E8667CE3A50}"/>
              </a:ext>
            </a:extLst>
          </p:cNvPr>
          <p:cNvCxnSpPr>
            <a:cxnSpLocks/>
          </p:cNvCxnSpPr>
          <p:nvPr/>
        </p:nvCxnSpPr>
        <p:spPr>
          <a:xfrm>
            <a:off x="7019913" y="5683760"/>
            <a:ext cx="9799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6FB43B-5B73-40F2-B248-CA352F3BF1DC}"/>
              </a:ext>
            </a:extLst>
          </p:cNvPr>
          <p:cNvCxnSpPr>
            <a:cxnSpLocks/>
            <a:stCxn id="105" idx="1"/>
            <a:endCxn id="61" idx="0"/>
          </p:cNvCxnSpPr>
          <p:nvPr/>
        </p:nvCxnSpPr>
        <p:spPr>
          <a:xfrm flipH="1">
            <a:off x="7019913" y="4832478"/>
            <a:ext cx="977890" cy="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13757C-4421-406D-AFA5-24CB8B02E746}"/>
              </a:ext>
            </a:extLst>
          </p:cNvPr>
          <p:cNvCxnSpPr>
            <a:cxnSpLocks/>
          </p:cNvCxnSpPr>
          <p:nvPr/>
        </p:nvCxnSpPr>
        <p:spPr>
          <a:xfrm flipH="1">
            <a:off x="6553433" y="3512179"/>
            <a:ext cx="466480" cy="33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DDD31C2-ACBE-4354-8CFF-E73466467753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019913" y="3511165"/>
            <a:ext cx="977890" cy="1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2FC42AD-1864-4F67-8C92-3FCD7BD8A142}"/>
              </a:ext>
            </a:extLst>
          </p:cNvPr>
          <p:cNvSpPr txBox="1"/>
          <p:nvPr/>
        </p:nvSpPr>
        <p:spPr>
          <a:xfrm>
            <a:off x="7997803" y="3326499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Outer Core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9E124B-F7E4-4962-8735-105AC714B7B7}"/>
              </a:ext>
            </a:extLst>
          </p:cNvPr>
          <p:cNvSpPr txBox="1"/>
          <p:nvPr/>
        </p:nvSpPr>
        <p:spPr>
          <a:xfrm>
            <a:off x="7997803" y="3957133"/>
            <a:ext cx="190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Hall Effects Sensor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A91945-10CA-4C93-BA8C-DCBE08D0F1F8}"/>
              </a:ext>
            </a:extLst>
          </p:cNvPr>
          <p:cNvSpPr txBox="1"/>
          <p:nvPr/>
        </p:nvSpPr>
        <p:spPr>
          <a:xfrm>
            <a:off x="7997803" y="4647812"/>
            <a:ext cx="21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Neodymium Magnet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EEE0EF-32D6-4CDF-975F-7E40420BBB3E}"/>
              </a:ext>
            </a:extLst>
          </p:cNvPr>
          <p:cNvSpPr txBox="1"/>
          <p:nvPr/>
        </p:nvSpPr>
        <p:spPr>
          <a:xfrm>
            <a:off x="7997803" y="5482779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Inner Core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B92DBE-F0E5-4DBD-A6D9-2062853CF409}"/>
              </a:ext>
            </a:extLst>
          </p:cNvPr>
          <p:cNvCxnSpPr>
            <a:cxnSpLocks/>
          </p:cNvCxnSpPr>
          <p:nvPr/>
        </p:nvCxnSpPr>
        <p:spPr>
          <a:xfrm flipH="1" flipV="1">
            <a:off x="6100917" y="5727269"/>
            <a:ext cx="918996" cy="51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1585805-0993-4055-A41A-DB9E4D1732D6}"/>
              </a:ext>
            </a:extLst>
          </p:cNvPr>
          <p:cNvSpPr txBox="1"/>
          <p:nvPr/>
        </p:nvSpPr>
        <p:spPr>
          <a:xfrm>
            <a:off x="7997803" y="6060799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Hyperelastic Silicone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0E96541-3563-4820-8D56-B8033E1A1917}"/>
              </a:ext>
            </a:extLst>
          </p:cNvPr>
          <p:cNvCxnSpPr>
            <a:stCxn id="115" idx="1"/>
          </p:cNvCxnSpPr>
          <p:nvPr/>
        </p:nvCxnSpPr>
        <p:spPr>
          <a:xfrm flipH="1">
            <a:off x="7019913" y="6245465"/>
            <a:ext cx="9778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867F1D-9D04-4EA6-8D2C-E319D12DA0A7}"/>
              </a:ext>
            </a:extLst>
          </p:cNvPr>
          <p:cNvSpPr/>
          <p:nvPr/>
        </p:nvSpPr>
        <p:spPr>
          <a:xfrm>
            <a:off x="10876547" y="3236495"/>
            <a:ext cx="2113592" cy="338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Solidworks</a:t>
            </a:r>
            <a:endParaRPr lang="en-GB" dirty="0"/>
          </a:p>
          <a:p>
            <a:pPr algn="ctr"/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07118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98FDFC1-7C87-4798-B52E-63363F7F1402}"/>
              </a:ext>
            </a:extLst>
          </p:cNvPr>
          <p:cNvGrpSpPr/>
          <p:nvPr/>
        </p:nvGrpSpPr>
        <p:grpSpPr>
          <a:xfrm>
            <a:off x="2611194" y="145984"/>
            <a:ext cx="7140513" cy="9670667"/>
            <a:chOff x="2611194" y="145984"/>
            <a:chExt cx="7140513" cy="9670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904937-C75F-433C-BBFC-21D1DE9592EF}"/>
                </a:ext>
              </a:extLst>
            </p:cNvPr>
            <p:cNvSpPr/>
            <p:nvPr/>
          </p:nvSpPr>
          <p:spPr>
            <a:xfrm>
              <a:off x="6798880" y="145984"/>
              <a:ext cx="1272209" cy="54333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Start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25C301E3-8B2E-48BB-9ED5-2A834F0BD01B}"/>
                </a:ext>
              </a:extLst>
            </p:cNvPr>
            <p:cNvSpPr/>
            <p:nvPr/>
          </p:nvSpPr>
          <p:spPr>
            <a:xfrm>
              <a:off x="6071726" y="953015"/>
              <a:ext cx="2729945" cy="92865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Check Control Flag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975911-B978-403A-8A86-920FCFA5355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7434985" y="689323"/>
              <a:ext cx="1714" cy="263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199AD9A-0C99-40CF-8C9D-9E78EF700CEF}"/>
                </a:ext>
              </a:extLst>
            </p:cNvPr>
            <p:cNvSpPr/>
            <p:nvPr/>
          </p:nvSpPr>
          <p:spPr>
            <a:xfrm>
              <a:off x="2611194" y="2553576"/>
              <a:ext cx="2093843" cy="107342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Pass Game Target X,Y to Controller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E82D710-88BC-4FD0-A829-80F43DDB6CD8}"/>
                </a:ext>
              </a:extLst>
            </p:cNvPr>
            <p:cNvCxnSpPr>
              <a:cxnSpLocks/>
              <a:stCxn id="5" idx="1"/>
              <a:endCxn id="9" idx="0"/>
            </p:cNvCxnSpPr>
            <p:nvPr/>
          </p:nvCxnSpPr>
          <p:spPr>
            <a:xfrm rot="10800000" flipV="1">
              <a:off x="3658116" y="1417340"/>
              <a:ext cx="2413610" cy="113623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340B8-70B5-44D5-8216-8C04EDAE6BA8}"/>
                </a:ext>
              </a:extLst>
            </p:cNvPr>
            <p:cNvSpPr txBox="1"/>
            <p:nvPr/>
          </p:nvSpPr>
          <p:spPr>
            <a:xfrm>
              <a:off x="3576536" y="1544440"/>
              <a:ext cx="2566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False, Game Generates Trajectory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620A1B-443C-4B6C-A409-D1B5D493C674}"/>
                </a:ext>
              </a:extLst>
            </p:cNvPr>
            <p:cNvSpPr txBox="1"/>
            <p:nvPr/>
          </p:nvSpPr>
          <p:spPr>
            <a:xfrm>
              <a:off x="7392820" y="1871879"/>
              <a:ext cx="2358887" cy="121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</a:rPr>
                <a:t>True, Controller Generates Trajectory</a:t>
              </a: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5A05DC1F-B260-45F5-8890-6B74277E81BB}"/>
                </a:ext>
              </a:extLst>
            </p:cNvPr>
            <p:cNvSpPr/>
            <p:nvPr/>
          </p:nvSpPr>
          <p:spPr>
            <a:xfrm>
              <a:off x="6070010" y="2548826"/>
              <a:ext cx="2729946" cy="1351723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New Final Target X,Y from game?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9292B7-B0BD-4D27-8F61-36E27607C884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 flipH="1">
              <a:off x="7434983" y="1881667"/>
              <a:ext cx="1716" cy="6671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589E5884-3FD2-4321-BD80-C5BE3BED372A}"/>
                </a:ext>
              </a:extLst>
            </p:cNvPr>
            <p:cNvSpPr/>
            <p:nvPr/>
          </p:nvSpPr>
          <p:spPr>
            <a:xfrm>
              <a:off x="5607138" y="4386964"/>
              <a:ext cx="3655690" cy="153287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Initialise Variables for Minimum Jerk Trajectory: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Reset Timer, t=0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Set Current X,Y as X</a:t>
              </a:r>
              <a:r>
                <a:rPr lang="en-GB" baseline="-25000" dirty="0"/>
                <a:t>0</a:t>
              </a:r>
              <a:r>
                <a:rPr lang="en-GB" dirty="0"/>
                <a:t>,Y</a:t>
              </a:r>
              <a:r>
                <a:rPr lang="en-GB" baseline="-25000" dirty="0"/>
                <a:t>0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Set Final time, t</a:t>
              </a:r>
              <a:r>
                <a:rPr lang="en-GB" baseline="-25000" dirty="0"/>
                <a:t>f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913107-583B-4F66-99BE-B277A74A3C8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34983" y="3900549"/>
              <a:ext cx="0" cy="4864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A73F7C-468D-4D40-A38A-B99457D56A14}"/>
                </a:ext>
              </a:extLst>
            </p:cNvPr>
            <p:cNvSpPr txBox="1"/>
            <p:nvPr/>
          </p:nvSpPr>
          <p:spPr>
            <a:xfrm>
              <a:off x="6900545" y="38892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</a:rPr>
                <a:t>Yes</a:t>
              </a: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05464AF4-5A0F-46BC-9E2C-F546C52BD1BD}"/>
                </a:ext>
              </a:extLst>
            </p:cNvPr>
            <p:cNvSpPr/>
            <p:nvPr/>
          </p:nvSpPr>
          <p:spPr>
            <a:xfrm>
              <a:off x="5607138" y="6266618"/>
              <a:ext cx="3655690" cy="108066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Generate Next setpoint, x(t), y(t), using Minimum Jerk Trajectory Algorithm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4F503E0-9323-44E7-AAB9-263D247A65B8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7434983" y="5919840"/>
              <a:ext cx="0" cy="346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68D4D8-669B-4180-9421-457483AD4EE1}"/>
                </a:ext>
              </a:extLst>
            </p:cNvPr>
            <p:cNvSpPr txBox="1"/>
            <p:nvPr/>
          </p:nvSpPr>
          <p:spPr>
            <a:xfrm>
              <a:off x="8963850" y="325182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</a:rPr>
                <a:t>No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0168EDB9-614B-4001-BF45-FB3F7C064296}"/>
                </a:ext>
              </a:extLst>
            </p:cNvPr>
            <p:cNvCxnSpPr>
              <a:stCxn id="21" idx="3"/>
              <a:endCxn id="32" idx="2"/>
            </p:cNvCxnSpPr>
            <p:nvPr/>
          </p:nvCxnSpPr>
          <p:spPr>
            <a:xfrm>
              <a:off x="8799956" y="3224688"/>
              <a:ext cx="327789" cy="3582263"/>
            </a:xfrm>
            <a:prstGeom prst="bentConnector3">
              <a:avLst>
                <a:gd name="adj1" fmla="val 24520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6EECDE83-1CA7-43BA-ABC2-54A3756440BC}"/>
                </a:ext>
              </a:extLst>
            </p:cNvPr>
            <p:cNvSpPr/>
            <p:nvPr/>
          </p:nvSpPr>
          <p:spPr>
            <a:xfrm>
              <a:off x="6388061" y="7736720"/>
              <a:ext cx="2093843" cy="107342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Pass x(t), y(t) to Controller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F83C86C-D609-4D57-A4D2-67B8462F6440}"/>
                </a:ext>
              </a:extLst>
            </p:cNvPr>
            <p:cNvCxnSpPr>
              <a:stCxn id="32" idx="4"/>
              <a:endCxn id="61" idx="0"/>
            </p:cNvCxnSpPr>
            <p:nvPr/>
          </p:nvCxnSpPr>
          <p:spPr>
            <a:xfrm>
              <a:off x="7434983" y="7347284"/>
              <a:ext cx="0" cy="3894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A51005E-6070-4C5E-B4B4-AC83560D962F}"/>
                </a:ext>
              </a:extLst>
            </p:cNvPr>
            <p:cNvSpPr/>
            <p:nvPr/>
          </p:nvSpPr>
          <p:spPr>
            <a:xfrm>
              <a:off x="6432350" y="9199582"/>
              <a:ext cx="2005263" cy="61706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3555A73-E90A-4B88-888A-462184133FE8}"/>
                </a:ext>
              </a:extLst>
            </p:cNvPr>
            <p:cNvCxnSpPr>
              <a:stCxn id="61" idx="4"/>
              <a:endCxn id="64" idx="0"/>
            </p:cNvCxnSpPr>
            <p:nvPr/>
          </p:nvCxnSpPr>
          <p:spPr>
            <a:xfrm flipH="1">
              <a:off x="7434982" y="8810146"/>
              <a:ext cx="1" cy="3894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8BC72FD-AF4D-4E1E-8E4B-F011633782A9}"/>
              </a:ext>
            </a:extLst>
          </p:cNvPr>
          <p:cNvCxnSpPr>
            <a:stCxn id="9" idx="4"/>
            <a:endCxn id="64" idx="1"/>
          </p:cNvCxnSpPr>
          <p:nvPr/>
        </p:nvCxnSpPr>
        <p:spPr>
          <a:xfrm rot="16200000" flipH="1">
            <a:off x="2104676" y="5180442"/>
            <a:ext cx="5881115" cy="27742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179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23</cp:revision>
  <dcterms:created xsi:type="dcterms:W3CDTF">2019-03-20T10:05:31Z</dcterms:created>
  <dcterms:modified xsi:type="dcterms:W3CDTF">2019-05-08T15:24:08Z</dcterms:modified>
</cp:coreProperties>
</file>