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66" y="-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1B41-FF80-44AF-9870-6F207328A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36E6B-2BE5-4EB3-B46B-D64427569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5CEA-1F39-4F88-BA04-99DD2743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3C85-7007-4B52-91CD-76C882B3947F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1290D-6D84-450A-BB3B-79173C06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710C1-BF2B-4488-9586-7835A6D0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520A-87E7-4ED9-8BEA-F5644B5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5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3F88-DF44-4F76-9FC7-944EFB52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A3CA2-A176-4260-B2F4-BFA870349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A27F8-65C7-4850-B777-2E52BB0D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3C85-7007-4B52-91CD-76C882B3947F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1838A-BA34-4C80-89FC-915444BB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399E7-4A31-4C90-BED1-40A075EC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520A-87E7-4ED9-8BEA-F5644B5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85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3A7D38-6BFC-4616-84D5-933C6354F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12883-F13C-41A0-81DF-BDDF3AA45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38501-FD1E-478E-A71D-11D69235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3C85-7007-4B52-91CD-76C882B3947F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30E89-AB3B-47AD-835E-720971EA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26F7-637A-4F47-821C-53E3EE95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520A-87E7-4ED9-8BEA-F5644B5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49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D0A1-B772-4CC7-B728-3D96ED2C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49D51-9AC1-45C8-B078-66BAC5656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A52BF-B180-4B05-882F-DC342CF1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3C85-7007-4B52-91CD-76C882B3947F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574B-8A10-4FF8-99F0-F39603E0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81451-462B-4856-963A-E1D25E15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520A-87E7-4ED9-8BEA-F5644B5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93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8B882-8943-40D6-8517-3AD7AC92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5A10-430C-479D-8D1F-F919EAC62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D2BB1-294A-4085-9BAC-0A0279DA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3C85-7007-4B52-91CD-76C882B3947F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23A8B-03F6-4E33-857B-F067436A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5D87C-80EE-4FA6-A09F-388C6C04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520A-87E7-4ED9-8BEA-F5644B5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90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B9F0-0AEF-4452-AD7C-C0AD581F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79FB0-82C1-436E-8BD3-D454F76FE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2EB05-6A1D-4353-8FEA-5796442BD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87F5D-C777-4320-8CA0-1DCC52E7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3C85-7007-4B52-91CD-76C882B3947F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76E28-847F-4A2F-B882-C749B80D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974B9-432A-49C5-BEC1-5375AEA0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520A-87E7-4ED9-8BEA-F5644B5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51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3637-CD4B-414A-84F6-AFD9ABC7B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CE427-3242-4778-95E4-39E24262B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E710B-23E5-436C-8E20-9889C475C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04A209-FC58-4DB7-B7AB-ADDFD54BC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062AE-A23D-4367-9F5C-0C6CCF8FA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EB682-5C59-4FE5-B418-6C412FB9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3C85-7007-4B52-91CD-76C882B3947F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C2B6D2-BE9F-4A94-896A-C26F4794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81864-1FAA-4120-9CD5-F055696D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520A-87E7-4ED9-8BEA-F5644B5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50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9424-63C3-4CD3-A09F-0CBE13A9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AE266-1AF8-42A2-ADAA-3D080481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3C85-7007-4B52-91CD-76C882B3947F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71CDD-6ED6-4B76-8586-29F2E8F2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CA283-EA8F-4C57-9336-F0BD8271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520A-87E7-4ED9-8BEA-F5644B5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05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4C86F-9C26-4772-9E5E-98B57B1D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3C85-7007-4B52-91CD-76C882B3947F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8536E-CBE5-4BCF-97F7-0FA86312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214F7-901F-4574-999E-BFAABC2C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520A-87E7-4ED9-8BEA-F5644B5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4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C2F3-718F-4B6F-BF16-7C6EB7F2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155E-7F69-422E-B287-256459257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41354-FA30-491E-8C6B-5CDBABFE4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2F344-CA94-4042-8E1D-00CCDFC5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3C85-7007-4B52-91CD-76C882B3947F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BCE4A-1539-43DE-8478-708E6E76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84949-3B6E-4A6A-9679-3887D396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520A-87E7-4ED9-8BEA-F5644B5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39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ABF8-9F61-4F8B-8C88-06F07FB2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8ABEB-2555-4CB3-B28C-803D9F73F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26ED5-9A76-4811-8B8B-0C7A2E84C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05F03-44DC-4D69-AA5F-B87D01DF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3C85-7007-4B52-91CD-76C882B3947F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F0CAE-6D79-4C9B-B3F1-425F643F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D8D7C-6621-43A0-9C6E-FB3E701F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9520A-87E7-4ED9-8BEA-F5644B5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7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DABC49-BA63-43C0-93FC-5EDE2047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B4D3E-B5E7-4D31-B136-905D5E51F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9EC89-CB2A-42C6-99BB-E39596B1D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63C85-7007-4B52-91CD-76C882B3947F}" type="datetimeFigureOut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EFCE1-2FF6-4166-A422-D449FFBA9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BFAC4-4267-4016-BFF5-7A65E5681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9520A-87E7-4ED9-8BEA-F5644B5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00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B8C82771-D52E-4579-95A7-16D73177402B}"/>
              </a:ext>
            </a:extLst>
          </p:cNvPr>
          <p:cNvGrpSpPr/>
          <p:nvPr/>
        </p:nvGrpSpPr>
        <p:grpSpPr>
          <a:xfrm>
            <a:off x="1336434" y="1963916"/>
            <a:ext cx="801854" cy="3910819"/>
            <a:chOff x="1336434" y="2180492"/>
            <a:chExt cx="801854" cy="39108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35DAD6-2848-45D3-8061-6ADB560FC331}"/>
                </a:ext>
              </a:extLst>
            </p:cNvPr>
            <p:cNvSpPr/>
            <p:nvPr/>
          </p:nvSpPr>
          <p:spPr>
            <a:xfrm>
              <a:off x="1842868" y="2180492"/>
              <a:ext cx="84406" cy="3910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084856-BA01-48F6-9428-31C79AB863EC}"/>
                </a:ext>
              </a:extLst>
            </p:cNvPr>
            <p:cNvSpPr/>
            <p:nvPr/>
          </p:nvSpPr>
          <p:spPr>
            <a:xfrm>
              <a:off x="2053882" y="2180492"/>
              <a:ext cx="84406" cy="3910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853DAEF-98E2-4C35-986D-2C71F05CCD14}"/>
                </a:ext>
              </a:extLst>
            </p:cNvPr>
            <p:cNvCxnSpPr>
              <a:stCxn id="5" idx="0"/>
              <a:endCxn id="6" idx="0"/>
            </p:cNvCxnSpPr>
            <p:nvPr/>
          </p:nvCxnSpPr>
          <p:spPr>
            <a:xfrm>
              <a:off x="1885071" y="2180492"/>
              <a:ext cx="2110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ECD00B-850A-4A63-89F3-93E680FE05BC}"/>
                </a:ext>
              </a:extLst>
            </p:cNvPr>
            <p:cNvCxnSpPr>
              <a:stCxn id="5" idx="2"/>
              <a:endCxn id="6" idx="2"/>
            </p:cNvCxnSpPr>
            <p:nvPr/>
          </p:nvCxnSpPr>
          <p:spPr>
            <a:xfrm>
              <a:off x="1885071" y="6091310"/>
              <a:ext cx="2110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A11E7E-26A0-49C3-A940-1163082D18BB}"/>
                </a:ext>
              </a:extLst>
            </p:cNvPr>
            <p:cNvSpPr/>
            <p:nvPr/>
          </p:nvSpPr>
          <p:spPr>
            <a:xfrm>
              <a:off x="1336434" y="2180492"/>
              <a:ext cx="84406" cy="3910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87D554-FA1F-483D-B0C1-FBDA44776AA5}"/>
                </a:ext>
              </a:extLst>
            </p:cNvPr>
            <p:cNvSpPr/>
            <p:nvPr/>
          </p:nvSpPr>
          <p:spPr>
            <a:xfrm>
              <a:off x="1547448" y="2180492"/>
              <a:ext cx="84406" cy="3910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9287E7C-B1AA-4405-838F-391043553D72}"/>
                </a:ext>
              </a:extLst>
            </p:cNvPr>
            <p:cNvCxnSpPr>
              <a:stCxn id="12" idx="0"/>
              <a:endCxn id="13" idx="0"/>
            </p:cNvCxnSpPr>
            <p:nvPr/>
          </p:nvCxnSpPr>
          <p:spPr>
            <a:xfrm>
              <a:off x="1378637" y="2180492"/>
              <a:ext cx="2110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B039B1-AA39-46CE-A126-E86760AB33FF}"/>
                </a:ext>
              </a:extLst>
            </p:cNvPr>
            <p:cNvCxnSpPr>
              <a:stCxn id="12" idx="2"/>
              <a:endCxn id="13" idx="2"/>
            </p:cNvCxnSpPr>
            <p:nvPr/>
          </p:nvCxnSpPr>
          <p:spPr>
            <a:xfrm>
              <a:off x="1378637" y="6091310"/>
              <a:ext cx="2110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FAE5193-823C-4F2E-9749-40E9179CD359}"/>
                </a:ext>
              </a:extLst>
            </p:cNvPr>
            <p:cNvCxnSpPr>
              <a:stCxn id="13" idx="0"/>
              <a:endCxn id="6" idx="0"/>
            </p:cNvCxnSpPr>
            <p:nvPr/>
          </p:nvCxnSpPr>
          <p:spPr>
            <a:xfrm>
              <a:off x="1589651" y="2180492"/>
              <a:ext cx="506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C1BCB86-4473-42CA-B2EE-667F6F79E72D}"/>
                </a:ext>
              </a:extLst>
            </p:cNvPr>
            <p:cNvCxnSpPr>
              <a:stCxn id="13" idx="2"/>
              <a:endCxn id="5" idx="2"/>
            </p:cNvCxnSpPr>
            <p:nvPr/>
          </p:nvCxnSpPr>
          <p:spPr>
            <a:xfrm>
              <a:off x="1589651" y="6091310"/>
              <a:ext cx="2954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C54A797-D35B-43B9-A1B3-6CEC38448F13}"/>
                </a:ext>
              </a:extLst>
            </p:cNvPr>
            <p:cNvSpPr/>
            <p:nvPr/>
          </p:nvSpPr>
          <p:spPr>
            <a:xfrm>
              <a:off x="1420840" y="2180492"/>
              <a:ext cx="126608" cy="8960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E87BBB-6593-499E-A2BF-2AFDD3586BCB}"/>
                </a:ext>
              </a:extLst>
            </p:cNvPr>
            <p:cNvSpPr/>
            <p:nvPr/>
          </p:nvSpPr>
          <p:spPr>
            <a:xfrm>
              <a:off x="1927274" y="2180492"/>
              <a:ext cx="126608" cy="8960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2050FAB-6588-485C-9310-18AAAA903857}"/>
                </a:ext>
              </a:extLst>
            </p:cNvPr>
            <p:cNvSpPr/>
            <p:nvPr/>
          </p:nvSpPr>
          <p:spPr>
            <a:xfrm>
              <a:off x="1927274" y="5195233"/>
              <a:ext cx="126608" cy="8960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235F7E-18BA-4B69-89CC-0FDFE1B30925}"/>
                </a:ext>
              </a:extLst>
            </p:cNvPr>
            <p:cNvSpPr/>
            <p:nvPr/>
          </p:nvSpPr>
          <p:spPr>
            <a:xfrm>
              <a:off x="1420840" y="5195233"/>
              <a:ext cx="126608" cy="8960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7A2E79D-F630-4D9A-9B7F-EBC20DB799B3}"/>
                </a:ext>
              </a:extLst>
            </p:cNvPr>
            <p:cNvSpPr/>
            <p:nvPr/>
          </p:nvSpPr>
          <p:spPr>
            <a:xfrm>
              <a:off x="1631855" y="2180492"/>
              <a:ext cx="211014" cy="391081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71F8066-C2FF-418A-B9DF-C82A9EDC9EBF}"/>
                </a:ext>
              </a:extLst>
            </p:cNvPr>
            <p:cNvSpPr/>
            <p:nvPr/>
          </p:nvSpPr>
          <p:spPr>
            <a:xfrm>
              <a:off x="1927274" y="3076570"/>
              <a:ext cx="126608" cy="21186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A68642A-BB2D-42F4-B0D9-79145E5F66D8}"/>
                </a:ext>
              </a:extLst>
            </p:cNvPr>
            <p:cNvSpPr/>
            <p:nvPr/>
          </p:nvSpPr>
          <p:spPr>
            <a:xfrm>
              <a:off x="1420840" y="3076570"/>
              <a:ext cx="126608" cy="21186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7DF91B7-E404-4DDE-894D-6BD1BBCD1F16}"/>
              </a:ext>
            </a:extLst>
          </p:cNvPr>
          <p:cNvGrpSpPr/>
          <p:nvPr/>
        </p:nvGrpSpPr>
        <p:grpSpPr>
          <a:xfrm>
            <a:off x="3221840" y="1963916"/>
            <a:ext cx="801854" cy="3910819"/>
            <a:chOff x="3173943" y="2180492"/>
            <a:chExt cx="801854" cy="391081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BC3456-DDE9-4BDD-B32D-486CF22DFF28}"/>
                </a:ext>
              </a:extLst>
            </p:cNvPr>
            <p:cNvSpPr/>
            <p:nvPr/>
          </p:nvSpPr>
          <p:spPr>
            <a:xfrm>
              <a:off x="3680377" y="2180492"/>
              <a:ext cx="84406" cy="3910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81757D-512D-4BF0-BE37-CEDF6DD53A6C}"/>
                </a:ext>
              </a:extLst>
            </p:cNvPr>
            <p:cNvSpPr/>
            <p:nvPr/>
          </p:nvSpPr>
          <p:spPr>
            <a:xfrm>
              <a:off x="3891391" y="2180492"/>
              <a:ext cx="84406" cy="3910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E79CE9A-5B97-4AE1-BDDE-46CC85B9F84F}"/>
                </a:ext>
              </a:extLst>
            </p:cNvPr>
            <p:cNvCxnSpPr>
              <a:stCxn id="27" idx="0"/>
              <a:endCxn id="28" idx="0"/>
            </p:cNvCxnSpPr>
            <p:nvPr/>
          </p:nvCxnSpPr>
          <p:spPr>
            <a:xfrm>
              <a:off x="3722580" y="2180492"/>
              <a:ext cx="2110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E0B100B-5223-48E4-B12D-2A231D12A102}"/>
                </a:ext>
              </a:extLst>
            </p:cNvPr>
            <p:cNvCxnSpPr>
              <a:stCxn id="27" idx="2"/>
              <a:endCxn id="28" idx="2"/>
            </p:cNvCxnSpPr>
            <p:nvPr/>
          </p:nvCxnSpPr>
          <p:spPr>
            <a:xfrm>
              <a:off x="3722580" y="6091310"/>
              <a:ext cx="2110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D1588FE-07AF-4B82-9199-B8A6ACDABD6A}"/>
                </a:ext>
              </a:extLst>
            </p:cNvPr>
            <p:cNvSpPr/>
            <p:nvPr/>
          </p:nvSpPr>
          <p:spPr>
            <a:xfrm>
              <a:off x="3173943" y="2180492"/>
              <a:ext cx="84406" cy="3910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9CAD561-D13C-4C47-BD8D-1269F2BA387C}"/>
                </a:ext>
              </a:extLst>
            </p:cNvPr>
            <p:cNvSpPr/>
            <p:nvPr/>
          </p:nvSpPr>
          <p:spPr>
            <a:xfrm>
              <a:off x="3384957" y="2180492"/>
              <a:ext cx="84406" cy="3910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03EE74D-5926-4B9F-BC29-252F2612927F}"/>
                </a:ext>
              </a:extLst>
            </p:cNvPr>
            <p:cNvCxnSpPr>
              <a:stCxn id="31" idx="0"/>
              <a:endCxn id="32" idx="0"/>
            </p:cNvCxnSpPr>
            <p:nvPr/>
          </p:nvCxnSpPr>
          <p:spPr>
            <a:xfrm>
              <a:off x="3216146" y="2180492"/>
              <a:ext cx="2110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59F077C-B962-4157-839B-E07709ECB775}"/>
                </a:ext>
              </a:extLst>
            </p:cNvPr>
            <p:cNvCxnSpPr>
              <a:stCxn id="31" idx="2"/>
              <a:endCxn id="32" idx="2"/>
            </p:cNvCxnSpPr>
            <p:nvPr/>
          </p:nvCxnSpPr>
          <p:spPr>
            <a:xfrm>
              <a:off x="3216146" y="6091310"/>
              <a:ext cx="2110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7D3259-0D48-415C-9246-AD4BC0AA232F}"/>
                </a:ext>
              </a:extLst>
            </p:cNvPr>
            <p:cNvCxnSpPr>
              <a:stCxn id="32" idx="0"/>
              <a:endCxn id="28" idx="0"/>
            </p:cNvCxnSpPr>
            <p:nvPr/>
          </p:nvCxnSpPr>
          <p:spPr>
            <a:xfrm>
              <a:off x="3427160" y="2180492"/>
              <a:ext cx="506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163BAE6-9FE1-436A-9787-D04A7BAF51F7}"/>
                </a:ext>
              </a:extLst>
            </p:cNvPr>
            <p:cNvCxnSpPr>
              <a:stCxn id="32" idx="2"/>
              <a:endCxn id="27" idx="2"/>
            </p:cNvCxnSpPr>
            <p:nvPr/>
          </p:nvCxnSpPr>
          <p:spPr>
            <a:xfrm>
              <a:off x="3427160" y="6091310"/>
              <a:ext cx="2954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5BC67D2-4ECC-42B5-A5DF-C21681270737}"/>
                </a:ext>
              </a:extLst>
            </p:cNvPr>
            <p:cNvSpPr/>
            <p:nvPr/>
          </p:nvSpPr>
          <p:spPr>
            <a:xfrm>
              <a:off x="3258349" y="2180492"/>
              <a:ext cx="126608" cy="8960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AA953C-7D6C-49B0-AE24-7A908562533A}"/>
                </a:ext>
              </a:extLst>
            </p:cNvPr>
            <p:cNvSpPr/>
            <p:nvPr/>
          </p:nvSpPr>
          <p:spPr>
            <a:xfrm>
              <a:off x="3764783" y="2180492"/>
              <a:ext cx="126608" cy="8960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45020C3-0722-4789-B326-7CC772F039C0}"/>
                </a:ext>
              </a:extLst>
            </p:cNvPr>
            <p:cNvSpPr/>
            <p:nvPr/>
          </p:nvSpPr>
          <p:spPr>
            <a:xfrm>
              <a:off x="3764783" y="5195233"/>
              <a:ext cx="126608" cy="8960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2DF49-B8CF-4AAF-9EE0-2331FD303F39}"/>
                </a:ext>
              </a:extLst>
            </p:cNvPr>
            <p:cNvSpPr/>
            <p:nvPr/>
          </p:nvSpPr>
          <p:spPr>
            <a:xfrm>
              <a:off x="3258349" y="5195233"/>
              <a:ext cx="126608" cy="8960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8474F38-C524-4F19-B5C4-E077D630F828}"/>
                </a:ext>
              </a:extLst>
            </p:cNvPr>
            <p:cNvSpPr/>
            <p:nvPr/>
          </p:nvSpPr>
          <p:spPr>
            <a:xfrm>
              <a:off x="3469364" y="2180492"/>
              <a:ext cx="211014" cy="391081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58C7FB6-BCE7-41E9-A8F6-EEFEB8CAB15E}"/>
                </a:ext>
              </a:extLst>
            </p:cNvPr>
            <p:cNvSpPr/>
            <p:nvPr/>
          </p:nvSpPr>
          <p:spPr>
            <a:xfrm>
              <a:off x="3764783" y="3076570"/>
              <a:ext cx="126608" cy="21186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331D5B8-3446-4CDD-A196-22E16104A08F}"/>
                </a:ext>
              </a:extLst>
            </p:cNvPr>
            <p:cNvSpPr/>
            <p:nvPr/>
          </p:nvSpPr>
          <p:spPr>
            <a:xfrm>
              <a:off x="3258349" y="3076570"/>
              <a:ext cx="126608" cy="211865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5F112F3-36E6-4DB2-B589-1AC961A7AF0C}"/>
              </a:ext>
            </a:extLst>
          </p:cNvPr>
          <p:cNvGrpSpPr/>
          <p:nvPr/>
        </p:nvGrpSpPr>
        <p:grpSpPr>
          <a:xfrm>
            <a:off x="5107246" y="1963908"/>
            <a:ext cx="801854" cy="3910819"/>
            <a:chOff x="5124663" y="2180484"/>
            <a:chExt cx="801854" cy="391081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50ABC43-C803-42D3-ACEE-487EE8607C4A}"/>
                </a:ext>
              </a:extLst>
            </p:cNvPr>
            <p:cNvSpPr/>
            <p:nvPr/>
          </p:nvSpPr>
          <p:spPr>
            <a:xfrm>
              <a:off x="5631097" y="2180485"/>
              <a:ext cx="84406" cy="3910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AF52BC3-5FCE-4EEB-BFA1-4C2E164C10E8}"/>
                </a:ext>
              </a:extLst>
            </p:cNvPr>
            <p:cNvSpPr/>
            <p:nvPr/>
          </p:nvSpPr>
          <p:spPr>
            <a:xfrm>
              <a:off x="5842111" y="2180485"/>
              <a:ext cx="84406" cy="3910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D47EC28-C5E8-49C0-95B5-78D6BC39A272}"/>
                </a:ext>
              </a:extLst>
            </p:cNvPr>
            <p:cNvCxnSpPr>
              <a:stCxn id="44" idx="0"/>
              <a:endCxn id="45" idx="0"/>
            </p:cNvCxnSpPr>
            <p:nvPr/>
          </p:nvCxnSpPr>
          <p:spPr>
            <a:xfrm>
              <a:off x="5673300" y="2180485"/>
              <a:ext cx="2110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D189F2B-849C-4D04-9FE4-E72F72DE6B40}"/>
                </a:ext>
              </a:extLst>
            </p:cNvPr>
            <p:cNvCxnSpPr>
              <a:stCxn id="44" idx="2"/>
              <a:endCxn id="45" idx="2"/>
            </p:cNvCxnSpPr>
            <p:nvPr/>
          </p:nvCxnSpPr>
          <p:spPr>
            <a:xfrm>
              <a:off x="5673300" y="6091303"/>
              <a:ext cx="2110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9A50D5D-61F0-4718-A131-6B6BB0C38460}"/>
                </a:ext>
              </a:extLst>
            </p:cNvPr>
            <p:cNvSpPr/>
            <p:nvPr/>
          </p:nvSpPr>
          <p:spPr>
            <a:xfrm>
              <a:off x="5124663" y="2180485"/>
              <a:ext cx="84406" cy="3910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DE92F6-DC2F-4029-B52E-41021FB5B0CF}"/>
                </a:ext>
              </a:extLst>
            </p:cNvPr>
            <p:cNvSpPr/>
            <p:nvPr/>
          </p:nvSpPr>
          <p:spPr>
            <a:xfrm>
              <a:off x="5335677" y="2180485"/>
              <a:ext cx="84406" cy="3910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FA3DE68-A950-4667-813F-F8D07068100D}"/>
                </a:ext>
              </a:extLst>
            </p:cNvPr>
            <p:cNvCxnSpPr>
              <a:stCxn id="48" idx="0"/>
              <a:endCxn id="49" idx="0"/>
            </p:cNvCxnSpPr>
            <p:nvPr/>
          </p:nvCxnSpPr>
          <p:spPr>
            <a:xfrm>
              <a:off x="5166866" y="2180485"/>
              <a:ext cx="2110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FC4CFF6-E511-4BAE-BAE9-DC71C49E5181}"/>
                </a:ext>
              </a:extLst>
            </p:cNvPr>
            <p:cNvCxnSpPr>
              <a:stCxn id="48" idx="2"/>
              <a:endCxn id="49" idx="2"/>
            </p:cNvCxnSpPr>
            <p:nvPr/>
          </p:nvCxnSpPr>
          <p:spPr>
            <a:xfrm>
              <a:off x="5166866" y="6091303"/>
              <a:ext cx="2110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DCF1269-B060-471A-8664-FE8CA5BB635E}"/>
                </a:ext>
              </a:extLst>
            </p:cNvPr>
            <p:cNvCxnSpPr>
              <a:stCxn id="49" idx="0"/>
              <a:endCxn id="45" idx="0"/>
            </p:cNvCxnSpPr>
            <p:nvPr/>
          </p:nvCxnSpPr>
          <p:spPr>
            <a:xfrm>
              <a:off x="5377880" y="2180485"/>
              <a:ext cx="506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BA8103A-42B1-4023-84AD-4BDBCE0CAC4D}"/>
                </a:ext>
              </a:extLst>
            </p:cNvPr>
            <p:cNvCxnSpPr>
              <a:stCxn id="49" idx="2"/>
              <a:endCxn id="44" idx="2"/>
            </p:cNvCxnSpPr>
            <p:nvPr/>
          </p:nvCxnSpPr>
          <p:spPr>
            <a:xfrm>
              <a:off x="5377880" y="6091303"/>
              <a:ext cx="2954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127FAE8-5A60-47B2-A89C-0E2F45236B30}"/>
                </a:ext>
              </a:extLst>
            </p:cNvPr>
            <p:cNvSpPr/>
            <p:nvPr/>
          </p:nvSpPr>
          <p:spPr>
            <a:xfrm>
              <a:off x="5209069" y="2180484"/>
              <a:ext cx="126607" cy="39107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436D1DE-D37D-4091-A225-6A1B0FDB1FD1}"/>
                </a:ext>
              </a:extLst>
            </p:cNvPr>
            <p:cNvSpPr/>
            <p:nvPr/>
          </p:nvSpPr>
          <p:spPr>
            <a:xfrm>
              <a:off x="5715503" y="2180484"/>
              <a:ext cx="126607" cy="39107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7E59547-917A-4490-9488-4CCACAE6E66E}"/>
                </a:ext>
              </a:extLst>
            </p:cNvPr>
            <p:cNvSpPr/>
            <p:nvPr/>
          </p:nvSpPr>
          <p:spPr>
            <a:xfrm>
              <a:off x="5420084" y="2180485"/>
              <a:ext cx="211014" cy="391081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82803BA-CE25-4267-8F59-5BBC4C09B6DB}"/>
              </a:ext>
            </a:extLst>
          </p:cNvPr>
          <p:cNvGrpSpPr/>
          <p:nvPr/>
        </p:nvGrpSpPr>
        <p:grpSpPr>
          <a:xfrm>
            <a:off x="6992653" y="1963908"/>
            <a:ext cx="801854" cy="3910819"/>
            <a:chOff x="6992653" y="2180484"/>
            <a:chExt cx="801854" cy="391081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AAEA066-EB5A-405F-8116-76B385EE159C}"/>
                </a:ext>
              </a:extLst>
            </p:cNvPr>
            <p:cNvSpPr/>
            <p:nvPr/>
          </p:nvSpPr>
          <p:spPr>
            <a:xfrm>
              <a:off x="7499087" y="2180485"/>
              <a:ext cx="84406" cy="3910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4DAECDD-F240-407B-81BE-3B753F46295F}"/>
                </a:ext>
              </a:extLst>
            </p:cNvPr>
            <p:cNvSpPr/>
            <p:nvPr/>
          </p:nvSpPr>
          <p:spPr>
            <a:xfrm>
              <a:off x="7710101" y="2180485"/>
              <a:ext cx="84406" cy="3910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BE9A304-AACE-438E-9A2C-CC53DC19440C}"/>
                </a:ext>
              </a:extLst>
            </p:cNvPr>
            <p:cNvCxnSpPr>
              <a:stCxn id="79" idx="0"/>
              <a:endCxn id="80" idx="0"/>
            </p:cNvCxnSpPr>
            <p:nvPr/>
          </p:nvCxnSpPr>
          <p:spPr>
            <a:xfrm>
              <a:off x="7541290" y="2180485"/>
              <a:ext cx="2110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52430B8-0636-47CA-B012-EFD298E359F4}"/>
                </a:ext>
              </a:extLst>
            </p:cNvPr>
            <p:cNvCxnSpPr>
              <a:stCxn id="79" idx="2"/>
              <a:endCxn id="80" idx="2"/>
            </p:cNvCxnSpPr>
            <p:nvPr/>
          </p:nvCxnSpPr>
          <p:spPr>
            <a:xfrm>
              <a:off x="7541290" y="6091303"/>
              <a:ext cx="2110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0A7E2D0-2340-4CC0-8651-425EA997582F}"/>
                </a:ext>
              </a:extLst>
            </p:cNvPr>
            <p:cNvSpPr/>
            <p:nvPr/>
          </p:nvSpPr>
          <p:spPr>
            <a:xfrm>
              <a:off x="6992653" y="2180485"/>
              <a:ext cx="84406" cy="3910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3425EEA-7C04-4B8C-AA16-8B5A98F5E2BA}"/>
                </a:ext>
              </a:extLst>
            </p:cNvPr>
            <p:cNvSpPr/>
            <p:nvPr/>
          </p:nvSpPr>
          <p:spPr>
            <a:xfrm>
              <a:off x="7203667" y="2180485"/>
              <a:ext cx="84406" cy="391081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754C5C-FFA2-4AE4-9A07-76196CC09CA4}"/>
                </a:ext>
              </a:extLst>
            </p:cNvPr>
            <p:cNvCxnSpPr>
              <a:stCxn id="83" idx="0"/>
              <a:endCxn id="84" idx="0"/>
            </p:cNvCxnSpPr>
            <p:nvPr/>
          </p:nvCxnSpPr>
          <p:spPr>
            <a:xfrm>
              <a:off x="7034856" y="2180485"/>
              <a:ext cx="2110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83DDD43-69E5-4C7D-9A50-048E0342DC26}"/>
                </a:ext>
              </a:extLst>
            </p:cNvPr>
            <p:cNvCxnSpPr>
              <a:stCxn id="83" idx="2"/>
              <a:endCxn id="84" idx="2"/>
            </p:cNvCxnSpPr>
            <p:nvPr/>
          </p:nvCxnSpPr>
          <p:spPr>
            <a:xfrm>
              <a:off x="7034856" y="6091303"/>
              <a:ext cx="2110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F60BCA7-AA34-4C80-8D8F-2305E7A930E7}"/>
                </a:ext>
              </a:extLst>
            </p:cNvPr>
            <p:cNvCxnSpPr>
              <a:stCxn id="84" idx="0"/>
              <a:endCxn id="80" idx="0"/>
            </p:cNvCxnSpPr>
            <p:nvPr/>
          </p:nvCxnSpPr>
          <p:spPr>
            <a:xfrm>
              <a:off x="7245870" y="2180485"/>
              <a:ext cx="506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20E8261-44A9-4DD2-99F7-C3398C3C32CA}"/>
                </a:ext>
              </a:extLst>
            </p:cNvPr>
            <p:cNvCxnSpPr>
              <a:stCxn id="84" idx="2"/>
              <a:endCxn id="79" idx="2"/>
            </p:cNvCxnSpPr>
            <p:nvPr/>
          </p:nvCxnSpPr>
          <p:spPr>
            <a:xfrm>
              <a:off x="7245870" y="6091303"/>
              <a:ext cx="2954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1F93CF5-54F7-4889-837C-4A4AA6110F54}"/>
                </a:ext>
              </a:extLst>
            </p:cNvPr>
            <p:cNvSpPr/>
            <p:nvPr/>
          </p:nvSpPr>
          <p:spPr>
            <a:xfrm>
              <a:off x="7077059" y="2180484"/>
              <a:ext cx="126607" cy="39107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4DE5E86-37C5-467B-93E4-A16AEFD99A27}"/>
                </a:ext>
              </a:extLst>
            </p:cNvPr>
            <p:cNvSpPr/>
            <p:nvPr/>
          </p:nvSpPr>
          <p:spPr>
            <a:xfrm>
              <a:off x="7583493" y="2180484"/>
              <a:ext cx="126607" cy="391078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AA624B5-E728-4C55-87EA-2A80A16ED2A5}"/>
                </a:ext>
              </a:extLst>
            </p:cNvPr>
            <p:cNvSpPr/>
            <p:nvPr/>
          </p:nvSpPr>
          <p:spPr>
            <a:xfrm>
              <a:off x="7288074" y="2180485"/>
              <a:ext cx="211014" cy="391081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59FCAB4-2FD1-4175-B62D-578A915FE452}"/>
              </a:ext>
            </a:extLst>
          </p:cNvPr>
          <p:cNvGrpSpPr/>
          <p:nvPr/>
        </p:nvGrpSpPr>
        <p:grpSpPr>
          <a:xfrm>
            <a:off x="5058431" y="766696"/>
            <a:ext cx="899483" cy="945146"/>
            <a:chOff x="8217444" y="2764329"/>
            <a:chExt cx="2693656" cy="2611875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466A500-ACAD-4D72-A68D-230699F10624}"/>
                </a:ext>
              </a:extLst>
            </p:cNvPr>
            <p:cNvSpPr/>
            <p:nvPr/>
          </p:nvSpPr>
          <p:spPr>
            <a:xfrm flipH="1">
              <a:off x="8217594" y="2764329"/>
              <a:ext cx="2693506" cy="260363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344746E-EA22-448A-8518-CEC739C5FF57}"/>
                </a:ext>
              </a:extLst>
            </p:cNvPr>
            <p:cNvSpPr/>
            <p:nvPr/>
          </p:nvSpPr>
          <p:spPr>
            <a:xfrm>
              <a:off x="8390274" y="2957664"/>
              <a:ext cx="2348146" cy="22169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015EC8B-E361-482A-8CFB-8D539C1059FA}"/>
                </a:ext>
              </a:extLst>
            </p:cNvPr>
            <p:cNvGrpSpPr/>
            <p:nvPr/>
          </p:nvGrpSpPr>
          <p:grpSpPr>
            <a:xfrm>
              <a:off x="8875708" y="3374856"/>
              <a:ext cx="1396145" cy="1382582"/>
              <a:chOff x="5393634" y="2744856"/>
              <a:chExt cx="1404731" cy="1368287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ECDB989C-C5A7-4CAC-8B62-B183C4CB2E79}"/>
                  </a:ext>
                </a:extLst>
              </p:cNvPr>
              <p:cNvSpPr/>
              <p:nvPr/>
            </p:nvSpPr>
            <p:spPr>
              <a:xfrm>
                <a:off x="5393634" y="2744856"/>
                <a:ext cx="1404731" cy="1368287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DF85AD02-EF20-4B8A-9BF3-AD9BD21A8D0F}"/>
                  </a:ext>
                </a:extLst>
              </p:cNvPr>
              <p:cNvSpPr/>
              <p:nvPr/>
            </p:nvSpPr>
            <p:spPr>
              <a:xfrm>
                <a:off x="5638799" y="2985051"/>
                <a:ext cx="914400" cy="8878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8B4E507-FECF-4DEA-8618-DF684A57608C}"/>
                </a:ext>
              </a:extLst>
            </p:cNvPr>
            <p:cNvSpPr/>
            <p:nvPr/>
          </p:nvSpPr>
          <p:spPr>
            <a:xfrm>
              <a:off x="9093896" y="5252723"/>
              <a:ext cx="986090" cy="1234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B32E9BB-9F4A-4FB7-9CDC-9DABA0B9D300}"/>
                </a:ext>
              </a:extLst>
            </p:cNvPr>
            <p:cNvSpPr/>
            <p:nvPr/>
          </p:nvSpPr>
          <p:spPr>
            <a:xfrm rot="5400000">
              <a:off x="9905145" y="4013136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2FCF945-1D55-4C66-ACCD-EEBD4BE0B7D4}"/>
                </a:ext>
              </a:extLst>
            </p:cNvPr>
            <p:cNvSpPr/>
            <p:nvPr/>
          </p:nvSpPr>
          <p:spPr>
            <a:xfrm>
              <a:off x="9438385" y="4408716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681C832-9A47-4AEF-958D-C2D328F0EAA0}"/>
                </a:ext>
              </a:extLst>
            </p:cNvPr>
            <p:cNvSpPr/>
            <p:nvPr/>
          </p:nvSpPr>
          <p:spPr>
            <a:xfrm rot="5400000">
              <a:off x="7810551" y="3994813"/>
              <a:ext cx="926812" cy="1130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4A5A5C5-46D1-4378-B119-D91728D1FC8F}"/>
                </a:ext>
              </a:extLst>
            </p:cNvPr>
            <p:cNvSpPr/>
            <p:nvPr/>
          </p:nvSpPr>
          <p:spPr>
            <a:xfrm rot="5400000">
              <a:off x="9025070" y="4013136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5611FFC-E34D-4898-B4A2-C8572938C2B8}"/>
                </a:ext>
              </a:extLst>
            </p:cNvPr>
            <p:cNvSpPr/>
            <p:nvPr/>
          </p:nvSpPr>
          <p:spPr>
            <a:xfrm>
              <a:off x="9451946" y="3587920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6AA6BEF-AA3C-4A56-9288-3CA0876DBFEE}"/>
                </a:ext>
              </a:extLst>
            </p:cNvPr>
            <p:cNvSpPr/>
            <p:nvPr/>
          </p:nvSpPr>
          <p:spPr>
            <a:xfrm rot="5400000">
              <a:off x="10389810" y="3994813"/>
              <a:ext cx="926812" cy="1130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9016375-E63F-424F-9860-5F3C9DF73D27}"/>
                </a:ext>
              </a:extLst>
            </p:cNvPr>
            <p:cNvSpPr/>
            <p:nvPr/>
          </p:nvSpPr>
          <p:spPr>
            <a:xfrm>
              <a:off x="9093896" y="2766070"/>
              <a:ext cx="986090" cy="1234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2D9E404-B135-4FAD-958F-ABEBAB2234C3}"/>
              </a:ext>
            </a:extLst>
          </p:cNvPr>
          <p:cNvGrpSpPr/>
          <p:nvPr/>
        </p:nvGrpSpPr>
        <p:grpSpPr>
          <a:xfrm>
            <a:off x="3173025" y="762770"/>
            <a:ext cx="899483" cy="945146"/>
            <a:chOff x="8217444" y="2764329"/>
            <a:chExt cx="2693656" cy="2611875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BE871631-F6B8-48F1-85B6-3529294E8A45}"/>
                </a:ext>
              </a:extLst>
            </p:cNvPr>
            <p:cNvSpPr/>
            <p:nvPr/>
          </p:nvSpPr>
          <p:spPr>
            <a:xfrm flipH="1">
              <a:off x="8217594" y="2764329"/>
              <a:ext cx="2693506" cy="260363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5B6F833B-3F8F-464A-BB04-E2D6D899BD34}"/>
                </a:ext>
              </a:extLst>
            </p:cNvPr>
            <p:cNvSpPr/>
            <p:nvPr/>
          </p:nvSpPr>
          <p:spPr>
            <a:xfrm>
              <a:off x="8390274" y="2957664"/>
              <a:ext cx="2348146" cy="221696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EA9A2CC-469B-4452-9FCC-FAA66DF040B6}"/>
                </a:ext>
              </a:extLst>
            </p:cNvPr>
            <p:cNvGrpSpPr/>
            <p:nvPr/>
          </p:nvGrpSpPr>
          <p:grpSpPr>
            <a:xfrm>
              <a:off x="8875708" y="3374856"/>
              <a:ext cx="1396145" cy="1382582"/>
              <a:chOff x="5393634" y="2744856"/>
              <a:chExt cx="1404731" cy="136828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5D1988F-2866-4020-A5BE-2FCB09595AE5}"/>
                  </a:ext>
                </a:extLst>
              </p:cNvPr>
              <p:cNvSpPr/>
              <p:nvPr/>
            </p:nvSpPr>
            <p:spPr>
              <a:xfrm>
                <a:off x="5393634" y="2744856"/>
                <a:ext cx="1404731" cy="1368287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742CA072-7713-451E-8869-BFABAF6676ED}"/>
                  </a:ext>
                </a:extLst>
              </p:cNvPr>
              <p:cNvSpPr/>
              <p:nvPr/>
            </p:nvSpPr>
            <p:spPr>
              <a:xfrm>
                <a:off x="5638799" y="2985051"/>
                <a:ext cx="914400" cy="8878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E28D5FE-B9E4-4725-B951-47CD27DB8493}"/>
                </a:ext>
              </a:extLst>
            </p:cNvPr>
            <p:cNvSpPr/>
            <p:nvPr/>
          </p:nvSpPr>
          <p:spPr>
            <a:xfrm>
              <a:off x="9093896" y="5252723"/>
              <a:ext cx="986090" cy="1234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939DB45-8FE8-4776-BF8D-9A1D8D286587}"/>
                </a:ext>
              </a:extLst>
            </p:cNvPr>
            <p:cNvSpPr/>
            <p:nvPr/>
          </p:nvSpPr>
          <p:spPr>
            <a:xfrm rot="5400000">
              <a:off x="9905145" y="4013136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FDA8159-3626-4BFA-87E2-9397ED8DE73A}"/>
                </a:ext>
              </a:extLst>
            </p:cNvPr>
            <p:cNvSpPr/>
            <p:nvPr/>
          </p:nvSpPr>
          <p:spPr>
            <a:xfrm>
              <a:off x="9438385" y="4408716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8BDC447-10CF-412A-B56B-30D0E33856A5}"/>
                </a:ext>
              </a:extLst>
            </p:cNvPr>
            <p:cNvSpPr/>
            <p:nvPr/>
          </p:nvSpPr>
          <p:spPr>
            <a:xfrm rot="5400000">
              <a:off x="7810551" y="3994813"/>
              <a:ext cx="926812" cy="1130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3E356B0-FF82-4DF4-98E1-1C6C95D2A1FA}"/>
                </a:ext>
              </a:extLst>
            </p:cNvPr>
            <p:cNvSpPr/>
            <p:nvPr/>
          </p:nvSpPr>
          <p:spPr>
            <a:xfrm rot="5400000">
              <a:off x="9025070" y="4013136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F7952CE-42B8-40F5-8D34-14748941D431}"/>
                </a:ext>
              </a:extLst>
            </p:cNvPr>
            <p:cNvSpPr/>
            <p:nvPr/>
          </p:nvSpPr>
          <p:spPr>
            <a:xfrm>
              <a:off x="9451946" y="3587920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D130145-6E25-48DD-94B6-07AD89C44718}"/>
                </a:ext>
              </a:extLst>
            </p:cNvPr>
            <p:cNvSpPr/>
            <p:nvPr/>
          </p:nvSpPr>
          <p:spPr>
            <a:xfrm rot="5400000">
              <a:off x="10389810" y="3994813"/>
              <a:ext cx="926812" cy="1130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47F0747-095E-4538-B960-8A717FA8ECCE}"/>
                </a:ext>
              </a:extLst>
            </p:cNvPr>
            <p:cNvSpPr/>
            <p:nvPr/>
          </p:nvSpPr>
          <p:spPr>
            <a:xfrm>
              <a:off x="9093896" y="2766070"/>
              <a:ext cx="986090" cy="1234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1652F4D-4A1C-4017-A7B4-EC107971DF89}"/>
              </a:ext>
            </a:extLst>
          </p:cNvPr>
          <p:cNvGrpSpPr/>
          <p:nvPr/>
        </p:nvGrpSpPr>
        <p:grpSpPr>
          <a:xfrm>
            <a:off x="1287619" y="754025"/>
            <a:ext cx="899483" cy="945146"/>
            <a:chOff x="8217444" y="2764329"/>
            <a:chExt cx="2693656" cy="2611875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D8784AB-5604-4DEE-8CBF-4A2584046A52}"/>
                </a:ext>
              </a:extLst>
            </p:cNvPr>
            <p:cNvSpPr/>
            <p:nvPr/>
          </p:nvSpPr>
          <p:spPr>
            <a:xfrm flipH="1">
              <a:off x="8217594" y="2764329"/>
              <a:ext cx="2693506" cy="260363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D7020BA-D854-440E-A0BD-90515CFD9E6E}"/>
                </a:ext>
              </a:extLst>
            </p:cNvPr>
            <p:cNvSpPr/>
            <p:nvPr/>
          </p:nvSpPr>
          <p:spPr>
            <a:xfrm>
              <a:off x="8390274" y="2957664"/>
              <a:ext cx="2348146" cy="22169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E1DB2E0-1D84-4E1A-80CA-B273B5B090A0}"/>
                </a:ext>
              </a:extLst>
            </p:cNvPr>
            <p:cNvGrpSpPr/>
            <p:nvPr/>
          </p:nvGrpSpPr>
          <p:grpSpPr>
            <a:xfrm>
              <a:off x="8875708" y="3374856"/>
              <a:ext cx="1396145" cy="1382582"/>
              <a:chOff x="5393634" y="2744856"/>
              <a:chExt cx="1404731" cy="1368287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834CCE3F-D816-4291-BE3E-4DC7A79E6F9C}"/>
                  </a:ext>
                </a:extLst>
              </p:cNvPr>
              <p:cNvSpPr/>
              <p:nvPr/>
            </p:nvSpPr>
            <p:spPr>
              <a:xfrm>
                <a:off x="5393634" y="2744856"/>
                <a:ext cx="1404731" cy="1368287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AB278A4D-03F7-400B-B65E-D847B6B47E4B}"/>
                  </a:ext>
                </a:extLst>
              </p:cNvPr>
              <p:cNvSpPr/>
              <p:nvPr/>
            </p:nvSpPr>
            <p:spPr>
              <a:xfrm>
                <a:off x="5638799" y="2985051"/>
                <a:ext cx="914400" cy="8878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9E0F904-0C69-41E4-A9D0-3629AF825EE5}"/>
                </a:ext>
              </a:extLst>
            </p:cNvPr>
            <p:cNvSpPr/>
            <p:nvPr/>
          </p:nvSpPr>
          <p:spPr>
            <a:xfrm>
              <a:off x="9093896" y="5252723"/>
              <a:ext cx="986090" cy="1234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27CD670D-824A-45C9-AC2C-6C5B9A73D749}"/>
                </a:ext>
              </a:extLst>
            </p:cNvPr>
            <p:cNvSpPr/>
            <p:nvPr/>
          </p:nvSpPr>
          <p:spPr>
            <a:xfrm rot="5400000">
              <a:off x="9905145" y="4013136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487D997-8956-46F8-9205-C70518D06EC7}"/>
                </a:ext>
              </a:extLst>
            </p:cNvPr>
            <p:cNvSpPr/>
            <p:nvPr/>
          </p:nvSpPr>
          <p:spPr>
            <a:xfrm>
              <a:off x="9438385" y="4408716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AB944BE-F6F7-4F9F-854E-25E25994C429}"/>
                </a:ext>
              </a:extLst>
            </p:cNvPr>
            <p:cNvSpPr/>
            <p:nvPr/>
          </p:nvSpPr>
          <p:spPr>
            <a:xfrm rot="5400000">
              <a:off x="7810551" y="3994813"/>
              <a:ext cx="926812" cy="1130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F8160DB-8148-4215-A8D4-1A80548F5D53}"/>
                </a:ext>
              </a:extLst>
            </p:cNvPr>
            <p:cNvSpPr/>
            <p:nvPr/>
          </p:nvSpPr>
          <p:spPr>
            <a:xfrm rot="5400000">
              <a:off x="9025070" y="4013136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0202297-3CAD-4715-8DE5-2BFD07E7C553}"/>
                </a:ext>
              </a:extLst>
            </p:cNvPr>
            <p:cNvSpPr/>
            <p:nvPr/>
          </p:nvSpPr>
          <p:spPr>
            <a:xfrm>
              <a:off x="9451946" y="3587920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8DC2121-739C-4F31-B0DD-8061C99F8298}"/>
                </a:ext>
              </a:extLst>
            </p:cNvPr>
            <p:cNvSpPr/>
            <p:nvPr/>
          </p:nvSpPr>
          <p:spPr>
            <a:xfrm rot="5400000">
              <a:off x="10389810" y="3994813"/>
              <a:ext cx="926812" cy="1130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C1EB103-11E7-4A7E-8C2C-2B105B87DA49}"/>
                </a:ext>
              </a:extLst>
            </p:cNvPr>
            <p:cNvSpPr/>
            <p:nvPr/>
          </p:nvSpPr>
          <p:spPr>
            <a:xfrm>
              <a:off x="9093896" y="2766070"/>
              <a:ext cx="986090" cy="1234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65260486-466E-494A-AC05-3A3411874CF8}"/>
              </a:ext>
            </a:extLst>
          </p:cNvPr>
          <p:cNvGrpSpPr/>
          <p:nvPr/>
        </p:nvGrpSpPr>
        <p:grpSpPr>
          <a:xfrm>
            <a:off x="6943838" y="755916"/>
            <a:ext cx="899483" cy="945146"/>
            <a:chOff x="8217444" y="2764329"/>
            <a:chExt cx="2693656" cy="2611875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619B9FE9-39FB-4324-AD8B-7A74A2229516}"/>
                </a:ext>
              </a:extLst>
            </p:cNvPr>
            <p:cNvSpPr/>
            <p:nvPr/>
          </p:nvSpPr>
          <p:spPr>
            <a:xfrm flipH="1">
              <a:off x="8217594" y="2764329"/>
              <a:ext cx="2693506" cy="260363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A0D9F47E-851F-4CBE-A254-E114E0375D3F}"/>
                </a:ext>
              </a:extLst>
            </p:cNvPr>
            <p:cNvSpPr/>
            <p:nvPr/>
          </p:nvSpPr>
          <p:spPr>
            <a:xfrm>
              <a:off x="8390274" y="2957664"/>
              <a:ext cx="2348146" cy="221696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3DC45EA-6D49-4F79-ADFA-265697D4B9AA}"/>
                </a:ext>
              </a:extLst>
            </p:cNvPr>
            <p:cNvGrpSpPr/>
            <p:nvPr/>
          </p:nvGrpSpPr>
          <p:grpSpPr>
            <a:xfrm>
              <a:off x="8875708" y="3374856"/>
              <a:ext cx="1396145" cy="1382582"/>
              <a:chOff x="5393634" y="2744856"/>
              <a:chExt cx="1404731" cy="1368287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53C74DF9-7079-40E3-8650-02021A3F09D6}"/>
                  </a:ext>
                </a:extLst>
              </p:cNvPr>
              <p:cNvSpPr/>
              <p:nvPr/>
            </p:nvSpPr>
            <p:spPr>
              <a:xfrm>
                <a:off x="5393634" y="2744856"/>
                <a:ext cx="1404731" cy="1368287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01240BA8-1A9C-4D70-B81A-6C316E39CCCD}"/>
                  </a:ext>
                </a:extLst>
              </p:cNvPr>
              <p:cNvSpPr/>
              <p:nvPr/>
            </p:nvSpPr>
            <p:spPr>
              <a:xfrm>
                <a:off x="5638799" y="2985051"/>
                <a:ext cx="914400" cy="88789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CFAAF9F-7B11-4E3F-BAC1-528EFFF3D406}"/>
                </a:ext>
              </a:extLst>
            </p:cNvPr>
            <p:cNvSpPr/>
            <p:nvPr/>
          </p:nvSpPr>
          <p:spPr>
            <a:xfrm>
              <a:off x="9093896" y="5252723"/>
              <a:ext cx="986090" cy="1234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FE4A34B-E74B-4D9D-AD34-C0124A273A55}"/>
                </a:ext>
              </a:extLst>
            </p:cNvPr>
            <p:cNvSpPr/>
            <p:nvPr/>
          </p:nvSpPr>
          <p:spPr>
            <a:xfrm rot="5400000">
              <a:off x="9905145" y="4013136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AEFF126-FC45-4F3A-BD6F-4294BB47B6E2}"/>
                </a:ext>
              </a:extLst>
            </p:cNvPr>
            <p:cNvSpPr/>
            <p:nvPr/>
          </p:nvSpPr>
          <p:spPr>
            <a:xfrm>
              <a:off x="9438385" y="4408716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4D98B54-8A67-4CF5-9F76-1A77D8094B3C}"/>
                </a:ext>
              </a:extLst>
            </p:cNvPr>
            <p:cNvSpPr/>
            <p:nvPr/>
          </p:nvSpPr>
          <p:spPr>
            <a:xfrm rot="5400000">
              <a:off x="7810551" y="3994813"/>
              <a:ext cx="926812" cy="1130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7EA5724-B532-4508-890F-4D71F6F2069A}"/>
                </a:ext>
              </a:extLst>
            </p:cNvPr>
            <p:cNvSpPr/>
            <p:nvPr/>
          </p:nvSpPr>
          <p:spPr>
            <a:xfrm rot="5400000">
              <a:off x="9025070" y="4013136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635B5BC0-04D9-41B6-8B6A-6ADFDE1806DA}"/>
                </a:ext>
              </a:extLst>
            </p:cNvPr>
            <p:cNvSpPr/>
            <p:nvPr/>
          </p:nvSpPr>
          <p:spPr>
            <a:xfrm>
              <a:off x="9451946" y="3587920"/>
              <a:ext cx="243667" cy="1060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95D6270-364E-435F-A8EE-E59737AE2BB8}"/>
                </a:ext>
              </a:extLst>
            </p:cNvPr>
            <p:cNvSpPr/>
            <p:nvPr/>
          </p:nvSpPr>
          <p:spPr>
            <a:xfrm rot="5400000">
              <a:off x="10389810" y="3994813"/>
              <a:ext cx="926812" cy="1130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B681A653-D3C8-4D3E-830C-597D0E838AD6}"/>
                </a:ext>
              </a:extLst>
            </p:cNvPr>
            <p:cNvSpPr/>
            <p:nvPr/>
          </p:nvSpPr>
          <p:spPr>
            <a:xfrm>
              <a:off x="9093896" y="2766070"/>
              <a:ext cx="986090" cy="1234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427A8464-F3BB-4E04-90CA-C92E3601CDA1}"/>
              </a:ext>
            </a:extLst>
          </p:cNvPr>
          <p:cNvCxnSpPr/>
          <p:nvPr/>
        </p:nvCxnSpPr>
        <p:spPr>
          <a:xfrm>
            <a:off x="967563" y="1219744"/>
            <a:ext cx="735773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DF44F9C-E7C3-462F-8C30-AEE143F26A56}"/>
              </a:ext>
            </a:extLst>
          </p:cNvPr>
          <p:cNvSpPr/>
          <p:nvPr/>
        </p:nvSpPr>
        <p:spPr>
          <a:xfrm>
            <a:off x="2477386" y="457200"/>
            <a:ext cx="416900" cy="1390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980BE07-CC28-4745-8FFF-FCD23D83299A}"/>
              </a:ext>
            </a:extLst>
          </p:cNvPr>
          <p:cNvSpPr/>
          <p:nvPr/>
        </p:nvSpPr>
        <p:spPr>
          <a:xfrm>
            <a:off x="4368231" y="457200"/>
            <a:ext cx="416900" cy="1390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89742FF-2F1E-403B-8A9D-A53BCDACF04D}"/>
              </a:ext>
            </a:extLst>
          </p:cNvPr>
          <p:cNvSpPr/>
          <p:nvPr/>
        </p:nvSpPr>
        <p:spPr>
          <a:xfrm>
            <a:off x="6262507" y="457200"/>
            <a:ext cx="416900" cy="1390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8B5849E-7C2F-43CB-A971-47146C285C66}"/>
              </a:ext>
            </a:extLst>
          </p:cNvPr>
          <p:cNvSpPr txBox="1"/>
          <p:nvPr/>
        </p:nvSpPr>
        <p:spPr>
          <a:xfrm>
            <a:off x="9288379" y="34290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E3F99D7-F861-40C9-BD8E-5B0E0F1375E9}"/>
              </a:ext>
            </a:extLst>
          </p:cNvPr>
          <p:cNvSpPr txBox="1"/>
          <p:nvPr/>
        </p:nvSpPr>
        <p:spPr>
          <a:xfrm>
            <a:off x="1650184" y="32366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  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3BE78DF-8C85-4309-B7DE-7237AF0BC987}"/>
              </a:ext>
            </a:extLst>
          </p:cNvPr>
          <p:cNvSpPr txBox="1"/>
          <p:nvPr/>
        </p:nvSpPr>
        <p:spPr>
          <a:xfrm>
            <a:off x="3503356" y="3236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ii 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C2FE3C4-2C88-462C-A0C5-37813A74F362}"/>
              </a:ext>
            </a:extLst>
          </p:cNvPr>
          <p:cNvSpPr txBox="1"/>
          <p:nvPr/>
        </p:nvSpPr>
        <p:spPr>
          <a:xfrm>
            <a:off x="5345508" y="32366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iii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52254CA-0154-494F-8E39-574F33658213}"/>
              </a:ext>
            </a:extLst>
          </p:cNvPr>
          <p:cNvSpPr txBox="1"/>
          <p:nvPr/>
        </p:nvSpPr>
        <p:spPr>
          <a:xfrm>
            <a:off x="7214614" y="32366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iv </a:t>
            </a:r>
          </a:p>
        </p:txBody>
      </p:sp>
    </p:spTree>
    <p:extLst>
      <p:ext uri="{BB962C8B-B14F-4D97-AF65-F5344CB8AC3E}">
        <p14:creationId xmlns:p14="http://schemas.microsoft.com/office/powerpoint/2010/main" val="427821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4</cp:revision>
  <dcterms:created xsi:type="dcterms:W3CDTF">2019-05-09T09:21:41Z</dcterms:created>
  <dcterms:modified xsi:type="dcterms:W3CDTF">2019-05-09T11:58:40Z</dcterms:modified>
</cp:coreProperties>
</file>