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A304-5C59-4C3A-8972-83D2253AF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E5C6E-7985-405C-8657-13FC1C27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EAE3-855E-40AC-8A11-1E5E7F3F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3D1C-60C5-4890-8005-755297FE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0FA6-9466-44C3-82DB-181892DF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3C03-4EF7-4BD2-8358-977B33B8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33A2-D1B0-4048-9645-CE0DD33E4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4357-141C-4A61-A412-527F44E5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CB85-62D0-4ACB-B993-EF17922F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6A8B-1991-4462-AA94-13A7AEB2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12928-9B63-4D77-A8EA-000AC442D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7A349-91A9-45B2-8C90-6DE28F03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9C354-211E-4DC5-BD1E-C025EF5E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0BAD-CEEA-401A-9518-8B515CBD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60FC-0CEE-4642-A8DE-1696737F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0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7270-6DD7-4DDE-92C5-29369CFF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50F6-732A-4362-85E8-341831D3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BED1-211D-46CA-804E-D7E39C12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4024-37CE-44B9-A846-17CC7E58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7584-8595-4C5D-9A60-AABF4939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AC45-D07B-4652-8607-B934A483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6F53-FCA6-4290-AF41-7DDBAC34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7936-FD33-4440-BE97-80B265E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315D-3A44-4463-B0B4-53907D78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4615-CF85-4997-AEA5-052BD2F8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33B-E9EB-47AB-A41F-4D8EFBB8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EB27-641A-4207-97F9-9DEA37AB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533EF-113E-451A-8501-ECE0FD132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F208A-742B-4B5A-B86C-BA06E47D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81891-8C74-4E89-B41A-93E7E701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5F08-7358-478D-8DC3-B93B0195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6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E6DB-77C8-473C-97A4-5E4EA11F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61A6D-A04C-49B1-8B14-B85A95F2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AABDF-E10A-494F-A30F-D8203C083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5B522-B970-47C8-B4AC-C958AB5D3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0F711-976D-48DD-93A0-4DB0AA5DC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0AE43-1DB3-4750-842B-8E3B0ED5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A37D3-A84F-444C-983E-04BB30F3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115F6-F56D-4853-93E4-31C14275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2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E96-81C6-452D-B037-260F0776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A922-3F57-4A47-9086-EBFABE66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E9574-19AD-49DE-A454-0D98405F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20C7-3FDA-4EA1-8747-8BD19F23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5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9029-45EA-4A90-ABC6-E6DA3A51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9EBC2-A0DB-4056-AEC8-6289A969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592FA-CE50-4710-9CB5-2906DFA8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51C5-C212-4FF4-B195-C0900EDD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E759-71FF-46FA-B977-08EE82EB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072E8-5061-4A90-95F8-FFA67389C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2CB7E-56B4-4DFF-B7B8-DB1B9B21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797B7-BB47-43D7-A02F-E91B8193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8D93-E6B9-4814-AF61-642C80AD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3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AB7B-48C0-4B14-A2F6-1C715F8A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0B9C7-DFE1-418F-9109-AFA22BC4B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18B06-1900-4C67-8DCC-612D70A9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FFAF2-2BB4-4971-ADBE-F9F2063C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65588-B85C-404C-A138-5AE19E67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F183E-DB19-4EF9-B680-24B00F64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A54F-C154-4BC5-A95B-EE40A9DF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7899-164B-4188-8DCB-9E8F48CD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8E87-5F26-4A56-BE9E-84BCF74CD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23CE-2FAB-4E7B-A3DC-409CC97FA269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1D20-5173-47C7-ACC5-4712637AD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44D1-4958-4179-A1EF-70533F5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E9D7-1EE8-4A2D-835D-2980F5198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0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188E3BCA-05EF-4DAF-9F9E-954930F181A7}"/>
              </a:ext>
            </a:extLst>
          </p:cNvPr>
          <p:cNvSpPr/>
          <p:nvPr/>
        </p:nvSpPr>
        <p:spPr>
          <a:xfrm>
            <a:off x="9347949" y="5538833"/>
            <a:ext cx="1094764" cy="3236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EEA90B-DCD7-4889-AD36-BEA9CE8D150F}"/>
              </a:ext>
            </a:extLst>
          </p:cNvPr>
          <p:cNvSpPr/>
          <p:nvPr/>
        </p:nvSpPr>
        <p:spPr>
          <a:xfrm>
            <a:off x="4446102" y="1818859"/>
            <a:ext cx="3299792" cy="322027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F53E0-F657-4C3B-8E68-0D5D3D060DC1}"/>
              </a:ext>
            </a:extLst>
          </p:cNvPr>
          <p:cNvSpPr/>
          <p:nvPr/>
        </p:nvSpPr>
        <p:spPr>
          <a:xfrm>
            <a:off x="4678016" y="2024268"/>
            <a:ext cx="2835965" cy="28094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2A8440-9EC0-451C-8528-6C04C2652D91}"/>
              </a:ext>
            </a:extLst>
          </p:cNvPr>
          <p:cNvSpPr/>
          <p:nvPr/>
        </p:nvSpPr>
        <p:spPr>
          <a:xfrm>
            <a:off x="5049078" y="2347912"/>
            <a:ext cx="2093843" cy="216217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0681C-3B10-47DD-BDF9-239E78CC4B50}"/>
              </a:ext>
            </a:extLst>
          </p:cNvPr>
          <p:cNvSpPr/>
          <p:nvPr/>
        </p:nvSpPr>
        <p:spPr>
          <a:xfrm>
            <a:off x="5526156" y="2847146"/>
            <a:ext cx="1139687" cy="1163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EDCF1-FE33-4ADC-9791-0223057A9EE4}"/>
              </a:ext>
            </a:extLst>
          </p:cNvPr>
          <p:cNvSpPr/>
          <p:nvPr/>
        </p:nvSpPr>
        <p:spPr>
          <a:xfrm>
            <a:off x="5049078" y="3225246"/>
            <a:ext cx="145774" cy="407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0CF52-3A45-4D7B-B3D8-5948B613A234}"/>
              </a:ext>
            </a:extLst>
          </p:cNvPr>
          <p:cNvSpPr/>
          <p:nvPr/>
        </p:nvSpPr>
        <p:spPr>
          <a:xfrm>
            <a:off x="6997147" y="3225246"/>
            <a:ext cx="145774" cy="407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1AAE8-288A-4497-AF54-8A0E1E07668E}"/>
              </a:ext>
            </a:extLst>
          </p:cNvPr>
          <p:cNvSpPr/>
          <p:nvPr/>
        </p:nvSpPr>
        <p:spPr>
          <a:xfrm>
            <a:off x="4532242" y="3225245"/>
            <a:ext cx="145774" cy="4075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9C5F0-41B3-4D03-AA1C-8FFB42A89AC4}"/>
              </a:ext>
            </a:extLst>
          </p:cNvPr>
          <p:cNvSpPr/>
          <p:nvPr/>
        </p:nvSpPr>
        <p:spPr>
          <a:xfrm>
            <a:off x="7500727" y="3209506"/>
            <a:ext cx="145774" cy="4075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CA9F68-2869-4ED8-A296-F61A81EBE5BC}"/>
              </a:ext>
            </a:extLst>
          </p:cNvPr>
          <p:cNvCxnSpPr/>
          <p:nvPr/>
        </p:nvCxnSpPr>
        <p:spPr>
          <a:xfrm flipH="1">
            <a:off x="6440557" y="1457739"/>
            <a:ext cx="914400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4209B6-2206-42AE-9982-05D2B8C8508D}"/>
              </a:ext>
            </a:extLst>
          </p:cNvPr>
          <p:cNvSpPr txBox="1"/>
          <p:nvPr/>
        </p:nvSpPr>
        <p:spPr>
          <a:xfrm>
            <a:off x="7301950" y="1199359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Rigid inner sleeve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E112F-139A-4D24-8A57-BCD244117C1C}"/>
              </a:ext>
            </a:extLst>
          </p:cNvPr>
          <p:cNvCxnSpPr>
            <a:cxnSpLocks/>
          </p:cNvCxnSpPr>
          <p:nvPr/>
        </p:nvCxnSpPr>
        <p:spPr>
          <a:xfrm flipH="1">
            <a:off x="7156173" y="2063983"/>
            <a:ext cx="735495" cy="97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616983-B6AA-4E4A-A905-97D92324BBCE}"/>
              </a:ext>
            </a:extLst>
          </p:cNvPr>
          <p:cNvSpPr txBox="1"/>
          <p:nvPr/>
        </p:nvSpPr>
        <p:spPr>
          <a:xfrm>
            <a:off x="7842446" y="179551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Elastomer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19B618-5B26-4BF7-991E-545EF73C1CF6}"/>
              </a:ext>
            </a:extLst>
          </p:cNvPr>
          <p:cNvCxnSpPr>
            <a:cxnSpLocks/>
          </p:cNvCxnSpPr>
          <p:nvPr/>
        </p:nvCxnSpPr>
        <p:spPr>
          <a:xfrm flipH="1">
            <a:off x="7513981" y="3076108"/>
            <a:ext cx="735495" cy="97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92388E-8898-404E-B4C3-533B928E9718}"/>
              </a:ext>
            </a:extLst>
          </p:cNvPr>
          <p:cNvSpPr txBox="1"/>
          <p:nvPr/>
        </p:nvSpPr>
        <p:spPr>
          <a:xfrm>
            <a:off x="8253260" y="2706776"/>
            <a:ext cx="18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Rigid outer sleeve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A354DE-C102-4F39-BFC6-9A4B0C2956B2}"/>
              </a:ext>
            </a:extLst>
          </p:cNvPr>
          <p:cNvCxnSpPr>
            <a:cxnSpLocks/>
          </p:cNvCxnSpPr>
          <p:nvPr/>
        </p:nvCxnSpPr>
        <p:spPr>
          <a:xfrm>
            <a:off x="4175855" y="1818859"/>
            <a:ext cx="868017" cy="140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89952-AB74-4A10-9C40-9DC9F37E58FB}"/>
              </a:ext>
            </a:extLst>
          </p:cNvPr>
          <p:cNvSpPr txBox="1"/>
          <p:nvPr/>
        </p:nvSpPr>
        <p:spPr>
          <a:xfrm>
            <a:off x="2069090" y="1542187"/>
            <a:ext cx="22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3D Hall Effects Sensor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18A85A-1C1C-4F9F-8C5F-E3EC97189C5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22849" y="3428997"/>
            <a:ext cx="1109393" cy="6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B5ADA5-6451-41ED-B115-3E83F4140E24}"/>
              </a:ext>
            </a:extLst>
          </p:cNvPr>
          <p:cNvSpPr txBox="1"/>
          <p:nvPr/>
        </p:nvSpPr>
        <p:spPr>
          <a:xfrm>
            <a:off x="2402490" y="3687686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Neodymium </a:t>
            </a:r>
          </a:p>
          <a:p>
            <a:r>
              <a:rPr lang="en-GB" dirty="0"/>
              <a:t>Magnet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201B25-DC66-4E6D-910B-505B84FB4012}"/>
              </a:ext>
            </a:extLst>
          </p:cNvPr>
          <p:cNvSpPr/>
          <p:nvPr/>
        </p:nvSpPr>
        <p:spPr>
          <a:xfrm>
            <a:off x="9347949" y="4295923"/>
            <a:ext cx="1094764" cy="1404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33FFEC-4C9A-404E-AB3E-C7A8E7C06AFD}"/>
              </a:ext>
            </a:extLst>
          </p:cNvPr>
          <p:cNvSpPr/>
          <p:nvPr/>
        </p:nvSpPr>
        <p:spPr>
          <a:xfrm>
            <a:off x="9347949" y="4127994"/>
            <a:ext cx="1094764" cy="3236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9B20C2-99FA-4E53-9765-F7ED4916AE17}"/>
              </a:ext>
            </a:extLst>
          </p:cNvPr>
          <p:cNvSpPr/>
          <p:nvPr/>
        </p:nvSpPr>
        <p:spPr>
          <a:xfrm>
            <a:off x="9498721" y="4181518"/>
            <a:ext cx="793220" cy="2165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13246-6D67-4CB7-AABE-E53884CFAE93}"/>
              </a:ext>
            </a:extLst>
          </p:cNvPr>
          <p:cNvSpPr/>
          <p:nvPr/>
        </p:nvSpPr>
        <p:spPr>
          <a:xfrm>
            <a:off x="483235" y="471918"/>
            <a:ext cx="325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Force sensing at the end effector</a:t>
            </a:r>
          </a:p>
        </p:txBody>
      </p:sp>
    </p:spTree>
    <p:extLst>
      <p:ext uri="{BB962C8B-B14F-4D97-AF65-F5344CB8AC3E}">
        <p14:creationId xmlns:p14="http://schemas.microsoft.com/office/powerpoint/2010/main" val="28779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188E3BCA-05EF-4DAF-9F9E-954930F181A7}"/>
              </a:ext>
            </a:extLst>
          </p:cNvPr>
          <p:cNvSpPr/>
          <p:nvPr/>
        </p:nvSpPr>
        <p:spPr>
          <a:xfrm>
            <a:off x="9347949" y="5538833"/>
            <a:ext cx="1094764" cy="3236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2A8440-9EC0-451C-8528-6C04C2652D91}"/>
              </a:ext>
            </a:extLst>
          </p:cNvPr>
          <p:cNvSpPr/>
          <p:nvPr/>
        </p:nvSpPr>
        <p:spPr>
          <a:xfrm>
            <a:off x="6419219" y="2347912"/>
            <a:ext cx="2093843" cy="216217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0681C-3B10-47DD-BDF9-239E78CC4B50}"/>
              </a:ext>
            </a:extLst>
          </p:cNvPr>
          <p:cNvSpPr/>
          <p:nvPr/>
        </p:nvSpPr>
        <p:spPr>
          <a:xfrm>
            <a:off x="6896299" y="2847148"/>
            <a:ext cx="1139687" cy="1163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201B25-DC66-4E6D-910B-505B84FB4012}"/>
              </a:ext>
            </a:extLst>
          </p:cNvPr>
          <p:cNvSpPr/>
          <p:nvPr/>
        </p:nvSpPr>
        <p:spPr>
          <a:xfrm>
            <a:off x="9347949" y="4295923"/>
            <a:ext cx="1094764" cy="1404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33FFEC-4C9A-404E-AB3E-C7A8E7C06AFD}"/>
              </a:ext>
            </a:extLst>
          </p:cNvPr>
          <p:cNvSpPr/>
          <p:nvPr/>
        </p:nvSpPr>
        <p:spPr>
          <a:xfrm>
            <a:off x="9347949" y="4127994"/>
            <a:ext cx="1094764" cy="3236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9B20C2-99FA-4E53-9765-F7ED4916AE17}"/>
              </a:ext>
            </a:extLst>
          </p:cNvPr>
          <p:cNvSpPr/>
          <p:nvPr/>
        </p:nvSpPr>
        <p:spPr>
          <a:xfrm>
            <a:off x="9498721" y="4181518"/>
            <a:ext cx="793220" cy="2165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13246-6D67-4CB7-AABE-E53884CFAE93}"/>
              </a:ext>
            </a:extLst>
          </p:cNvPr>
          <p:cNvSpPr/>
          <p:nvPr/>
        </p:nvSpPr>
        <p:spPr>
          <a:xfrm>
            <a:off x="483235" y="471918"/>
            <a:ext cx="325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Force sensing at the end effector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E45367-35A9-43BA-ADF8-57BD8954F2B3}"/>
              </a:ext>
            </a:extLst>
          </p:cNvPr>
          <p:cNvSpPr/>
          <p:nvPr/>
        </p:nvSpPr>
        <p:spPr>
          <a:xfrm>
            <a:off x="2039376" y="1818861"/>
            <a:ext cx="3299792" cy="322027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21C76F-EF50-4CBD-820D-E0EEA86BA3C7}"/>
              </a:ext>
            </a:extLst>
          </p:cNvPr>
          <p:cNvSpPr/>
          <p:nvPr/>
        </p:nvSpPr>
        <p:spPr>
          <a:xfrm>
            <a:off x="2403862" y="2143539"/>
            <a:ext cx="2592208" cy="2570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C3DE88-8194-4B03-998E-DF94A9D928AE}"/>
              </a:ext>
            </a:extLst>
          </p:cNvPr>
          <p:cNvCxnSpPr>
            <a:stCxn id="4" idx="2"/>
          </p:cNvCxnSpPr>
          <p:nvPr/>
        </p:nvCxnSpPr>
        <p:spPr>
          <a:xfrm flipV="1">
            <a:off x="6419219" y="1404730"/>
            <a:ext cx="0" cy="20242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47D792-DD92-450F-84CD-487ABB8AD99D}"/>
              </a:ext>
            </a:extLst>
          </p:cNvPr>
          <p:cNvCxnSpPr>
            <a:cxnSpLocks/>
          </p:cNvCxnSpPr>
          <p:nvPr/>
        </p:nvCxnSpPr>
        <p:spPr>
          <a:xfrm flipV="1">
            <a:off x="6896299" y="1921565"/>
            <a:ext cx="0" cy="15074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3740E-109D-4C3A-BBC5-B7F2B3ECC27A}"/>
              </a:ext>
            </a:extLst>
          </p:cNvPr>
          <p:cNvCxnSpPr>
            <a:cxnSpLocks/>
          </p:cNvCxnSpPr>
          <p:nvPr/>
        </p:nvCxnSpPr>
        <p:spPr>
          <a:xfrm flipV="1">
            <a:off x="8035986" y="1921565"/>
            <a:ext cx="0" cy="15074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6DAF16-F1A7-43AF-A8FA-0DE6B9DD90AF}"/>
              </a:ext>
            </a:extLst>
          </p:cNvPr>
          <p:cNvCxnSpPr/>
          <p:nvPr/>
        </p:nvCxnSpPr>
        <p:spPr>
          <a:xfrm flipV="1">
            <a:off x="8513062" y="1404730"/>
            <a:ext cx="0" cy="20242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C8E74D-C742-4C98-B49E-958C40880572}"/>
              </a:ext>
            </a:extLst>
          </p:cNvPr>
          <p:cNvCxnSpPr/>
          <p:nvPr/>
        </p:nvCxnSpPr>
        <p:spPr>
          <a:xfrm>
            <a:off x="7513983" y="1404730"/>
            <a:ext cx="999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7BACC-B3C0-4D74-BAD3-C1DD89A2EA6D}"/>
              </a:ext>
            </a:extLst>
          </p:cNvPr>
          <p:cNvCxnSpPr/>
          <p:nvPr/>
        </p:nvCxnSpPr>
        <p:spPr>
          <a:xfrm flipH="1">
            <a:off x="6419219" y="1404730"/>
            <a:ext cx="1094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D392DB-592A-4087-9290-E57C7958C374}"/>
              </a:ext>
            </a:extLst>
          </p:cNvPr>
          <p:cNvCxnSpPr/>
          <p:nvPr/>
        </p:nvCxnSpPr>
        <p:spPr>
          <a:xfrm>
            <a:off x="7513983" y="1921565"/>
            <a:ext cx="522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A48EBF-DAE4-4E59-9EA2-82450231D989}"/>
              </a:ext>
            </a:extLst>
          </p:cNvPr>
          <p:cNvCxnSpPr/>
          <p:nvPr/>
        </p:nvCxnSpPr>
        <p:spPr>
          <a:xfrm flipH="1">
            <a:off x="6896299" y="1921565"/>
            <a:ext cx="617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8EC87A-44F4-4242-9B1B-F6FC9E01F8F2}"/>
              </a:ext>
            </a:extLst>
          </p:cNvPr>
          <p:cNvSpPr txBox="1"/>
          <p:nvPr/>
        </p:nvSpPr>
        <p:spPr>
          <a:xfrm>
            <a:off x="7130952" y="110915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6mm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FDEE5-0800-4D7E-8B2C-703FE9D4554A}"/>
              </a:ext>
            </a:extLst>
          </p:cNvPr>
          <p:cNvSpPr txBox="1"/>
          <p:nvPr/>
        </p:nvSpPr>
        <p:spPr>
          <a:xfrm>
            <a:off x="7127072" y="160838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4mm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826517-B2EC-401E-8921-4E0E13328EA3}"/>
              </a:ext>
            </a:extLst>
          </p:cNvPr>
          <p:cNvCxnSpPr>
            <a:stCxn id="26" idx="2"/>
          </p:cNvCxnSpPr>
          <p:nvPr/>
        </p:nvCxnSpPr>
        <p:spPr>
          <a:xfrm flipV="1">
            <a:off x="2039376" y="1109150"/>
            <a:ext cx="0" cy="23198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73A344-D1FB-44D1-959F-742208B1015F}"/>
              </a:ext>
            </a:extLst>
          </p:cNvPr>
          <p:cNvCxnSpPr/>
          <p:nvPr/>
        </p:nvCxnSpPr>
        <p:spPr>
          <a:xfrm flipV="1">
            <a:off x="5339168" y="1109150"/>
            <a:ext cx="0" cy="23198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3CEE45-070B-4DC1-A70C-208A90F701A1}"/>
              </a:ext>
            </a:extLst>
          </p:cNvPr>
          <p:cNvCxnSpPr>
            <a:cxnSpLocks/>
          </p:cNvCxnSpPr>
          <p:nvPr/>
        </p:nvCxnSpPr>
        <p:spPr>
          <a:xfrm flipV="1">
            <a:off x="4996070" y="1608386"/>
            <a:ext cx="0" cy="18206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B3BE0B-77A6-4E66-9BAA-8D845BBC1923}"/>
              </a:ext>
            </a:extLst>
          </p:cNvPr>
          <p:cNvCxnSpPr>
            <a:cxnSpLocks/>
          </p:cNvCxnSpPr>
          <p:nvPr/>
        </p:nvCxnSpPr>
        <p:spPr>
          <a:xfrm flipV="1">
            <a:off x="2403862" y="1608386"/>
            <a:ext cx="0" cy="1820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215514-7A1C-4B93-BC79-2864FC995ACC}"/>
              </a:ext>
            </a:extLst>
          </p:cNvPr>
          <p:cNvCxnSpPr/>
          <p:nvPr/>
        </p:nvCxnSpPr>
        <p:spPr>
          <a:xfrm>
            <a:off x="3742332" y="1608386"/>
            <a:ext cx="125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C2E75C-8010-4288-ADA2-839E6260B1CD}"/>
              </a:ext>
            </a:extLst>
          </p:cNvPr>
          <p:cNvCxnSpPr/>
          <p:nvPr/>
        </p:nvCxnSpPr>
        <p:spPr>
          <a:xfrm flipH="1">
            <a:off x="2403862" y="1608386"/>
            <a:ext cx="1338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15C6E4-94A2-4258-8185-F237CE854522}"/>
              </a:ext>
            </a:extLst>
          </p:cNvPr>
          <p:cNvCxnSpPr/>
          <p:nvPr/>
        </p:nvCxnSpPr>
        <p:spPr>
          <a:xfrm>
            <a:off x="3742332" y="1109150"/>
            <a:ext cx="159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B6BA0E-EC37-43A3-9A32-991D03204385}"/>
              </a:ext>
            </a:extLst>
          </p:cNvPr>
          <p:cNvCxnSpPr/>
          <p:nvPr/>
        </p:nvCxnSpPr>
        <p:spPr>
          <a:xfrm flipH="1">
            <a:off x="2039376" y="1109150"/>
            <a:ext cx="1702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0D4F38D-E571-4623-93F3-4BAD8753EDE6}"/>
              </a:ext>
            </a:extLst>
          </p:cNvPr>
          <p:cNvSpPr txBox="1"/>
          <p:nvPr/>
        </p:nvSpPr>
        <p:spPr>
          <a:xfrm>
            <a:off x="3399242" y="8436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5/8”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BC5639-C144-4783-9A10-EE3E92FC37BE}"/>
              </a:ext>
            </a:extLst>
          </p:cNvPr>
          <p:cNvSpPr txBox="1"/>
          <p:nvPr/>
        </p:nvSpPr>
        <p:spPr>
          <a:xfrm>
            <a:off x="3235049" y="130951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9.3mm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47C7B4-62F4-46F3-BDE3-4E8F536430AA}"/>
              </a:ext>
            </a:extLst>
          </p:cNvPr>
          <p:cNvSpPr/>
          <p:nvPr/>
        </p:nvSpPr>
        <p:spPr>
          <a:xfrm>
            <a:off x="6096000" y="5087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https://www.aluminiumwarehouse.co.uk/6-mm-x-1-mm-aluminium-round-tube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101361-3AE0-4F46-8FA8-1B771D652819}"/>
              </a:ext>
            </a:extLst>
          </p:cNvPr>
          <p:cNvSpPr/>
          <p:nvPr/>
        </p:nvSpPr>
        <p:spPr>
          <a:xfrm>
            <a:off x="694332" y="5225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https://www.aluminiumwarehouse.co.uk/5-8-in-x-10-swg-aluminium-round-tube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FBACC-F216-4716-9F98-68BC40E12512}"/>
              </a:ext>
            </a:extLst>
          </p:cNvPr>
          <p:cNvSpPr txBox="1"/>
          <p:nvPr/>
        </p:nvSpPr>
        <p:spPr>
          <a:xfrm>
            <a:off x="4651513" y="6122504"/>
            <a:ext cx="379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Also need conrod (see SW 3/8X16swg)</a:t>
            </a:r>
          </a:p>
        </p:txBody>
      </p:sp>
    </p:spTree>
    <p:extLst>
      <p:ext uri="{BB962C8B-B14F-4D97-AF65-F5344CB8AC3E}">
        <p14:creationId xmlns:p14="http://schemas.microsoft.com/office/powerpoint/2010/main" val="3642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all, pot&#10;&#10;Description automatically generated">
            <a:extLst>
              <a:ext uri="{FF2B5EF4-FFF2-40B4-BE49-F238E27FC236}">
                <a16:creationId xmlns:a16="http://schemas.microsoft.com/office/drawing/2014/main" id="{71EEEFFD-069B-4E2B-A86C-8F066F18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74" y="365055"/>
            <a:ext cx="2562583" cy="5915851"/>
          </a:xfrm>
          <a:prstGeom prst="rect">
            <a:avLst/>
          </a:prstGeom>
        </p:spPr>
      </p:pic>
      <p:pic>
        <p:nvPicPr>
          <p:cNvPr id="7" name="Picture 6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912A5B7D-FC0C-44C0-86A2-05F41845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18" y="365054"/>
            <a:ext cx="344853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833021-6D91-4C30-9E52-6AA00D121E10}"/>
              </a:ext>
            </a:extLst>
          </p:cNvPr>
          <p:cNvSpPr/>
          <p:nvPr/>
        </p:nvSpPr>
        <p:spPr>
          <a:xfrm>
            <a:off x="4986132" y="218661"/>
            <a:ext cx="1752597" cy="24251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6EDF5-569B-451A-8FEA-1B887F9354D2}"/>
              </a:ext>
            </a:extLst>
          </p:cNvPr>
          <p:cNvSpPr/>
          <p:nvPr/>
        </p:nvSpPr>
        <p:spPr>
          <a:xfrm>
            <a:off x="5274366" y="4214191"/>
            <a:ext cx="1152939" cy="24251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5F927-A43A-4DDC-B67E-74B8862B2387}"/>
              </a:ext>
            </a:extLst>
          </p:cNvPr>
          <p:cNvSpPr/>
          <p:nvPr/>
        </p:nvSpPr>
        <p:spPr>
          <a:xfrm>
            <a:off x="5121966" y="2643809"/>
            <a:ext cx="145775" cy="2458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A6C7D-88AB-4058-8EB8-D5DCD2ECC377}"/>
              </a:ext>
            </a:extLst>
          </p:cNvPr>
          <p:cNvSpPr/>
          <p:nvPr/>
        </p:nvSpPr>
        <p:spPr>
          <a:xfrm>
            <a:off x="6433930" y="2643809"/>
            <a:ext cx="145775" cy="2458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00388-7321-467F-A82C-F9F732EDF9AE}"/>
              </a:ext>
            </a:extLst>
          </p:cNvPr>
          <p:cNvSpPr/>
          <p:nvPr/>
        </p:nvSpPr>
        <p:spPr>
          <a:xfrm>
            <a:off x="4830418" y="1755913"/>
            <a:ext cx="145775" cy="2458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BAB7D-8331-4D9A-A347-D8F5660183E3}"/>
              </a:ext>
            </a:extLst>
          </p:cNvPr>
          <p:cNvSpPr/>
          <p:nvPr/>
        </p:nvSpPr>
        <p:spPr>
          <a:xfrm>
            <a:off x="6732102" y="1755913"/>
            <a:ext cx="145775" cy="2458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D3A0A-26CC-4E84-B276-57548ED4E788}"/>
              </a:ext>
            </a:extLst>
          </p:cNvPr>
          <p:cNvSpPr/>
          <p:nvPr/>
        </p:nvSpPr>
        <p:spPr>
          <a:xfrm>
            <a:off x="4986132" y="2643809"/>
            <a:ext cx="145775" cy="15703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D0B031-C68B-42FA-B31C-1569A7610045}"/>
              </a:ext>
            </a:extLst>
          </p:cNvPr>
          <p:cNvSpPr/>
          <p:nvPr/>
        </p:nvSpPr>
        <p:spPr>
          <a:xfrm>
            <a:off x="6592954" y="2643809"/>
            <a:ext cx="145775" cy="15703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F73860-0B47-4DDC-B5E4-07DE30703CD3}"/>
              </a:ext>
            </a:extLst>
          </p:cNvPr>
          <p:cNvCxnSpPr/>
          <p:nvPr/>
        </p:nvCxnSpPr>
        <p:spPr>
          <a:xfrm>
            <a:off x="4214191" y="4651513"/>
            <a:ext cx="13517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0E7EB6-C42A-4E9C-95A8-502E50489CAA}"/>
              </a:ext>
            </a:extLst>
          </p:cNvPr>
          <p:cNvCxnSpPr/>
          <p:nvPr/>
        </p:nvCxnSpPr>
        <p:spPr>
          <a:xfrm>
            <a:off x="3922644" y="2146852"/>
            <a:ext cx="13517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D620FB-8E18-4489-A689-202035B3D896}"/>
              </a:ext>
            </a:extLst>
          </p:cNvPr>
          <p:cNvCxnSpPr>
            <a:cxnSpLocks/>
          </p:cNvCxnSpPr>
          <p:nvPr/>
        </p:nvCxnSpPr>
        <p:spPr>
          <a:xfrm flipH="1">
            <a:off x="6433930" y="2146852"/>
            <a:ext cx="13517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C9942-3431-4FBC-9D16-478635E779C1}"/>
              </a:ext>
            </a:extLst>
          </p:cNvPr>
          <p:cNvCxnSpPr>
            <a:cxnSpLocks/>
          </p:cNvCxnSpPr>
          <p:nvPr/>
        </p:nvCxnSpPr>
        <p:spPr>
          <a:xfrm flipH="1">
            <a:off x="6129128" y="4651513"/>
            <a:ext cx="13517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B2FB3-AAD6-4AB6-80F4-437E0D775C3C}"/>
              </a:ext>
            </a:extLst>
          </p:cNvPr>
          <p:cNvSpPr/>
          <p:nvPr/>
        </p:nvSpPr>
        <p:spPr>
          <a:xfrm>
            <a:off x="5141846" y="3304761"/>
            <a:ext cx="145775" cy="24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57055-A37F-4729-8B60-6F9C18AA29BA}"/>
              </a:ext>
            </a:extLst>
          </p:cNvPr>
          <p:cNvSpPr/>
          <p:nvPr/>
        </p:nvSpPr>
        <p:spPr>
          <a:xfrm>
            <a:off x="6427302" y="3304761"/>
            <a:ext cx="145775" cy="24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5FC2B-8B39-42EF-AF64-57E7972FCBD3}"/>
              </a:ext>
            </a:extLst>
          </p:cNvPr>
          <p:cNvSpPr/>
          <p:nvPr/>
        </p:nvSpPr>
        <p:spPr>
          <a:xfrm>
            <a:off x="6718849" y="3304761"/>
            <a:ext cx="145775" cy="2484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B9A17F-1F8D-40E2-9D66-8B51B299E77D}"/>
              </a:ext>
            </a:extLst>
          </p:cNvPr>
          <p:cNvSpPr/>
          <p:nvPr/>
        </p:nvSpPr>
        <p:spPr>
          <a:xfrm>
            <a:off x="4823788" y="3304761"/>
            <a:ext cx="145775" cy="2484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B1F43-07F7-4996-A249-89355A516C01}"/>
              </a:ext>
            </a:extLst>
          </p:cNvPr>
          <p:cNvSpPr txBox="1"/>
          <p:nvPr/>
        </p:nvSpPr>
        <p:spPr>
          <a:xfrm>
            <a:off x="11052313" y="21468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7C7B7-271F-47ED-B569-08B8503800B7}"/>
              </a:ext>
            </a:extLst>
          </p:cNvPr>
          <p:cNvSpPr txBox="1"/>
          <p:nvPr/>
        </p:nvSpPr>
        <p:spPr>
          <a:xfrm>
            <a:off x="565358" y="2146852"/>
            <a:ext cx="27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Torque sensing at the joints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B817B-9014-4F6F-B934-97BAFB6E71FE}"/>
              </a:ext>
            </a:extLst>
          </p:cNvPr>
          <p:cNvSpPr txBox="1"/>
          <p:nvPr/>
        </p:nvSpPr>
        <p:spPr>
          <a:xfrm>
            <a:off x="9806609" y="1755913"/>
            <a:ext cx="2407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Currently only got 2mm</a:t>
            </a:r>
          </a:p>
          <a:p>
            <a:r>
              <a:rPr lang="en-GB" dirty="0" err="1"/>
              <a:t>Ish</a:t>
            </a:r>
            <a:r>
              <a:rPr lang="en-GB" dirty="0"/>
              <a:t> for space.</a:t>
            </a:r>
          </a:p>
          <a:p>
            <a:endParaRPr lang="en-GB" dirty="0"/>
          </a:p>
          <a:p>
            <a:r>
              <a:rPr lang="en-GB" dirty="0"/>
              <a:t>Maybe for testing I </a:t>
            </a:r>
          </a:p>
          <a:p>
            <a:r>
              <a:rPr lang="en-GB" dirty="0"/>
              <a:t>Could manufacture</a:t>
            </a:r>
          </a:p>
          <a:p>
            <a:r>
              <a:rPr lang="en-GB" dirty="0"/>
              <a:t>Extended poles?</a:t>
            </a:r>
          </a:p>
        </p:txBody>
      </p:sp>
    </p:spTree>
    <p:extLst>
      <p:ext uri="{BB962C8B-B14F-4D97-AF65-F5344CB8AC3E}">
        <p14:creationId xmlns:p14="http://schemas.microsoft.com/office/powerpoint/2010/main" val="185226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575F8-733D-4FDA-821E-38DE87990067}"/>
              </a:ext>
            </a:extLst>
          </p:cNvPr>
          <p:cNvSpPr txBox="1"/>
          <p:nvPr/>
        </p:nvSpPr>
        <p:spPr>
          <a:xfrm>
            <a:off x="5022574" y="1696278"/>
            <a:ext cx="396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Email Dom the specs for </a:t>
            </a:r>
            <a:r>
              <a:rPr lang="en-GB"/>
              <a:t>simulation stuff</a:t>
            </a:r>
          </a:p>
        </p:txBody>
      </p:sp>
    </p:spTree>
    <p:extLst>
      <p:ext uri="{BB962C8B-B14F-4D97-AF65-F5344CB8AC3E}">
        <p14:creationId xmlns:p14="http://schemas.microsoft.com/office/powerpoint/2010/main" val="173368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13</cp:revision>
  <dcterms:created xsi:type="dcterms:W3CDTF">2019-01-22T15:02:51Z</dcterms:created>
  <dcterms:modified xsi:type="dcterms:W3CDTF">2019-02-18T13:41:16Z</dcterms:modified>
</cp:coreProperties>
</file>