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AEBF-9A3E-4EAE-AE1D-3921867FE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4F10-E4D4-471A-93FD-C12AC98B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D98F-0319-40D4-B944-601F032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EAE4-B755-4FE9-83C9-E131E4A2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4E96-BB9C-4C69-9CC4-882E80C5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5D1D-D7B2-4D0E-B31A-D8259450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7B4DE-41D6-4F87-9D6C-B4FFDC31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70F4-14D9-4AD1-A8E6-CCE3A69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EB48-484B-4E33-9DD3-9BE40B7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C658-2EEC-49FA-9E67-6E790D40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6B5D6-1670-4C92-B768-553F15606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7AA7D-DEA3-409D-A13D-0B76A7D6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2AA6-E108-45FB-B721-8FC01C8B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E6CD-3E87-4198-9EC9-A11BE378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AF2B-201D-4C56-A93D-BEF113B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2C78-EA2D-4C04-A437-54DB82AC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26CE-A401-476E-B0DC-8D6C536A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5707-2A0D-4E3F-9600-44A8CC39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6D59-EA4F-446B-8832-FCFF7D0A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FD6-39D3-464C-B15A-CA0A274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8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503E-6D4B-4828-8195-62B7C7BB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C029-8534-4C8C-8B50-68512DD9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94C6D-3748-44BE-A3E8-AE29F2D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3937-00A4-45DF-9608-45DCBDA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F06D-EBAF-436A-86FE-C0F2C508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0FEC-8245-4433-B5FE-86642E6F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A5C3-21F6-4284-8CE2-D24FA0C3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97880-4E6F-4763-B5BB-8524DAA7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3508-D831-49BE-8977-D41BB8A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94D8-99B6-4A36-84D0-DB91043C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D47D-0EB1-49C6-87FE-B22BA66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7E6-660D-4237-B7FD-242EAC56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6D6CE-4319-4658-AF6F-B88E461B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21AC0-BD00-48B6-A9E3-FE7924D4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F9BB2-A074-40AA-94B2-F2171704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49656-C505-42B6-B7CB-477D9C096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906AF-B442-4AEF-B34C-BBB77DF6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152CB-F7C6-42DF-94F3-368F65DE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AB644-92DA-4332-8321-C27230B6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580B-EABD-4D53-872A-D640495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8DC77-7AA6-4249-860A-2BF589A2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ECDE-E20D-499A-AF98-7B7103D8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F9972-57C2-43F4-8472-2C6A83C9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05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4BB4D-928B-4944-B44B-15ADE1C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0A79F-B684-4108-B287-ACB94C5B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547F0-0F39-4E56-858A-D14D9754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486A-CA44-4F6B-913F-64574B0F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F81D-A13B-4019-8EC5-5E9AEA1C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2DF7F-C974-4DAC-AB21-C502E210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09CB7-6A9D-4219-9A46-734F43D8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E363A-24F5-4FAF-B1FE-E9D18D80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6118-89A9-4CD7-AD3E-EBBA5DC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C79B-A6C3-4D1C-B287-4F911560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B2EEC-5F97-43E5-8BA7-984BCEF2D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AFD7-4E7D-4AFD-8724-F1C89F1E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8E53-4EC7-4B62-8E15-74ABBBE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0EFB-462C-462D-A90B-AAA9059F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5E6B-2154-46A1-89EF-BD10FFA2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51591-186E-4F78-A13D-539BEEE4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1052-FCF6-413A-80E4-A725DEEB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7C05-81A2-4186-B31C-36E590DE0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8BDDE-686E-4A06-BBA6-70DCCBEBA17E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2FFC-D2B5-441C-97A4-4E209D36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3701-3ECE-4777-AE04-352A47DF4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CFFB-199F-4C0B-A96E-1F50E09357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3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60F86-8470-473C-9AE1-387F576A5848}"/>
              </a:ext>
            </a:extLst>
          </p:cNvPr>
          <p:cNvSpPr/>
          <p:nvPr/>
        </p:nvSpPr>
        <p:spPr>
          <a:xfrm>
            <a:off x="5645424" y="344556"/>
            <a:ext cx="174928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Motor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2DC65-170A-49F5-BD99-04F4A792C188}"/>
              </a:ext>
            </a:extLst>
          </p:cNvPr>
          <p:cNvSpPr/>
          <p:nvPr/>
        </p:nvSpPr>
        <p:spPr>
          <a:xfrm>
            <a:off x="5645424" y="1563756"/>
            <a:ext cx="174928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Motor Control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83C23-5438-40BC-8027-6BE09A14FC64}"/>
              </a:ext>
            </a:extLst>
          </p:cNvPr>
          <p:cNvSpPr/>
          <p:nvPr/>
        </p:nvSpPr>
        <p:spPr>
          <a:xfrm>
            <a:off x="5989983" y="2782956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Encoder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A46F0-7966-4E39-9F79-0F0680F45EEA}"/>
              </a:ext>
            </a:extLst>
          </p:cNvPr>
          <p:cNvSpPr/>
          <p:nvPr/>
        </p:nvSpPr>
        <p:spPr>
          <a:xfrm>
            <a:off x="5989983" y="3723860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5F550E-3765-4BA3-9D12-C60770574595}"/>
              </a:ext>
            </a:extLst>
          </p:cNvPr>
          <p:cNvSpPr/>
          <p:nvPr/>
        </p:nvSpPr>
        <p:spPr>
          <a:xfrm>
            <a:off x="5989983" y="4664764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5AA59-2550-4125-B722-F8BDCFABAABB}"/>
              </a:ext>
            </a:extLst>
          </p:cNvPr>
          <p:cNvSpPr/>
          <p:nvPr/>
        </p:nvSpPr>
        <p:spPr>
          <a:xfrm>
            <a:off x="5989983" y="5605668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82694-80B5-4AF0-BF51-6FC983500C1D}"/>
              </a:ext>
            </a:extLst>
          </p:cNvPr>
          <p:cNvSpPr/>
          <p:nvPr/>
        </p:nvSpPr>
        <p:spPr>
          <a:xfrm>
            <a:off x="1987826" y="34455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MyRIO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F8046-D4E5-4A13-A3F7-9B7AFA391859}"/>
              </a:ext>
            </a:extLst>
          </p:cNvPr>
          <p:cNvCxnSpPr>
            <a:cxnSpLocks/>
          </p:cNvCxnSpPr>
          <p:nvPr/>
        </p:nvCxnSpPr>
        <p:spPr>
          <a:xfrm>
            <a:off x="2902226" y="583096"/>
            <a:ext cx="27431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8C990-B6AD-4076-BEB7-4A352E2D74F0}"/>
              </a:ext>
            </a:extLst>
          </p:cNvPr>
          <p:cNvCxnSpPr>
            <a:cxnSpLocks/>
          </p:cNvCxnSpPr>
          <p:nvPr/>
        </p:nvCxnSpPr>
        <p:spPr>
          <a:xfrm>
            <a:off x="4996069" y="583096"/>
            <a:ext cx="0" cy="51550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AD44F6-EC6B-4078-B36C-E35AB5DF0871}"/>
              </a:ext>
            </a:extLst>
          </p:cNvPr>
          <p:cNvCxnSpPr>
            <a:cxnSpLocks/>
          </p:cNvCxnSpPr>
          <p:nvPr/>
        </p:nvCxnSpPr>
        <p:spPr>
          <a:xfrm>
            <a:off x="4996069" y="1842052"/>
            <a:ext cx="649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EE3F5A-BC45-41F0-A493-0BA95A299007}"/>
              </a:ext>
            </a:extLst>
          </p:cNvPr>
          <p:cNvCxnSpPr/>
          <p:nvPr/>
        </p:nvCxnSpPr>
        <p:spPr>
          <a:xfrm>
            <a:off x="4996069" y="1842052"/>
            <a:ext cx="0" cy="1219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57CAF-1D55-4456-BF36-FC306B2E9A3E}"/>
              </a:ext>
            </a:extLst>
          </p:cNvPr>
          <p:cNvCxnSpPr/>
          <p:nvPr/>
        </p:nvCxnSpPr>
        <p:spPr>
          <a:xfrm flipH="1">
            <a:off x="4996069" y="2888974"/>
            <a:ext cx="99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DAA92-9D6A-4D90-96B6-2A613D463EFD}"/>
              </a:ext>
            </a:extLst>
          </p:cNvPr>
          <p:cNvCxnSpPr/>
          <p:nvPr/>
        </p:nvCxnSpPr>
        <p:spPr>
          <a:xfrm flipH="1">
            <a:off x="4996069" y="3856383"/>
            <a:ext cx="99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716A37-B77F-4E0F-A75A-585C0EB1855E}"/>
              </a:ext>
            </a:extLst>
          </p:cNvPr>
          <p:cNvCxnSpPr/>
          <p:nvPr/>
        </p:nvCxnSpPr>
        <p:spPr>
          <a:xfrm flipH="1">
            <a:off x="4996069" y="4810539"/>
            <a:ext cx="99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F1522D-2F13-47FB-BD52-6D57F1139F9E}"/>
              </a:ext>
            </a:extLst>
          </p:cNvPr>
          <p:cNvCxnSpPr/>
          <p:nvPr/>
        </p:nvCxnSpPr>
        <p:spPr>
          <a:xfrm flipH="1">
            <a:off x="4996069" y="5738191"/>
            <a:ext cx="993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1231D-47ED-406A-BE6B-B67C0AAA5D67}"/>
              </a:ext>
            </a:extLst>
          </p:cNvPr>
          <p:cNvCxnSpPr>
            <a:cxnSpLocks/>
          </p:cNvCxnSpPr>
          <p:nvPr/>
        </p:nvCxnSpPr>
        <p:spPr>
          <a:xfrm flipV="1">
            <a:off x="2875722" y="1060173"/>
            <a:ext cx="279620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2D192A-38EF-4DF0-B4E7-B190881A2543}"/>
              </a:ext>
            </a:extLst>
          </p:cNvPr>
          <p:cNvCxnSpPr>
            <a:cxnSpLocks/>
          </p:cNvCxnSpPr>
          <p:nvPr/>
        </p:nvCxnSpPr>
        <p:spPr>
          <a:xfrm>
            <a:off x="4704522" y="1060174"/>
            <a:ext cx="0" cy="4903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E4CA29-62B7-4136-8102-F4E1C936DF38}"/>
              </a:ext>
            </a:extLst>
          </p:cNvPr>
          <p:cNvCxnSpPr>
            <a:cxnSpLocks/>
          </p:cNvCxnSpPr>
          <p:nvPr/>
        </p:nvCxnSpPr>
        <p:spPr>
          <a:xfrm>
            <a:off x="4704522" y="2319130"/>
            <a:ext cx="96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1D4E6B-A832-4669-9736-EC37A8565B3A}"/>
              </a:ext>
            </a:extLst>
          </p:cNvPr>
          <p:cNvCxnSpPr/>
          <p:nvPr/>
        </p:nvCxnSpPr>
        <p:spPr>
          <a:xfrm>
            <a:off x="4704522" y="2319130"/>
            <a:ext cx="0" cy="1219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20173F-DF9A-445F-A149-2EE7C8912E04}"/>
              </a:ext>
            </a:extLst>
          </p:cNvPr>
          <p:cNvCxnSpPr>
            <a:cxnSpLocks/>
          </p:cNvCxnSpPr>
          <p:nvPr/>
        </p:nvCxnSpPr>
        <p:spPr>
          <a:xfrm flipH="1">
            <a:off x="4704522" y="3180517"/>
            <a:ext cx="1285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46B105-AD30-4402-8283-7BFC4E558E5E}"/>
              </a:ext>
            </a:extLst>
          </p:cNvPr>
          <p:cNvCxnSpPr>
            <a:cxnSpLocks/>
          </p:cNvCxnSpPr>
          <p:nvPr/>
        </p:nvCxnSpPr>
        <p:spPr>
          <a:xfrm flipH="1">
            <a:off x="4704522" y="4161184"/>
            <a:ext cx="1285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0F4C98-CCC9-4AC0-B267-0B246F42F053}"/>
              </a:ext>
            </a:extLst>
          </p:cNvPr>
          <p:cNvCxnSpPr>
            <a:cxnSpLocks/>
          </p:cNvCxnSpPr>
          <p:nvPr/>
        </p:nvCxnSpPr>
        <p:spPr>
          <a:xfrm flipH="1">
            <a:off x="4704522" y="5049081"/>
            <a:ext cx="1285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7A02C0-0A0A-47AA-AC47-43F2B44DE900}"/>
              </a:ext>
            </a:extLst>
          </p:cNvPr>
          <p:cNvCxnSpPr>
            <a:cxnSpLocks/>
          </p:cNvCxnSpPr>
          <p:nvPr/>
        </p:nvCxnSpPr>
        <p:spPr>
          <a:xfrm flipH="1">
            <a:off x="4704522" y="5963478"/>
            <a:ext cx="1285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4D850B9-2D09-418E-8F92-8AF6944C934A}"/>
              </a:ext>
            </a:extLst>
          </p:cNvPr>
          <p:cNvSpPr txBox="1"/>
          <p:nvPr/>
        </p:nvSpPr>
        <p:spPr>
          <a:xfrm>
            <a:off x="2919498" y="27829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A0A3DD-B5CA-4735-AB34-07F2F4F1E219}"/>
              </a:ext>
            </a:extLst>
          </p:cNvPr>
          <p:cNvSpPr txBox="1"/>
          <p:nvPr/>
        </p:nvSpPr>
        <p:spPr>
          <a:xfrm>
            <a:off x="2873525" y="6974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 (0V)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5E1273-A224-4E29-9366-31A86DF08ACC}"/>
              </a:ext>
            </a:extLst>
          </p:cNvPr>
          <p:cNvSpPr/>
          <p:nvPr/>
        </p:nvSpPr>
        <p:spPr>
          <a:xfrm>
            <a:off x="439334" y="2451651"/>
            <a:ext cx="2447627" cy="11396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MyRIO</a:t>
            </a:r>
            <a:endParaRPr lang="en-GB" dirty="0"/>
          </a:p>
          <a:p>
            <a:pPr algn="ctr"/>
            <a:r>
              <a:rPr lang="en-GB" dirty="0"/>
              <a:t>Power Supply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ADAB9B-17F1-4E7F-BADD-9A8CF25557A6}"/>
              </a:ext>
            </a:extLst>
          </p:cNvPr>
          <p:cNvCxnSpPr/>
          <p:nvPr/>
        </p:nvCxnSpPr>
        <p:spPr>
          <a:xfrm>
            <a:off x="2173357" y="1258956"/>
            <a:ext cx="0" cy="121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4CD202-BCB3-4AEC-B647-81D102A7BF5D}"/>
              </a:ext>
            </a:extLst>
          </p:cNvPr>
          <p:cNvCxnSpPr/>
          <p:nvPr/>
        </p:nvCxnSpPr>
        <p:spPr>
          <a:xfrm>
            <a:off x="2690191" y="1258956"/>
            <a:ext cx="0" cy="121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47BBB7-FBB6-4F1C-8D18-FABBA130CCF1}"/>
              </a:ext>
            </a:extLst>
          </p:cNvPr>
          <p:cNvSpPr txBox="1"/>
          <p:nvPr/>
        </p:nvSpPr>
        <p:spPr>
          <a:xfrm>
            <a:off x="1506155" y="19944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+12V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2125B4-43EE-498F-BCE4-C7DBA97D9426}"/>
              </a:ext>
            </a:extLst>
          </p:cNvPr>
          <p:cNvSpPr txBox="1"/>
          <p:nvPr/>
        </p:nvSpPr>
        <p:spPr>
          <a:xfrm>
            <a:off x="2690191" y="201087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 (0V)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2E7F2E-4702-4AAB-AA02-D63E1426A860}"/>
              </a:ext>
            </a:extLst>
          </p:cNvPr>
          <p:cNvSpPr/>
          <p:nvPr/>
        </p:nvSpPr>
        <p:spPr>
          <a:xfrm>
            <a:off x="9112882" y="344556"/>
            <a:ext cx="2447627" cy="11396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Motor</a:t>
            </a:r>
          </a:p>
          <a:p>
            <a:pPr algn="ctr"/>
            <a:r>
              <a:rPr lang="en-GB" dirty="0"/>
              <a:t>Power Supply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8F5A16-EC0B-4C34-A0DE-5999F957D048}"/>
              </a:ext>
            </a:extLst>
          </p:cNvPr>
          <p:cNvSpPr/>
          <p:nvPr/>
        </p:nvSpPr>
        <p:spPr>
          <a:xfrm>
            <a:off x="9170506" y="1974572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261009-5E74-4DB0-8A05-C8C5DF3B6949}"/>
              </a:ext>
            </a:extLst>
          </p:cNvPr>
          <p:cNvSpPr/>
          <p:nvPr/>
        </p:nvSpPr>
        <p:spPr>
          <a:xfrm>
            <a:off x="9170506" y="2915476"/>
            <a:ext cx="1099930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0AB8560-BB53-4BFE-B009-FE50EF0EE373}"/>
              </a:ext>
            </a:extLst>
          </p:cNvPr>
          <p:cNvCxnSpPr/>
          <p:nvPr/>
        </p:nvCxnSpPr>
        <p:spPr>
          <a:xfrm flipV="1">
            <a:off x="2171722" y="3591337"/>
            <a:ext cx="0" cy="121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3771D7A-3A85-4BD4-8A3C-3547A80E4872}"/>
              </a:ext>
            </a:extLst>
          </p:cNvPr>
          <p:cNvSpPr txBox="1"/>
          <p:nvPr/>
        </p:nvSpPr>
        <p:spPr>
          <a:xfrm>
            <a:off x="1785284" y="482379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FBA0CBF-7EB3-4356-852D-8A734FC7311C}"/>
              </a:ext>
            </a:extLst>
          </p:cNvPr>
          <p:cNvCxnSpPr/>
          <p:nvPr/>
        </p:nvCxnSpPr>
        <p:spPr>
          <a:xfrm flipV="1">
            <a:off x="11524109" y="1498357"/>
            <a:ext cx="0" cy="121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84BE82E-64B0-40A1-903E-9A4421583FC8}"/>
              </a:ext>
            </a:extLst>
          </p:cNvPr>
          <p:cNvSpPr txBox="1"/>
          <p:nvPr/>
        </p:nvSpPr>
        <p:spPr>
          <a:xfrm>
            <a:off x="11137671" y="27308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544C4F0-F69C-4AF8-B292-2440DAC68527}"/>
              </a:ext>
            </a:extLst>
          </p:cNvPr>
          <p:cNvCxnSpPr>
            <a:cxnSpLocks/>
          </p:cNvCxnSpPr>
          <p:nvPr/>
        </p:nvCxnSpPr>
        <p:spPr>
          <a:xfrm flipH="1">
            <a:off x="7394711" y="462963"/>
            <a:ext cx="171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6314398-7AC4-480F-979A-053EFDA3C138}"/>
              </a:ext>
            </a:extLst>
          </p:cNvPr>
          <p:cNvCxnSpPr>
            <a:cxnSpLocks/>
          </p:cNvCxnSpPr>
          <p:nvPr/>
        </p:nvCxnSpPr>
        <p:spPr>
          <a:xfrm>
            <a:off x="7659756" y="462963"/>
            <a:ext cx="0" cy="12068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F5D87A-A92B-4CF9-AE96-C0F3683D700C}"/>
              </a:ext>
            </a:extLst>
          </p:cNvPr>
          <p:cNvCxnSpPr/>
          <p:nvPr/>
        </p:nvCxnSpPr>
        <p:spPr>
          <a:xfrm flipH="1">
            <a:off x="7394711" y="1669774"/>
            <a:ext cx="2650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CB0CD77-3524-4DF7-B91B-BAC3C535F0C2}"/>
              </a:ext>
            </a:extLst>
          </p:cNvPr>
          <p:cNvCxnSpPr>
            <a:cxnSpLocks/>
          </p:cNvCxnSpPr>
          <p:nvPr/>
        </p:nvCxnSpPr>
        <p:spPr>
          <a:xfrm flipH="1">
            <a:off x="7394713" y="686522"/>
            <a:ext cx="17181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316042C-0A87-4CAF-A51D-A3789DFDFCAC}"/>
              </a:ext>
            </a:extLst>
          </p:cNvPr>
          <p:cNvCxnSpPr>
            <a:cxnSpLocks/>
          </p:cNvCxnSpPr>
          <p:nvPr/>
        </p:nvCxnSpPr>
        <p:spPr>
          <a:xfrm>
            <a:off x="7825409" y="661745"/>
            <a:ext cx="0" cy="1206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B7E1DBD-5C4D-4AD8-AC34-963B5768A475}"/>
              </a:ext>
            </a:extLst>
          </p:cNvPr>
          <p:cNvCxnSpPr>
            <a:cxnSpLocks/>
          </p:cNvCxnSpPr>
          <p:nvPr/>
        </p:nvCxnSpPr>
        <p:spPr>
          <a:xfrm flipH="1">
            <a:off x="7394712" y="1853577"/>
            <a:ext cx="430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2B9F2C3-FE20-4FEC-85F9-861CC9BA3F6D}"/>
              </a:ext>
            </a:extLst>
          </p:cNvPr>
          <p:cNvSpPr txBox="1"/>
          <p:nvPr/>
        </p:nvSpPr>
        <p:spPr>
          <a:xfrm>
            <a:off x="8283432" y="754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+24V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C7B4C2-2221-418D-AAF2-F47C90481BCD}"/>
              </a:ext>
            </a:extLst>
          </p:cNvPr>
          <p:cNvSpPr txBox="1"/>
          <p:nvPr/>
        </p:nvSpPr>
        <p:spPr>
          <a:xfrm>
            <a:off x="8002580" y="6974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 (0V)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5D69179-AF50-4160-B3E0-DFA6C6AB7EFD}"/>
              </a:ext>
            </a:extLst>
          </p:cNvPr>
          <p:cNvCxnSpPr/>
          <p:nvPr/>
        </p:nvCxnSpPr>
        <p:spPr>
          <a:xfrm>
            <a:off x="7394711" y="1066800"/>
            <a:ext cx="137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0E6AD50-FBE8-4921-9D6F-C51F5864F6EA}"/>
              </a:ext>
            </a:extLst>
          </p:cNvPr>
          <p:cNvCxnSpPr/>
          <p:nvPr/>
        </p:nvCxnSpPr>
        <p:spPr>
          <a:xfrm>
            <a:off x="8772939" y="1066800"/>
            <a:ext cx="0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3819B0F-DF00-4113-B3AF-D790770661BD}"/>
              </a:ext>
            </a:extLst>
          </p:cNvPr>
          <p:cNvCxnSpPr/>
          <p:nvPr/>
        </p:nvCxnSpPr>
        <p:spPr>
          <a:xfrm>
            <a:off x="8772939" y="2020956"/>
            <a:ext cx="397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985E446-C198-439E-AC92-E2C7FC99902A}"/>
              </a:ext>
            </a:extLst>
          </p:cNvPr>
          <p:cNvCxnSpPr>
            <a:cxnSpLocks/>
          </p:cNvCxnSpPr>
          <p:nvPr/>
        </p:nvCxnSpPr>
        <p:spPr>
          <a:xfrm flipV="1">
            <a:off x="7394711" y="1239077"/>
            <a:ext cx="10661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3CAF11-1FAD-40A7-B0F8-4E510A03A7EA}"/>
              </a:ext>
            </a:extLst>
          </p:cNvPr>
          <p:cNvCxnSpPr>
            <a:cxnSpLocks/>
          </p:cNvCxnSpPr>
          <p:nvPr/>
        </p:nvCxnSpPr>
        <p:spPr>
          <a:xfrm>
            <a:off x="8460828" y="1239077"/>
            <a:ext cx="0" cy="89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B06AD5-031F-4D33-B20A-25C10ECE2B57}"/>
              </a:ext>
            </a:extLst>
          </p:cNvPr>
          <p:cNvCxnSpPr>
            <a:cxnSpLocks/>
          </p:cNvCxnSpPr>
          <p:nvPr/>
        </p:nvCxnSpPr>
        <p:spPr>
          <a:xfrm>
            <a:off x="8460828" y="2133599"/>
            <a:ext cx="709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4AA3B5B-139C-452D-A3F6-BDAF8DADFBC7}"/>
              </a:ext>
            </a:extLst>
          </p:cNvPr>
          <p:cNvCxnSpPr/>
          <p:nvPr/>
        </p:nvCxnSpPr>
        <p:spPr>
          <a:xfrm>
            <a:off x="7383136" y="2259496"/>
            <a:ext cx="137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1A89000-5D98-47DA-BED4-7CA9EDB70787}"/>
              </a:ext>
            </a:extLst>
          </p:cNvPr>
          <p:cNvCxnSpPr/>
          <p:nvPr/>
        </p:nvCxnSpPr>
        <p:spPr>
          <a:xfrm>
            <a:off x="8761364" y="2259496"/>
            <a:ext cx="0" cy="9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CDEBBA0-134E-4FE6-A90C-EE04BC881BE5}"/>
              </a:ext>
            </a:extLst>
          </p:cNvPr>
          <p:cNvCxnSpPr/>
          <p:nvPr/>
        </p:nvCxnSpPr>
        <p:spPr>
          <a:xfrm>
            <a:off x="8761364" y="3213652"/>
            <a:ext cx="397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8055C76-A244-42BE-B5D9-A1D9EDC835A0}"/>
              </a:ext>
            </a:extLst>
          </p:cNvPr>
          <p:cNvCxnSpPr>
            <a:cxnSpLocks/>
          </p:cNvCxnSpPr>
          <p:nvPr/>
        </p:nvCxnSpPr>
        <p:spPr>
          <a:xfrm flipV="1">
            <a:off x="7383136" y="2431773"/>
            <a:ext cx="10661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4EE3D1B-FE7C-45A5-8785-7835A0736A6D}"/>
              </a:ext>
            </a:extLst>
          </p:cNvPr>
          <p:cNvCxnSpPr/>
          <p:nvPr/>
        </p:nvCxnSpPr>
        <p:spPr>
          <a:xfrm>
            <a:off x="8449253" y="2431773"/>
            <a:ext cx="0" cy="10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C9AC6F5-B846-4C1A-A562-C93313074E30}"/>
              </a:ext>
            </a:extLst>
          </p:cNvPr>
          <p:cNvCxnSpPr/>
          <p:nvPr/>
        </p:nvCxnSpPr>
        <p:spPr>
          <a:xfrm>
            <a:off x="8449253" y="3445563"/>
            <a:ext cx="709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4</cp:revision>
  <dcterms:created xsi:type="dcterms:W3CDTF">2019-02-19T09:05:57Z</dcterms:created>
  <dcterms:modified xsi:type="dcterms:W3CDTF">2019-02-19T15:16:42Z</dcterms:modified>
</cp:coreProperties>
</file>