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F9D03-3F30-4A8B-BAA6-2313D8176D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598E41-27FE-4742-9453-AE826D3373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9EC6E-DB4C-4ACD-8795-A90B22C64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B327-0960-40A8-932B-8A781323F2C4}" type="datetimeFigureOut">
              <a:rPr lang="en-GB" smtClean="0"/>
              <a:t>19/02/2019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E7A9D-8D7E-4EE1-836A-555DEAC5F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9B6EE-0099-43D1-8086-4145FDD6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62978-38D0-43EF-A0B0-0028D68E6E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9067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58F90-037C-4717-85D7-1C69297C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153AA1-0D45-4C21-8BA0-404E9423FD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0C53B-BE07-48A1-B2B5-32D6C1A0F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B327-0960-40A8-932B-8A781323F2C4}" type="datetimeFigureOut">
              <a:rPr lang="en-GB" smtClean="0"/>
              <a:t>19/02/2019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C9CAA-73E0-4B0F-8823-540031E5B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B2DE1-5821-4CA9-8F52-C2DA5A750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62978-38D0-43EF-A0B0-0028D68E6E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492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2FC326-DE28-49DE-86F2-3FC022843E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2DE76A-8E46-4250-9ACF-036BEB484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1F90E-806C-4088-BA87-0EC60C7E7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B327-0960-40A8-932B-8A781323F2C4}" type="datetimeFigureOut">
              <a:rPr lang="en-GB" smtClean="0"/>
              <a:t>19/02/2019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E7AD6-7C97-47E6-9942-590268517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BFEF6-E7C6-4170-A900-7F0ECFE71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62978-38D0-43EF-A0B0-0028D68E6E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30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7CBDC-CF15-4DAA-98D4-823F0FF4F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A0C67-1BDB-418A-891C-648EB066A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3B7FE-6E45-4AB2-AE04-1AA8F3AB6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B327-0960-40A8-932B-8A781323F2C4}" type="datetimeFigureOut">
              <a:rPr lang="en-GB" smtClean="0"/>
              <a:t>19/02/2019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A4142-2FD2-4910-A65F-B42C4F57F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44E9C-566A-4DB6-9BD3-61C53683F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62978-38D0-43EF-A0B0-0028D68E6E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763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99FF7-FFA0-4F3D-9B56-FDE91687B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C0359-4FB3-4C4B-B542-62486CCB3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9BEBE-251F-4DCC-97A1-4DB97A44D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B327-0960-40A8-932B-8A781323F2C4}" type="datetimeFigureOut">
              <a:rPr lang="en-GB" smtClean="0"/>
              <a:t>19/02/2019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C4968-F75D-4F8F-B15B-03F767E67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02AD6-2FD0-4639-905E-9181DFECB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62978-38D0-43EF-A0B0-0028D68E6E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63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F98D3-CC05-4B1A-83DA-AB1F7A74C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769D1-934E-4A4A-8A4B-EE940DCDFB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D6B2E7-AA56-4D23-8DD7-115D91411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26F74-FE92-48B8-90F2-A20AF03AE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B327-0960-40A8-932B-8A781323F2C4}" type="datetimeFigureOut">
              <a:rPr lang="en-GB" smtClean="0"/>
              <a:t>19/02/2019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E2B1C-AF77-47F1-B2FB-C38FFCED3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7452A7-7346-4272-9EE0-36DE16A97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62978-38D0-43EF-A0B0-0028D68E6E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281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45E16-A93B-45AB-8529-6AE9C3F45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05F26-51D3-4A9D-B949-0BC7E1264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EED68B-B8AA-4804-BCD6-D430AD2CC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08C5A1-9E18-497B-84BF-D0861AFD8A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BC2E95-F7C9-4365-922B-16EED9A69E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767F6C-B4E2-48FA-9C18-0899093B5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B327-0960-40A8-932B-8A781323F2C4}" type="datetimeFigureOut">
              <a:rPr lang="en-GB" smtClean="0"/>
              <a:t>19/02/2019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2B5975-E7AC-45EA-8BC6-2563DE982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CBBF25-802B-4F36-9225-023497DA1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62978-38D0-43EF-A0B0-0028D68E6E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264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8CCEE-A7B4-41E8-A33A-D9ED0B4E5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AF31E1-ECF3-4EFF-B5D2-8167AE225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B327-0960-40A8-932B-8A781323F2C4}" type="datetimeFigureOut">
              <a:rPr lang="en-GB" smtClean="0"/>
              <a:t>19/02/2019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709811-D59C-4462-AA97-202B836F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E85538-6338-481F-8789-A02D90A2C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62978-38D0-43EF-A0B0-0028D68E6E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582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611163-6969-4AEB-B2D5-F278F897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B327-0960-40A8-932B-8A781323F2C4}" type="datetimeFigureOut">
              <a:rPr lang="en-GB" smtClean="0"/>
              <a:t>19/02/2019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AAF99C-F14B-4B7A-8F6A-B0D84405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ED5D6-0957-470B-94C5-B1638CFA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62978-38D0-43EF-A0B0-0028D68E6E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711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DCA7C-3D46-4983-9463-27DEC7001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EBC90-8B5D-4939-BA08-87B4BB713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DF82B4-568A-4B7C-A710-EF170004B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71CD2-3026-4BE4-B822-11BBF0D28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B327-0960-40A8-932B-8A781323F2C4}" type="datetimeFigureOut">
              <a:rPr lang="en-GB" smtClean="0"/>
              <a:t>19/02/2019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2E1F01-06C8-4E05-A1A5-45D5C31F9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892D02-EC3B-4B13-B786-A2F2EE431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62978-38D0-43EF-A0B0-0028D68E6E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5028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4C65B-8A8D-4385-A045-5D07DF284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DDC024-DA00-4787-99FD-52DDE312CE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E47C98-8D6B-4317-BEA8-37C497420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DD4F6-5E77-4CC3-B641-CE43A4A6D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B327-0960-40A8-932B-8A781323F2C4}" type="datetimeFigureOut">
              <a:rPr lang="en-GB" smtClean="0"/>
              <a:t>19/02/2019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BBA5E5-62E5-4DA2-8810-234D21629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5621C-2C7E-43B4-8694-CE5B4069E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62978-38D0-43EF-A0B0-0028D68E6E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9873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ADDFC4-C59E-4006-A70F-69232BE75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5B40F-2BB3-421F-838A-2A00C460E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C9AAE-A4E8-4301-A861-E884E26F4D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8B327-0960-40A8-932B-8A781323F2C4}" type="datetimeFigureOut">
              <a:rPr lang="en-GB" smtClean="0"/>
              <a:t>19/02/2019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D196A-EC53-4085-9AD5-3BB0D227F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84984-7A07-4286-8D26-9836418C25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62978-38D0-43EF-A0B0-0028D68E6E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025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C93CDFF-7B2F-4C54-8931-E799608A9D8E}"/>
              </a:ext>
            </a:extLst>
          </p:cNvPr>
          <p:cNvSpPr/>
          <p:nvPr/>
        </p:nvSpPr>
        <p:spPr>
          <a:xfrm>
            <a:off x="407963" y="351692"/>
            <a:ext cx="872197" cy="2349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4357E4-B5DF-4069-A19F-E22C6CE96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9008745" y="752475"/>
            <a:ext cx="2952750" cy="24003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94DE289-4C03-4A33-81CA-EEFE85DC562F}"/>
              </a:ext>
            </a:extLst>
          </p:cNvPr>
          <p:cNvSpPr/>
          <p:nvPr/>
        </p:nvSpPr>
        <p:spPr>
          <a:xfrm>
            <a:off x="3596108" y="5768478"/>
            <a:ext cx="6096000" cy="11818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MyRIO</a:t>
            </a:r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pin 1 to encoder pin 2:  VCC (5V as per specs)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MyRIO</a:t>
            </a:r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pin 6 to encoder pin 3: GND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MyRIO</a:t>
            </a:r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pin 18 to encoder pin 6: channel 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MyRIO</a:t>
            </a:r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pin 22 to encoder pin 8: channel B.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3BB4FF-0B8A-4E5D-B1F5-9479C93EABD6}"/>
              </a:ext>
            </a:extLst>
          </p:cNvPr>
          <p:cNvSpPr txBox="1"/>
          <p:nvPr/>
        </p:nvSpPr>
        <p:spPr>
          <a:xfrm>
            <a:off x="322019" y="2808691"/>
            <a:ext cx="113588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Female</a:t>
            </a:r>
          </a:p>
          <a:p>
            <a:r>
              <a:rPr lang="en-GB" dirty="0"/>
              <a:t>connector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FEFBDD-2E4E-4DFA-A7C1-8993BA5A6E13}"/>
              </a:ext>
            </a:extLst>
          </p:cNvPr>
          <p:cNvSpPr/>
          <p:nvPr/>
        </p:nvSpPr>
        <p:spPr>
          <a:xfrm>
            <a:off x="407963" y="1285461"/>
            <a:ext cx="98767" cy="5300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86ACAFB-2FD4-43D7-BB2D-BB52D7EA47DA}"/>
              </a:ext>
            </a:extLst>
          </p:cNvPr>
          <p:cNvSpPr/>
          <p:nvPr/>
        </p:nvSpPr>
        <p:spPr>
          <a:xfrm>
            <a:off x="671783" y="659551"/>
            <a:ext cx="172278" cy="15902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49139A9-2FA8-48CC-972D-01E18BFF648A}"/>
              </a:ext>
            </a:extLst>
          </p:cNvPr>
          <p:cNvSpPr/>
          <p:nvPr/>
        </p:nvSpPr>
        <p:spPr>
          <a:xfrm>
            <a:off x="975971" y="659551"/>
            <a:ext cx="172278" cy="1590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3B58D70-AE1B-46AF-A746-BF89B76A284D}"/>
              </a:ext>
            </a:extLst>
          </p:cNvPr>
          <p:cNvSpPr/>
          <p:nvPr/>
        </p:nvSpPr>
        <p:spPr>
          <a:xfrm>
            <a:off x="671783" y="1074446"/>
            <a:ext cx="172278" cy="1590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5C0D943-1046-4298-84C9-52732FA62767}"/>
              </a:ext>
            </a:extLst>
          </p:cNvPr>
          <p:cNvSpPr/>
          <p:nvPr/>
        </p:nvSpPr>
        <p:spPr>
          <a:xfrm>
            <a:off x="975971" y="1074446"/>
            <a:ext cx="172278" cy="15902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B6B3EBD-4739-4510-861F-8F0D01466ADA}"/>
              </a:ext>
            </a:extLst>
          </p:cNvPr>
          <p:cNvSpPr/>
          <p:nvPr/>
        </p:nvSpPr>
        <p:spPr>
          <a:xfrm>
            <a:off x="671783" y="1489341"/>
            <a:ext cx="172278" cy="15902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987B06F-0237-4D0C-A912-7A93CE72F512}"/>
              </a:ext>
            </a:extLst>
          </p:cNvPr>
          <p:cNvSpPr/>
          <p:nvPr/>
        </p:nvSpPr>
        <p:spPr>
          <a:xfrm>
            <a:off x="975971" y="1489341"/>
            <a:ext cx="172278" cy="1590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D81909C-76EC-46EC-8015-B974E49C829D}"/>
              </a:ext>
            </a:extLst>
          </p:cNvPr>
          <p:cNvSpPr/>
          <p:nvPr/>
        </p:nvSpPr>
        <p:spPr>
          <a:xfrm>
            <a:off x="671783" y="1904236"/>
            <a:ext cx="172278" cy="15902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96AD08-3BE6-4304-A7AF-E4B1B89F8C9D}"/>
              </a:ext>
            </a:extLst>
          </p:cNvPr>
          <p:cNvSpPr/>
          <p:nvPr/>
        </p:nvSpPr>
        <p:spPr>
          <a:xfrm>
            <a:off x="975971" y="1904236"/>
            <a:ext cx="172278" cy="1590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E8C983A-240F-4277-83B6-671305F7983A}"/>
              </a:ext>
            </a:extLst>
          </p:cNvPr>
          <p:cNvSpPr/>
          <p:nvPr/>
        </p:nvSpPr>
        <p:spPr>
          <a:xfrm>
            <a:off x="671783" y="2319129"/>
            <a:ext cx="172278" cy="15902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5FD4C90-2575-4BB4-8F49-42AF398D86DD}"/>
              </a:ext>
            </a:extLst>
          </p:cNvPr>
          <p:cNvSpPr/>
          <p:nvPr/>
        </p:nvSpPr>
        <p:spPr>
          <a:xfrm>
            <a:off x="975971" y="2319129"/>
            <a:ext cx="172278" cy="15902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016274-31F5-45EA-A976-C398C8B722D6}"/>
              </a:ext>
            </a:extLst>
          </p:cNvPr>
          <p:cNvSpPr txBox="1"/>
          <p:nvPr/>
        </p:nvSpPr>
        <p:spPr>
          <a:xfrm>
            <a:off x="456236" y="4000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30087F-382B-4909-8D65-D8A5B559EDC7}"/>
              </a:ext>
            </a:extLst>
          </p:cNvPr>
          <p:cNvSpPr txBox="1"/>
          <p:nvPr/>
        </p:nvSpPr>
        <p:spPr>
          <a:xfrm>
            <a:off x="822626" y="3925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35BA2F-A146-47C3-94C7-0A91EA0AC22E}"/>
              </a:ext>
            </a:extLst>
          </p:cNvPr>
          <p:cNvSpPr txBox="1"/>
          <p:nvPr/>
        </p:nvSpPr>
        <p:spPr>
          <a:xfrm>
            <a:off x="466123" y="8517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132579-B5AA-48D5-9613-1E859AB076C9}"/>
              </a:ext>
            </a:extLst>
          </p:cNvPr>
          <p:cNvSpPr txBox="1"/>
          <p:nvPr/>
        </p:nvSpPr>
        <p:spPr>
          <a:xfrm>
            <a:off x="824562" y="8116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4F3A3E-FEF4-434F-81E2-455B208EE28A}"/>
              </a:ext>
            </a:extLst>
          </p:cNvPr>
          <p:cNvSpPr txBox="1"/>
          <p:nvPr/>
        </p:nvSpPr>
        <p:spPr>
          <a:xfrm>
            <a:off x="487797" y="12591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376DE8-3FC7-4074-B8DC-478E929AF817}"/>
              </a:ext>
            </a:extLst>
          </p:cNvPr>
          <p:cNvSpPr txBox="1"/>
          <p:nvPr/>
        </p:nvSpPr>
        <p:spPr>
          <a:xfrm>
            <a:off x="822626" y="12475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395C55-F52F-4513-9EF1-5FCCDA9E92B7}"/>
              </a:ext>
            </a:extLst>
          </p:cNvPr>
          <p:cNvSpPr txBox="1"/>
          <p:nvPr/>
        </p:nvSpPr>
        <p:spPr>
          <a:xfrm>
            <a:off x="477981" y="17495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424316-2B0B-4A89-9401-298B3D88899F}"/>
              </a:ext>
            </a:extLst>
          </p:cNvPr>
          <p:cNvSpPr txBox="1"/>
          <p:nvPr/>
        </p:nvSpPr>
        <p:spPr>
          <a:xfrm>
            <a:off x="822626" y="1705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04B4AE-8496-4E95-B2A4-093DF9A66943}"/>
              </a:ext>
            </a:extLst>
          </p:cNvPr>
          <p:cNvSpPr txBox="1"/>
          <p:nvPr/>
        </p:nvSpPr>
        <p:spPr>
          <a:xfrm>
            <a:off x="588277" y="24130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9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DA9F90B-F778-44AC-9657-F7EB5F7165FF}"/>
              </a:ext>
            </a:extLst>
          </p:cNvPr>
          <p:cNvSpPr txBox="1"/>
          <p:nvPr/>
        </p:nvSpPr>
        <p:spPr>
          <a:xfrm>
            <a:off x="861456" y="24303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76220B-1D8A-4B2D-B28D-1E70FF6F39AF}"/>
              </a:ext>
            </a:extLst>
          </p:cNvPr>
          <p:cNvSpPr txBox="1"/>
          <p:nvPr/>
        </p:nvSpPr>
        <p:spPr>
          <a:xfrm>
            <a:off x="322019" y="3810278"/>
            <a:ext cx="120097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Pin 2: VCC</a:t>
            </a:r>
          </a:p>
          <a:p>
            <a:r>
              <a:rPr lang="en-GB" dirty="0"/>
              <a:t>Pin 3: GND</a:t>
            </a:r>
          </a:p>
          <a:p>
            <a:r>
              <a:rPr lang="en-GB" dirty="0"/>
              <a:t>Pin 6: A</a:t>
            </a:r>
          </a:p>
          <a:p>
            <a:r>
              <a:rPr lang="en-GB" dirty="0"/>
              <a:t>Pin 8: B</a:t>
            </a:r>
          </a:p>
          <a:p>
            <a:r>
              <a:rPr lang="en-GB" dirty="0"/>
              <a:t>Pot VIN</a:t>
            </a:r>
          </a:p>
          <a:p>
            <a:r>
              <a:rPr lang="en-GB" dirty="0"/>
              <a:t>Pot VO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E82365A-D41C-4B05-9123-A0E337BC9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5037" y="362745"/>
            <a:ext cx="1695465" cy="120032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AF8AB75-7109-42F0-A1CD-D2EFB0CBA44D}"/>
              </a:ext>
            </a:extLst>
          </p:cNvPr>
          <p:cNvSpPr txBox="1"/>
          <p:nvPr/>
        </p:nvSpPr>
        <p:spPr>
          <a:xfrm>
            <a:off x="2404835" y="3810277"/>
            <a:ext cx="76495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Pin 5</a:t>
            </a:r>
          </a:p>
          <a:p>
            <a:r>
              <a:rPr lang="en-GB" dirty="0"/>
              <a:t>GND</a:t>
            </a:r>
          </a:p>
          <a:p>
            <a:r>
              <a:rPr lang="en-GB" dirty="0"/>
              <a:t>Pin 3</a:t>
            </a:r>
          </a:p>
          <a:p>
            <a:r>
              <a:rPr lang="en-GB" dirty="0"/>
              <a:t>Pin 2</a:t>
            </a:r>
          </a:p>
          <a:p>
            <a:r>
              <a:rPr lang="en-GB" dirty="0"/>
              <a:t>Pin 14</a:t>
            </a:r>
          </a:p>
          <a:p>
            <a:r>
              <a:rPr lang="en-GB" dirty="0"/>
              <a:t>Pin 15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A1E9817-F523-4BE1-81F8-EB8E805BFA0F}"/>
              </a:ext>
            </a:extLst>
          </p:cNvPr>
          <p:cNvCxnSpPr/>
          <p:nvPr/>
        </p:nvCxnSpPr>
        <p:spPr>
          <a:xfrm>
            <a:off x="1522989" y="3962400"/>
            <a:ext cx="881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F04DBD-75F1-4414-80EB-5AC8C60937B2}"/>
              </a:ext>
            </a:extLst>
          </p:cNvPr>
          <p:cNvCxnSpPr/>
          <p:nvPr/>
        </p:nvCxnSpPr>
        <p:spPr>
          <a:xfrm>
            <a:off x="1522989" y="4249530"/>
            <a:ext cx="881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EEC76C4-8EA0-43E0-BF90-98EB5F29F52A}"/>
              </a:ext>
            </a:extLst>
          </p:cNvPr>
          <p:cNvCxnSpPr/>
          <p:nvPr/>
        </p:nvCxnSpPr>
        <p:spPr>
          <a:xfrm>
            <a:off x="1457907" y="4536660"/>
            <a:ext cx="9469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3FA4EC2-1418-4319-B534-3F8DAAE9021B}"/>
              </a:ext>
            </a:extLst>
          </p:cNvPr>
          <p:cNvCxnSpPr/>
          <p:nvPr/>
        </p:nvCxnSpPr>
        <p:spPr>
          <a:xfrm>
            <a:off x="1457907" y="4823791"/>
            <a:ext cx="9469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C1D3321-266C-4377-A331-763E1C74EE24}"/>
              </a:ext>
            </a:extLst>
          </p:cNvPr>
          <p:cNvSpPr txBox="1"/>
          <p:nvPr/>
        </p:nvSpPr>
        <p:spPr>
          <a:xfrm>
            <a:off x="5996174" y="3810277"/>
            <a:ext cx="76495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Pin 5</a:t>
            </a:r>
          </a:p>
          <a:p>
            <a:r>
              <a:rPr lang="en-GB" dirty="0"/>
              <a:t>GND</a:t>
            </a:r>
          </a:p>
          <a:p>
            <a:r>
              <a:rPr lang="en-GB" dirty="0"/>
              <a:t>Pin 3</a:t>
            </a:r>
          </a:p>
          <a:p>
            <a:r>
              <a:rPr lang="en-GB" dirty="0"/>
              <a:t>Pin 2</a:t>
            </a:r>
          </a:p>
          <a:p>
            <a:r>
              <a:rPr lang="en-GB" dirty="0"/>
              <a:t>Pin 14</a:t>
            </a:r>
          </a:p>
          <a:p>
            <a:r>
              <a:rPr lang="en-GB" dirty="0"/>
              <a:t>Pin 15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5BDED12-D148-4A47-B601-91CE5D0694C6}"/>
              </a:ext>
            </a:extLst>
          </p:cNvPr>
          <p:cNvCxnSpPr>
            <a:cxnSpLocks/>
          </p:cNvCxnSpPr>
          <p:nvPr/>
        </p:nvCxnSpPr>
        <p:spPr>
          <a:xfrm>
            <a:off x="3167270" y="3962400"/>
            <a:ext cx="28289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675A229-D6DE-4283-B10C-5CACAE126AC3}"/>
              </a:ext>
            </a:extLst>
          </p:cNvPr>
          <p:cNvCxnSpPr>
            <a:cxnSpLocks/>
          </p:cNvCxnSpPr>
          <p:nvPr/>
        </p:nvCxnSpPr>
        <p:spPr>
          <a:xfrm>
            <a:off x="3167270" y="4249530"/>
            <a:ext cx="28289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EBD5E0C-463C-44D4-8066-DF7F2E09EDF4}"/>
              </a:ext>
            </a:extLst>
          </p:cNvPr>
          <p:cNvCxnSpPr>
            <a:cxnSpLocks/>
          </p:cNvCxnSpPr>
          <p:nvPr/>
        </p:nvCxnSpPr>
        <p:spPr>
          <a:xfrm>
            <a:off x="3167270" y="4536660"/>
            <a:ext cx="28289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5EEC2FD-000E-46B9-A293-E0C99ED3BAEC}"/>
              </a:ext>
            </a:extLst>
          </p:cNvPr>
          <p:cNvCxnSpPr>
            <a:cxnSpLocks/>
          </p:cNvCxnSpPr>
          <p:nvPr/>
        </p:nvCxnSpPr>
        <p:spPr>
          <a:xfrm>
            <a:off x="3167270" y="4823791"/>
            <a:ext cx="28289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0B47ED6-27BB-4FB1-AEE8-E36CF2545DD4}"/>
              </a:ext>
            </a:extLst>
          </p:cNvPr>
          <p:cNvSpPr txBox="1"/>
          <p:nvPr/>
        </p:nvSpPr>
        <p:spPr>
          <a:xfrm flipH="1">
            <a:off x="4118330" y="3593069"/>
            <a:ext cx="926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VGA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C0E5B69-261E-45F7-82DB-47BBCD6D2F32}"/>
              </a:ext>
            </a:extLst>
          </p:cNvPr>
          <p:cNvSpPr/>
          <p:nvPr/>
        </p:nvSpPr>
        <p:spPr>
          <a:xfrm>
            <a:off x="2404835" y="3455022"/>
            <a:ext cx="4357906" cy="2109572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3787C56-D031-41FA-8B3A-943F5A958C3F}"/>
              </a:ext>
            </a:extLst>
          </p:cNvPr>
          <p:cNvSpPr txBox="1"/>
          <p:nvPr/>
        </p:nvSpPr>
        <p:spPr>
          <a:xfrm>
            <a:off x="7709669" y="3810277"/>
            <a:ext cx="145103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Pin 1: +5V</a:t>
            </a:r>
          </a:p>
          <a:p>
            <a:r>
              <a:rPr lang="en-GB" dirty="0"/>
              <a:t>Pin 6: GND</a:t>
            </a:r>
          </a:p>
          <a:p>
            <a:r>
              <a:rPr lang="en-GB" dirty="0"/>
              <a:t>Pin 18: ENC A</a:t>
            </a:r>
          </a:p>
          <a:p>
            <a:r>
              <a:rPr lang="en-GB" dirty="0"/>
              <a:t>Pin 22: ENC B</a:t>
            </a:r>
          </a:p>
          <a:p>
            <a:r>
              <a:rPr lang="en-GB" dirty="0"/>
              <a:t>Pin 1 : +5V</a:t>
            </a:r>
          </a:p>
          <a:p>
            <a:r>
              <a:rPr lang="en-GB" dirty="0"/>
              <a:t>Pin 3: AIO 0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F7C03DC-1BC6-42F6-BD55-C91E6346658B}"/>
              </a:ext>
            </a:extLst>
          </p:cNvPr>
          <p:cNvCxnSpPr>
            <a:cxnSpLocks/>
          </p:cNvCxnSpPr>
          <p:nvPr/>
        </p:nvCxnSpPr>
        <p:spPr>
          <a:xfrm>
            <a:off x="6762741" y="3962400"/>
            <a:ext cx="9469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EC98598-7818-4D55-93AB-4227543CC88E}"/>
              </a:ext>
            </a:extLst>
          </p:cNvPr>
          <p:cNvCxnSpPr>
            <a:cxnSpLocks/>
          </p:cNvCxnSpPr>
          <p:nvPr/>
        </p:nvCxnSpPr>
        <p:spPr>
          <a:xfrm>
            <a:off x="6762741" y="4249530"/>
            <a:ext cx="9469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7862672-E7F8-4301-BE4A-621817D93C5A}"/>
              </a:ext>
            </a:extLst>
          </p:cNvPr>
          <p:cNvCxnSpPr/>
          <p:nvPr/>
        </p:nvCxnSpPr>
        <p:spPr>
          <a:xfrm>
            <a:off x="6762741" y="4536660"/>
            <a:ext cx="9469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8A8934F-3BE1-4C2E-8CD5-B4FB67DE3AEE}"/>
              </a:ext>
            </a:extLst>
          </p:cNvPr>
          <p:cNvCxnSpPr/>
          <p:nvPr/>
        </p:nvCxnSpPr>
        <p:spPr>
          <a:xfrm>
            <a:off x="6762741" y="4823791"/>
            <a:ext cx="9469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945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129</Words>
  <Application>Microsoft Office PowerPoint</Application>
  <PresentationFormat>Widescreen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adamg</dc:creator>
  <cp:lastModifiedBy> </cp:lastModifiedBy>
  <cp:revision>14</cp:revision>
  <dcterms:created xsi:type="dcterms:W3CDTF">2019-02-15T13:54:50Z</dcterms:created>
  <dcterms:modified xsi:type="dcterms:W3CDTF">2019-02-19T15:16:16Z</dcterms:modified>
</cp:coreProperties>
</file>