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8424-ABD5-43F2-8D5F-FCB4A7433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79CC-3420-42CB-AC31-2F90D1F8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220B-8AAC-42BE-B6AD-04C73D8E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5DEE-C282-4215-B3FF-0255DD6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0E32-7A6D-4850-BE24-6AE89B9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866B-94EB-43A1-AC82-E4ECB0B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D11CD-6029-40EB-ACF2-1B489936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7E02-6078-40F3-A23D-1D06914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8CA0-BE58-4D35-91A6-908ACE9E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746C-4F6D-4CD2-9835-A95B3DFE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301F8-E0D7-4ED3-B769-27E2CCC14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BDAF-646E-4584-921D-2DEC08DA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BF93-C604-46AF-ADC2-5DC9CAAC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7404-D6B4-460D-9D46-C151188C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3F0A-C66B-4FE0-A588-C9769DD9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461-4983-4109-A324-EF34E05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76E0-E4B1-4772-999F-70581666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82BB-D76F-4D48-9797-281277C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A573C-5623-46E3-A403-D74D449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3F36-50ED-4DD4-A889-9B2AE4B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C815-819A-4AA1-B10D-8197535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FA8-70E4-474F-AE47-F3807CA6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854A-F412-4476-AB70-F7BA0477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02ED-8C76-4613-90B4-F732B36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4BBF-1921-41E8-9AF9-4BC994D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1DBE-4964-42DB-8514-7717189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8CC3-8FA4-418A-A755-E661D69A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0241-E21D-4B75-AFFC-0CE10B12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15A6-D9DF-429E-A7A3-48A0A096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C0296-2E5C-4605-BF6D-625E5972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121F-4DCE-4F85-81E0-BF947236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616B-8D91-4FE3-8E8F-40299018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7EB-D6AE-42A9-9889-109C320B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607C-9936-4FF7-BCF0-8F70202E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CE10-F6CD-4A92-9109-02BAA0905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3829-19C6-41D6-9172-D2045866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C804B-D2AB-4181-936D-AFA9D986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9AFE-7E46-4EF4-97C3-FBD7A5D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D9585-9F36-4F5B-9A27-89B8923C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FD6-F9E3-4468-94DE-26E35F27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C335-1582-4A96-B7BE-0D2B0F0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CB7D-17C2-4DD9-8D73-55A41AC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7D055-A261-4316-82AE-22C5DD1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3701A-FFD4-40C0-9CD4-148D82D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D3272-13FA-43AE-A11D-864ACB30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8F9A4-A765-4717-8E04-5495BAE7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F3DD-574B-4E33-B92A-B5A7A18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2938-05AA-44BF-B068-610C28B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C1F6-ADB5-4845-93FE-FAAB3795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F402-B697-4441-8235-5839BAF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ADDC8-95BF-4845-B60B-EDEFEFA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3E28-221F-4592-8A74-2A570FFF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7CF3-613D-48AA-A83B-EF75480D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9683-ED8C-4D65-84D4-CEB0369B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423BC-9DC4-4F90-A4A6-8B08A49F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4C1B-1312-4F0B-B4D1-20CD977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C89A-F521-420D-B038-17EDCC81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7F66-871A-44B3-91A1-713CF6D8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9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6F978-7136-4E49-A5BE-FA73E85B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D7F3-99C3-4FE1-BFB4-9F631C9C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4F54-8090-4C9C-BCAC-3FBEF0E03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46E9-A462-4556-9424-E2B18A2E9AD4}" type="datetimeFigureOut">
              <a:rPr lang="en-GB" smtClean="0"/>
              <a:t>19/07/2018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E19A-E3D6-47E5-BE76-84F3671F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56A5-A3BF-49FE-A0B5-0D509F27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C71E-E143-418B-BC6F-08FC4ED2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7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31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 </a:t>
            </a:r>
            <a:r>
              <a:rPr lang="en-GB" dirty="0">
                <a:solidFill>
                  <a:srgbClr val="FF0000"/>
                </a:solidFill>
              </a:rPr>
              <a:t>– Fine, nothing to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3CED4-27E5-4F24-83A8-E18F1268808B}"/>
              </a:ext>
            </a:extLst>
          </p:cNvPr>
          <p:cNvSpPr txBox="1"/>
          <p:nvPr/>
        </p:nvSpPr>
        <p:spPr>
          <a:xfrm>
            <a:off x="2226365" y="1709530"/>
            <a:ext cx="331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1.1: Matrix manipulation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5E473-DD04-423B-89DA-6E6B7DB5DDD6}"/>
              </a:ext>
            </a:extLst>
          </p:cNvPr>
          <p:cNvSpPr txBox="1"/>
          <p:nvPr/>
        </p:nvSpPr>
        <p:spPr>
          <a:xfrm>
            <a:off x="2226364" y="2267850"/>
            <a:ext cx="338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1.2: Working with .m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14D13-584B-4056-8396-DEC27767EB7E}"/>
              </a:ext>
            </a:extLst>
          </p:cNvPr>
          <p:cNvSpPr txBox="1"/>
          <p:nvPr/>
        </p:nvSpPr>
        <p:spPr>
          <a:xfrm>
            <a:off x="2226364" y="2867655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1.3: Writing your own .m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EB67-01D1-478A-B4A3-9C7325DD7AF1}"/>
              </a:ext>
            </a:extLst>
          </p:cNvPr>
          <p:cNvSpPr txBox="1"/>
          <p:nvPr/>
        </p:nvSpPr>
        <p:spPr>
          <a:xfrm>
            <a:off x="2226364" y="3626199"/>
            <a:ext cx="438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Adding more functionality to a .m file</a:t>
            </a:r>
          </a:p>
        </p:txBody>
      </p:sp>
    </p:spTree>
    <p:extLst>
      <p:ext uri="{BB962C8B-B14F-4D97-AF65-F5344CB8AC3E}">
        <p14:creationId xmlns:p14="http://schemas.microsoft.com/office/powerpoint/2010/main" val="48080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48A2E-5E65-496B-B90E-AD1E82501358}"/>
              </a:ext>
            </a:extLst>
          </p:cNvPr>
          <p:cNvSpPr txBox="1"/>
          <p:nvPr/>
        </p:nvSpPr>
        <p:spPr>
          <a:xfrm>
            <a:off x="1802296" y="1524000"/>
            <a:ext cx="23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10.1: Simulink</a:t>
            </a:r>
          </a:p>
        </p:txBody>
      </p:sp>
    </p:spTree>
    <p:extLst>
      <p:ext uri="{BB962C8B-B14F-4D97-AF65-F5344CB8AC3E}">
        <p14:creationId xmlns:p14="http://schemas.microsoft.com/office/powerpoint/2010/main" val="14484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31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2 </a:t>
            </a:r>
            <a:r>
              <a:rPr lang="en-GB" dirty="0">
                <a:solidFill>
                  <a:srgbClr val="FF0000"/>
                </a:solidFill>
              </a:rPr>
              <a:t>– Fine, nothing to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E9EB1-425F-4E0F-A6D8-CC64E1BAEECE}"/>
              </a:ext>
            </a:extLst>
          </p:cNvPr>
          <p:cNvSpPr txBox="1"/>
          <p:nvPr/>
        </p:nvSpPr>
        <p:spPr>
          <a:xfrm>
            <a:off x="1987826" y="2001078"/>
            <a:ext cx="36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2.1: If/elseif/else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127E9-2F11-4BB3-873E-BEAF7E86B31A}"/>
              </a:ext>
            </a:extLst>
          </p:cNvPr>
          <p:cNvSpPr txBox="1"/>
          <p:nvPr/>
        </p:nvSpPr>
        <p:spPr>
          <a:xfrm>
            <a:off x="1987825" y="2584174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2.2: Switch/case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159B3-D833-4DC3-923A-7D2D58CB2AFA}"/>
              </a:ext>
            </a:extLst>
          </p:cNvPr>
          <p:cNvSpPr txBox="1"/>
          <p:nvPr/>
        </p:nvSpPr>
        <p:spPr>
          <a:xfrm>
            <a:off x="2093843" y="3604591"/>
            <a:ext cx="392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Potential for a Bonus but probably not.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9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B6AF-8F43-4C49-AC86-426510EB3ABB}"/>
              </a:ext>
            </a:extLst>
          </p:cNvPr>
          <p:cNvSpPr txBox="1"/>
          <p:nvPr/>
        </p:nvSpPr>
        <p:spPr>
          <a:xfrm>
            <a:off x="2027583" y="1537252"/>
            <a:ext cx="886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3.1: For Loops and nested For Loops </a:t>
            </a:r>
            <a:r>
              <a:rPr lang="en-GB" dirty="0">
                <a:solidFill>
                  <a:srgbClr val="FF0000"/>
                </a:solidFill>
              </a:rPr>
              <a:t>– Scope to add relevance for ‘for loop’ counting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D9713-FADB-4010-AD9E-9B0C2B7E7628}"/>
              </a:ext>
            </a:extLst>
          </p:cNvPr>
          <p:cNvSpPr txBox="1"/>
          <p:nvPr/>
        </p:nvSpPr>
        <p:spPr>
          <a:xfrm>
            <a:off x="2027583" y="2292626"/>
            <a:ext cx="414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3.2: While Loops – guessing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2C058-F8E1-429A-AB5D-E52CFB26AA47}"/>
              </a:ext>
            </a:extLst>
          </p:cNvPr>
          <p:cNvSpPr txBox="1"/>
          <p:nvPr/>
        </p:nvSpPr>
        <p:spPr>
          <a:xfrm>
            <a:off x="2027583" y="3048000"/>
            <a:ext cx="359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While Loops Shuffle Program</a:t>
            </a:r>
          </a:p>
        </p:txBody>
      </p:sp>
    </p:spTree>
    <p:extLst>
      <p:ext uri="{BB962C8B-B14F-4D97-AF65-F5344CB8AC3E}">
        <p14:creationId xmlns:p14="http://schemas.microsoft.com/office/powerpoint/2010/main" val="6749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E223A-73A5-4D96-9CBC-414F320B010F}"/>
              </a:ext>
            </a:extLst>
          </p:cNvPr>
          <p:cNvSpPr txBox="1"/>
          <p:nvPr/>
        </p:nvSpPr>
        <p:spPr>
          <a:xfrm>
            <a:off x="2173357" y="1842052"/>
            <a:ext cx="41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4.1: reading and writing data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35051-A01D-475D-A301-A7D883135FCB}"/>
              </a:ext>
            </a:extLst>
          </p:cNvPr>
          <p:cNvSpPr txBox="1"/>
          <p:nvPr/>
        </p:nvSpPr>
        <p:spPr>
          <a:xfrm>
            <a:off x="2173357" y="2532894"/>
            <a:ext cx="475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4.2: Visualising data (graphs and shit </a:t>
            </a:r>
            <a:r>
              <a:rPr lang="en-GB" dirty="0" err="1"/>
              <a:t>yo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41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FF078-9319-4691-A70C-0B601A07CA40}"/>
              </a:ext>
            </a:extLst>
          </p:cNvPr>
          <p:cNvSpPr txBox="1"/>
          <p:nvPr/>
        </p:nvSpPr>
        <p:spPr>
          <a:xfrm>
            <a:off x="2107096" y="1590261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5.1: User defined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38EDE-43F2-4D91-9E74-112B230A5193}"/>
              </a:ext>
            </a:extLst>
          </p:cNvPr>
          <p:cNvSpPr txBox="1"/>
          <p:nvPr/>
        </p:nvSpPr>
        <p:spPr>
          <a:xfrm>
            <a:off x="2107096" y="2213978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5.2: Debugging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9D872-6A4D-40A6-A28E-88000FB0CB55}"/>
              </a:ext>
            </a:extLst>
          </p:cNvPr>
          <p:cNvSpPr txBox="1"/>
          <p:nvPr/>
        </p:nvSpPr>
        <p:spPr>
          <a:xfrm>
            <a:off x="2107095" y="2904821"/>
            <a:ext cx="764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Bonus: create a sorting function to look through data and sort it by a parameter</a:t>
            </a:r>
          </a:p>
        </p:txBody>
      </p:sp>
    </p:spTree>
    <p:extLst>
      <p:ext uri="{BB962C8B-B14F-4D97-AF65-F5344CB8AC3E}">
        <p14:creationId xmlns:p14="http://schemas.microsoft.com/office/powerpoint/2010/main" val="69994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0108F-97A4-4231-9662-1835394CCDCA}"/>
              </a:ext>
            </a:extLst>
          </p:cNvPr>
          <p:cNvSpPr txBox="1"/>
          <p:nvPr/>
        </p:nvSpPr>
        <p:spPr>
          <a:xfrm>
            <a:off x="1789043" y="1802296"/>
            <a:ext cx="3894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6.1: filtering noisy data</a:t>
            </a:r>
          </a:p>
          <a:p>
            <a:endParaRPr lang="en-GB" dirty="0"/>
          </a:p>
          <a:p>
            <a:r>
              <a:rPr lang="en-GB" dirty="0"/>
              <a:t>Bonus: Change the strength of the filter</a:t>
            </a:r>
          </a:p>
          <a:p>
            <a:endParaRPr lang="en-GB" dirty="0"/>
          </a:p>
          <a:p>
            <a:r>
              <a:rPr lang="en-GB" dirty="0"/>
              <a:t>Extra bonus: get peak force.</a:t>
            </a:r>
          </a:p>
        </p:txBody>
      </p:sp>
    </p:spTree>
    <p:extLst>
      <p:ext uri="{BB962C8B-B14F-4D97-AF65-F5344CB8AC3E}">
        <p14:creationId xmlns:p14="http://schemas.microsoft.com/office/powerpoint/2010/main" val="371399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78EDF-6459-4F04-BB4C-AA20AC917BA8}"/>
              </a:ext>
            </a:extLst>
          </p:cNvPr>
          <p:cNvSpPr txBox="1"/>
          <p:nvPr/>
        </p:nvSpPr>
        <p:spPr>
          <a:xfrm>
            <a:off x="1974573" y="1868556"/>
            <a:ext cx="670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7.1: Solving simultaneous equations using matrices in </a:t>
            </a:r>
            <a:r>
              <a:rPr lang="en-GB" dirty="0" err="1"/>
              <a:t>matlab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2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4F223-FA91-4525-B20E-CA9DD10FC40F}"/>
              </a:ext>
            </a:extLst>
          </p:cNvPr>
          <p:cNvSpPr txBox="1"/>
          <p:nvPr/>
        </p:nvSpPr>
        <p:spPr>
          <a:xfrm>
            <a:off x="2014330" y="1484243"/>
            <a:ext cx="324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8.1: Build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Exercise 8.2 LabVIEW (</a:t>
            </a:r>
            <a:r>
              <a:rPr lang="en-GB"/>
              <a:t>not china)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6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E565A-AE87-4D43-BF3F-7FF299F84032}"/>
              </a:ext>
            </a:extLst>
          </p:cNvPr>
          <p:cNvSpPr txBox="1"/>
          <p:nvPr/>
        </p:nvSpPr>
        <p:spPr>
          <a:xfrm>
            <a:off x="4770783" y="7818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3F5A2-A250-465B-A2B0-37FFC66BBD4D}"/>
              </a:ext>
            </a:extLst>
          </p:cNvPr>
          <p:cNvSpPr txBox="1"/>
          <p:nvPr/>
        </p:nvSpPr>
        <p:spPr>
          <a:xfrm>
            <a:off x="2213113" y="165652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9.1: Symbolic maths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49B78-5CA7-4245-BCF6-FE9E4829DA00}"/>
              </a:ext>
            </a:extLst>
          </p:cNvPr>
          <p:cNvSpPr txBox="1"/>
          <p:nvPr/>
        </p:nvSpPr>
        <p:spPr>
          <a:xfrm>
            <a:off x="2213113" y="234650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Exercise 9.2: Curve fitting</a:t>
            </a:r>
          </a:p>
        </p:txBody>
      </p:sp>
    </p:spTree>
    <p:extLst>
      <p:ext uri="{BB962C8B-B14F-4D97-AF65-F5344CB8AC3E}">
        <p14:creationId xmlns:p14="http://schemas.microsoft.com/office/powerpoint/2010/main" val="20064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225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13</cp:revision>
  <dcterms:created xsi:type="dcterms:W3CDTF">2018-07-16T12:46:02Z</dcterms:created>
  <dcterms:modified xsi:type="dcterms:W3CDTF">2018-07-19T12:42:22Z</dcterms:modified>
</cp:coreProperties>
</file>