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2" r:id="rId5"/>
    <p:sldId id="292" r:id="rId6"/>
    <p:sldId id="293" r:id="rId7"/>
    <p:sldId id="303" r:id="rId8"/>
    <p:sldId id="298" r:id="rId9"/>
    <p:sldId id="299" r:id="rId10"/>
    <p:sldId id="301" r:id="rId11"/>
    <p:sldId id="300" r:id="rId12"/>
    <p:sldId id="304" r:id="rId13"/>
    <p:sldId id="302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FF3BC-B1F5-4499-A01B-9AD76DCA56FB}" type="doc">
      <dgm:prSet loTypeId="urn:microsoft.com/office/officeart/2005/8/layout/funnel1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21CA99-810E-467A-A72A-2CA6A0F61760}">
      <dgm:prSet phldrT="[Text]"/>
      <dgm:spPr/>
      <dgm:t>
        <a:bodyPr/>
        <a:lstStyle/>
        <a:p>
          <a:r>
            <a:rPr lang="en-US" dirty="0"/>
            <a:t>Quality of Life Factors</a:t>
          </a:r>
        </a:p>
      </dgm:t>
    </dgm:pt>
    <dgm:pt modelId="{BECB59FE-5C7A-4F8C-8EE1-DD9BB7B36100}" type="parTrans" cxnId="{87810F49-560C-4277-A2F5-12FB691C6DE4}">
      <dgm:prSet/>
      <dgm:spPr/>
      <dgm:t>
        <a:bodyPr/>
        <a:lstStyle/>
        <a:p>
          <a:endParaRPr lang="en-US"/>
        </a:p>
      </dgm:t>
    </dgm:pt>
    <dgm:pt modelId="{699DBB0B-097B-4479-8C5D-00C28487BDB6}" type="sibTrans" cxnId="{87810F49-560C-4277-A2F5-12FB691C6DE4}">
      <dgm:prSet/>
      <dgm:spPr/>
      <dgm:t>
        <a:bodyPr/>
        <a:lstStyle/>
        <a:p>
          <a:endParaRPr lang="en-US"/>
        </a:p>
      </dgm:t>
    </dgm:pt>
    <dgm:pt modelId="{1B0D384D-45A3-4243-BDED-F275A4CC8CDB}">
      <dgm:prSet phldrT="[Text]"/>
      <dgm:spPr/>
      <dgm:t>
        <a:bodyPr/>
        <a:lstStyle/>
        <a:p>
          <a:r>
            <a:rPr lang="en-US" dirty="0"/>
            <a:t>Population</a:t>
          </a:r>
        </a:p>
        <a:p>
          <a:r>
            <a:rPr lang="en-US" dirty="0"/>
            <a:t>Statistics</a:t>
          </a:r>
        </a:p>
      </dgm:t>
    </dgm:pt>
    <dgm:pt modelId="{C224E760-EA44-4DE9-9B83-3E439624C483}" type="parTrans" cxnId="{B3AAA956-5BF3-4E4C-88B3-482B850F3042}">
      <dgm:prSet/>
      <dgm:spPr/>
      <dgm:t>
        <a:bodyPr/>
        <a:lstStyle/>
        <a:p>
          <a:endParaRPr lang="en-US"/>
        </a:p>
      </dgm:t>
    </dgm:pt>
    <dgm:pt modelId="{4E7CA379-944B-44F4-98DC-3A47C8A2BE91}" type="sibTrans" cxnId="{B3AAA956-5BF3-4E4C-88B3-482B850F3042}">
      <dgm:prSet/>
      <dgm:spPr/>
      <dgm:t>
        <a:bodyPr/>
        <a:lstStyle/>
        <a:p>
          <a:endParaRPr lang="en-US"/>
        </a:p>
      </dgm:t>
    </dgm:pt>
    <dgm:pt modelId="{4EDCC8B8-A07A-464A-B432-7B458CE8CEEF}">
      <dgm:prSet phldrT="[Text]"/>
      <dgm:spPr/>
      <dgm:t>
        <a:bodyPr/>
        <a:lstStyle/>
        <a:p>
          <a:r>
            <a:rPr lang="en-US" dirty="0"/>
            <a:t>Venue Distribution</a:t>
          </a:r>
        </a:p>
      </dgm:t>
    </dgm:pt>
    <dgm:pt modelId="{9D38CCAC-1EDD-4DEC-97B6-3FECEAB41BDA}" type="parTrans" cxnId="{48DA3BB7-18A6-4469-83A8-DDDC1C23D27D}">
      <dgm:prSet/>
      <dgm:spPr/>
      <dgm:t>
        <a:bodyPr/>
        <a:lstStyle/>
        <a:p>
          <a:endParaRPr lang="en-US"/>
        </a:p>
      </dgm:t>
    </dgm:pt>
    <dgm:pt modelId="{2EB4AA3E-7BEA-4F23-9BD0-7FAF47F59F13}" type="sibTrans" cxnId="{48DA3BB7-18A6-4469-83A8-DDDC1C23D27D}">
      <dgm:prSet/>
      <dgm:spPr/>
      <dgm:t>
        <a:bodyPr/>
        <a:lstStyle/>
        <a:p>
          <a:endParaRPr lang="en-US"/>
        </a:p>
      </dgm:t>
    </dgm:pt>
    <dgm:pt modelId="{56C05AEA-B557-4D3F-8234-966D97E90C3E}">
      <dgm:prSet phldrT="[Text]"/>
      <dgm:spPr/>
      <dgm:t>
        <a:bodyPr/>
        <a:lstStyle/>
        <a:p>
          <a:r>
            <a:rPr lang="en-US" dirty="0"/>
            <a:t>Clusters</a:t>
          </a:r>
        </a:p>
      </dgm:t>
    </dgm:pt>
    <dgm:pt modelId="{8C188CD5-F147-4F5C-98DE-AFF0168D219D}" type="parTrans" cxnId="{851D57B4-555A-47E4-9E44-319288E59329}">
      <dgm:prSet/>
      <dgm:spPr/>
      <dgm:t>
        <a:bodyPr/>
        <a:lstStyle/>
        <a:p>
          <a:endParaRPr lang="en-US"/>
        </a:p>
      </dgm:t>
    </dgm:pt>
    <dgm:pt modelId="{97DFB23D-063C-4476-B849-656945A4A1E6}" type="sibTrans" cxnId="{851D57B4-555A-47E4-9E44-319288E59329}">
      <dgm:prSet/>
      <dgm:spPr/>
      <dgm:t>
        <a:bodyPr/>
        <a:lstStyle/>
        <a:p>
          <a:endParaRPr lang="en-US"/>
        </a:p>
      </dgm:t>
    </dgm:pt>
    <dgm:pt modelId="{430CABE4-69C7-4D8D-B15F-D016DDA1FCAD}" type="pres">
      <dgm:prSet presAssocID="{CB0FF3BC-B1F5-4499-A01B-9AD76DCA56FB}" presName="Name0" presStyleCnt="0">
        <dgm:presLayoutVars>
          <dgm:chMax val="4"/>
          <dgm:resizeHandles val="exact"/>
        </dgm:presLayoutVars>
      </dgm:prSet>
      <dgm:spPr/>
    </dgm:pt>
    <dgm:pt modelId="{F5B06FE3-131D-4F00-81E9-35D5CAE87885}" type="pres">
      <dgm:prSet presAssocID="{CB0FF3BC-B1F5-4499-A01B-9AD76DCA56FB}" presName="ellipse" presStyleLbl="trBgShp" presStyleIdx="0" presStyleCnt="1"/>
      <dgm:spPr/>
    </dgm:pt>
    <dgm:pt modelId="{3E76CB32-D9DD-4B82-B0A8-24A4DD581B6E}" type="pres">
      <dgm:prSet presAssocID="{CB0FF3BC-B1F5-4499-A01B-9AD76DCA56FB}" presName="arrow1" presStyleLbl="fgShp" presStyleIdx="0" presStyleCnt="1"/>
      <dgm:spPr/>
    </dgm:pt>
    <dgm:pt modelId="{CD213876-65EB-4C8B-86E3-BBC11FC1DE75}" type="pres">
      <dgm:prSet presAssocID="{CB0FF3BC-B1F5-4499-A01B-9AD76DCA56FB}" presName="rectangle" presStyleLbl="revTx" presStyleIdx="0" presStyleCnt="1">
        <dgm:presLayoutVars>
          <dgm:bulletEnabled val="1"/>
        </dgm:presLayoutVars>
      </dgm:prSet>
      <dgm:spPr/>
    </dgm:pt>
    <dgm:pt modelId="{BB7E4FDA-E68A-4012-AA10-CC8AE7EE5B95}" type="pres">
      <dgm:prSet presAssocID="{1B0D384D-45A3-4243-BDED-F275A4CC8CDB}" presName="item1" presStyleLbl="node1" presStyleIdx="0" presStyleCnt="3">
        <dgm:presLayoutVars>
          <dgm:bulletEnabled val="1"/>
        </dgm:presLayoutVars>
      </dgm:prSet>
      <dgm:spPr/>
    </dgm:pt>
    <dgm:pt modelId="{90CFE885-2710-41DA-B61D-1C1974A6A10C}" type="pres">
      <dgm:prSet presAssocID="{4EDCC8B8-A07A-464A-B432-7B458CE8CEEF}" presName="item2" presStyleLbl="node1" presStyleIdx="1" presStyleCnt="3">
        <dgm:presLayoutVars>
          <dgm:bulletEnabled val="1"/>
        </dgm:presLayoutVars>
      </dgm:prSet>
      <dgm:spPr/>
    </dgm:pt>
    <dgm:pt modelId="{0455A05F-FA1D-4CF8-BED2-DA475914CF21}" type="pres">
      <dgm:prSet presAssocID="{56C05AEA-B557-4D3F-8234-966D97E90C3E}" presName="item3" presStyleLbl="node1" presStyleIdx="2" presStyleCnt="3">
        <dgm:presLayoutVars>
          <dgm:bulletEnabled val="1"/>
        </dgm:presLayoutVars>
      </dgm:prSet>
      <dgm:spPr/>
    </dgm:pt>
    <dgm:pt modelId="{1A81600C-6D59-4B11-A6CF-8DA6CE628145}" type="pres">
      <dgm:prSet presAssocID="{CB0FF3BC-B1F5-4499-A01B-9AD76DCA56FB}" presName="funnel" presStyleLbl="trAlignAcc1" presStyleIdx="0" presStyleCnt="1"/>
      <dgm:spPr/>
    </dgm:pt>
  </dgm:ptLst>
  <dgm:cxnLst>
    <dgm:cxn modelId="{A8F99964-3A09-49E3-93D4-747143AD90F6}" type="presOf" srcId="{1021CA99-810E-467A-A72A-2CA6A0F61760}" destId="{0455A05F-FA1D-4CF8-BED2-DA475914CF21}" srcOrd="0" destOrd="0" presId="urn:microsoft.com/office/officeart/2005/8/layout/funnel1"/>
    <dgm:cxn modelId="{87810F49-560C-4277-A2F5-12FB691C6DE4}" srcId="{CB0FF3BC-B1F5-4499-A01B-9AD76DCA56FB}" destId="{1021CA99-810E-467A-A72A-2CA6A0F61760}" srcOrd="0" destOrd="0" parTransId="{BECB59FE-5C7A-4F8C-8EE1-DD9BB7B36100}" sibTransId="{699DBB0B-097B-4479-8C5D-00C28487BDB6}"/>
    <dgm:cxn modelId="{B3AAA956-5BF3-4E4C-88B3-482B850F3042}" srcId="{CB0FF3BC-B1F5-4499-A01B-9AD76DCA56FB}" destId="{1B0D384D-45A3-4243-BDED-F275A4CC8CDB}" srcOrd="1" destOrd="0" parTransId="{C224E760-EA44-4DE9-9B83-3E439624C483}" sibTransId="{4E7CA379-944B-44F4-98DC-3A47C8A2BE91}"/>
    <dgm:cxn modelId="{C0D17677-9621-4AD2-9567-4D7525BD1910}" type="presOf" srcId="{CB0FF3BC-B1F5-4499-A01B-9AD76DCA56FB}" destId="{430CABE4-69C7-4D8D-B15F-D016DDA1FCAD}" srcOrd="0" destOrd="0" presId="urn:microsoft.com/office/officeart/2005/8/layout/funnel1"/>
    <dgm:cxn modelId="{6ED8C389-B219-42B4-A0D6-5CDB5128CFE0}" type="presOf" srcId="{1B0D384D-45A3-4243-BDED-F275A4CC8CDB}" destId="{90CFE885-2710-41DA-B61D-1C1974A6A10C}" srcOrd="0" destOrd="0" presId="urn:microsoft.com/office/officeart/2005/8/layout/funnel1"/>
    <dgm:cxn modelId="{851D57B4-555A-47E4-9E44-319288E59329}" srcId="{CB0FF3BC-B1F5-4499-A01B-9AD76DCA56FB}" destId="{56C05AEA-B557-4D3F-8234-966D97E90C3E}" srcOrd="3" destOrd="0" parTransId="{8C188CD5-F147-4F5C-98DE-AFF0168D219D}" sibTransId="{97DFB23D-063C-4476-B849-656945A4A1E6}"/>
    <dgm:cxn modelId="{48DA3BB7-18A6-4469-83A8-DDDC1C23D27D}" srcId="{CB0FF3BC-B1F5-4499-A01B-9AD76DCA56FB}" destId="{4EDCC8B8-A07A-464A-B432-7B458CE8CEEF}" srcOrd="2" destOrd="0" parTransId="{9D38CCAC-1EDD-4DEC-97B6-3FECEAB41BDA}" sibTransId="{2EB4AA3E-7BEA-4F23-9BD0-7FAF47F59F13}"/>
    <dgm:cxn modelId="{209CE2CC-5DC1-4AFE-A804-EB5493B0ACE8}" type="presOf" srcId="{56C05AEA-B557-4D3F-8234-966D97E90C3E}" destId="{CD213876-65EB-4C8B-86E3-BBC11FC1DE75}" srcOrd="0" destOrd="0" presId="urn:microsoft.com/office/officeart/2005/8/layout/funnel1"/>
    <dgm:cxn modelId="{1E198ACF-13DD-45B4-9C7C-EB6023A76E40}" type="presOf" srcId="{4EDCC8B8-A07A-464A-B432-7B458CE8CEEF}" destId="{BB7E4FDA-E68A-4012-AA10-CC8AE7EE5B95}" srcOrd="0" destOrd="0" presId="urn:microsoft.com/office/officeart/2005/8/layout/funnel1"/>
    <dgm:cxn modelId="{9725A20C-9DFD-4032-B242-76F9E9A586B6}" type="presParOf" srcId="{430CABE4-69C7-4D8D-B15F-D016DDA1FCAD}" destId="{F5B06FE3-131D-4F00-81E9-35D5CAE87885}" srcOrd="0" destOrd="0" presId="urn:microsoft.com/office/officeart/2005/8/layout/funnel1"/>
    <dgm:cxn modelId="{F1B25D33-9C80-40AB-B0CA-56F4164FA3B5}" type="presParOf" srcId="{430CABE4-69C7-4D8D-B15F-D016DDA1FCAD}" destId="{3E76CB32-D9DD-4B82-B0A8-24A4DD581B6E}" srcOrd="1" destOrd="0" presId="urn:microsoft.com/office/officeart/2005/8/layout/funnel1"/>
    <dgm:cxn modelId="{FB12486A-F75E-45E0-9B68-59AAD8EAB500}" type="presParOf" srcId="{430CABE4-69C7-4D8D-B15F-D016DDA1FCAD}" destId="{CD213876-65EB-4C8B-86E3-BBC11FC1DE75}" srcOrd="2" destOrd="0" presId="urn:microsoft.com/office/officeart/2005/8/layout/funnel1"/>
    <dgm:cxn modelId="{2BD95A81-DA4E-4E1B-95B6-176B57B681CC}" type="presParOf" srcId="{430CABE4-69C7-4D8D-B15F-D016DDA1FCAD}" destId="{BB7E4FDA-E68A-4012-AA10-CC8AE7EE5B95}" srcOrd="3" destOrd="0" presId="urn:microsoft.com/office/officeart/2005/8/layout/funnel1"/>
    <dgm:cxn modelId="{CBA9534C-91EC-4B40-B596-DBA400548E78}" type="presParOf" srcId="{430CABE4-69C7-4D8D-B15F-D016DDA1FCAD}" destId="{90CFE885-2710-41DA-B61D-1C1974A6A10C}" srcOrd="4" destOrd="0" presId="urn:microsoft.com/office/officeart/2005/8/layout/funnel1"/>
    <dgm:cxn modelId="{AB4D5D30-92A5-4A05-8D53-31D4B1688C2D}" type="presParOf" srcId="{430CABE4-69C7-4D8D-B15F-D016DDA1FCAD}" destId="{0455A05F-FA1D-4CF8-BED2-DA475914CF21}" srcOrd="5" destOrd="0" presId="urn:microsoft.com/office/officeart/2005/8/layout/funnel1"/>
    <dgm:cxn modelId="{3F696067-E09A-40E7-8ACD-43BB502CDF8F}" type="presParOf" srcId="{430CABE4-69C7-4D8D-B15F-D016DDA1FCAD}" destId="{1A81600C-6D59-4B11-A6CF-8DA6CE62814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52444B-B60A-45FD-BDA0-835ACD56825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2D05FE-A34D-4EED-BE6C-A533048889C9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826F50F7-E30F-4B79-B26C-0146F039E307}" type="parTrans" cxnId="{4CDCE3AB-26DE-4C15-98DC-3FF6246F79E8}">
      <dgm:prSet/>
      <dgm:spPr/>
      <dgm:t>
        <a:bodyPr/>
        <a:lstStyle/>
        <a:p>
          <a:endParaRPr lang="en-US"/>
        </a:p>
      </dgm:t>
    </dgm:pt>
    <dgm:pt modelId="{71A815D2-BFCF-4F46-85A9-8E5DCB77E41C}" type="sibTrans" cxnId="{4CDCE3AB-26DE-4C15-98DC-3FF6246F79E8}">
      <dgm:prSet/>
      <dgm:spPr/>
      <dgm:t>
        <a:bodyPr/>
        <a:lstStyle/>
        <a:p>
          <a:endParaRPr lang="en-US"/>
        </a:p>
      </dgm:t>
    </dgm:pt>
    <dgm:pt modelId="{A61FDB05-5058-4CA4-B2B9-253DABEE06F3}">
      <dgm:prSet phldrT="[Text]"/>
      <dgm:spPr/>
      <dgm:t>
        <a:bodyPr/>
        <a:lstStyle/>
        <a:p>
          <a:r>
            <a:rPr lang="en-US" dirty="0"/>
            <a:t>Population (US census)</a:t>
          </a:r>
        </a:p>
      </dgm:t>
    </dgm:pt>
    <dgm:pt modelId="{C73F5289-1D2F-4E85-88D8-86EBC68F8826}" type="parTrans" cxnId="{95A01DF6-3545-4EAA-A564-50DD115341F6}">
      <dgm:prSet/>
      <dgm:spPr/>
      <dgm:t>
        <a:bodyPr/>
        <a:lstStyle/>
        <a:p>
          <a:endParaRPr lang="en-US"/>
        </a:p>
      </dgm:t>
    </dgm:pt>
    <dgm:pt modelId="{6DB9D026-979B-48C8-9FC5-D2B714E56B7C}" type="sibTrans" cxnId="{95A01DF6-3545-4EAA-A564-50DD115341F6}">
      <dgm:prSet/>
      <dgm:spPr/>
      <dgm:t>
        <a:bodyPr/>
        <a:lstStyle/>
        <a:p>
          <a:endParaRPr lang="en-US"/>
        </a:p>
      </dgm:t>
    </dgm:pt>
    <dgm:pt modelId="{71950DAB-4CAF-4FA6-B05D-185EA1F7EF39}">
      <dgm:prSet phldrT="[Text]"/>
      <dgm:spPr/>
      <dgm:t>
        <a:bodyPr/>
        <a:lstStyle/>
        <a:p>
          <a:r>
            <a:rPr lang="en-US" dirty="0"/>
            <a:t>Health (CDC)</a:t>
          </a:r>
        </a:p>
      </dgm:t>
    </dgm:pt>
    <dgm:pt modelId="{106644CB-0132-4825-BCCE-34D873F9D021}" type="parTrans" cxnId="{528CA96B-380B-470C-B3C3-9CE93505D806}">
      <dgm:prSet/>
      <dgm:spPr/>
      <dgm:t>
        <a:bodyPr/>
        <a:lstStyle/>
        <a:p>
          <a:endParaRPr lang="en-US"/>
        </a:p>
      </dgm:t>
    </dgm:pt>
    <dgm:pt modelId="{E3F2AE11-CDE7-495B-90A8-D35B02702F8B}" type="sibTrans" cxnId="{528CA96B-380B-470C-B3C3-9CE93505D806}">
      <dgm:prSet/>
      <dgm:spPr/>
      <dgm:t>
        <a:bodyPr/>
        <a:lstStyle/>
        <a:p>
          <a:endParaRPr lang="en-US"/>
        </a:p>
      </dgm:t>
    </dgm:pt>
    <dgm:pt modelId="{C0C8952B-B9D3-4B73-B588-A91BDE5D5C00}">
      <dgm:prSet phldrT="[Text]"/>
      <dgm:spPr/>
      <dgm:t>
        <a:bodyPr/>
        <a:lstStyle/>
        <a:p>
          <a:r>
            <a:rPr lang="en-US" dirty="0"/>
            <a:t>Labor (BLS)</a:t>
          </a:r>
        </a:p>
      </dgm:t>
    </dgm:pt>
    <dgm:pt modelId="{5A51DC7F-18E2-4C45-9922-A6B4964F7E84}" type="parTrans" cxnId="{A971B2F8-938A-481B-843D-5675A817553F}">
      <dgm:prSet/>
      <dgm:spPr/>
      <dgm:t>
        <a:bodyPr/>
        <a:lstStyle/>
        <a:p>
          <a:endParaRPr lang="en-US"/>
        </a:p>
      </dgm:t>
    </dgm:pt>
    <dgm:pt modelId="{9EEF09BE-57FE-444E-8680-2D770A44FA1B}" type="sibTrans" cxnId="{A971B2F8-938A-481B-843D-5675A817553F}">
      <dgm:prSet/>
      <dgm:spPr/>
      <dgm:t>
        <a:bodyPr/>
        <a:lstStyle/>
        <a:p>
          <a:endParaRPr lang="en-US"/>
        </a:p>
      </dgm:t>
    </dgm:pt>
    <dgm:pt modelId="{FA338D5A-C880-4564-B797-9D20EEE5B8B2}" type="pres">
      <dgm:prSet presAssocID="{DD52444B-B60A-45FD-BDA0-835ACD56825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24B8EE3-421E-4591-ADDB-7485AFACAAD6}" type="pres">
      <dgm:prSet presAssocID="{E22D05FE-A34D-4EED-BE6C-A533048889C9}" presName="centerShape" presStyleLbl="node0" presStyleIdx="0" presStyleCnt="1" custScaleX="133576" custScaleY="127402" custLinFactNeighborX="-44607" custLinFactNeighborY="-53719"/>
      <dgm:spPr/>
    </dgm:pt>
    <dgm:pt modelId="{8FF48F9D-52D3-4F27-B89D-4DACB4B41B2F}" type="pres">
      <dgm:prSet presAssocID="{C73F5289-1D2F-4E85-88D8-86EBC68F8826}" presName="parTrans" presStyleLbl="bgSibTrans2D1" presStyleIdx="0" presStyleCnt="3"/>
      <dgm:spPr/>
    </dgm:pt>
    <dgm:pt modelId="{4233AB6D-313D-4BDD-AF7E-73188AD28C98}" type="pres">
      <dgm:prSet presAssocID="{A61FDB05-5058-4CA4-B2B9-253DABEE06F3}" presName="node" presStyleLbl="node1" presStyleIdx="0" presStyleCnt="3" custScaleX="146248" custScaleY="71338" custRadScaleRad="78376" custRadScaleInc="-99398">
        <dgm:presLayoutVars>
          <dgm:bulletEnabled val="1"/>
        </dgm:presLayoutVars>
      </dgm:prSet>
      <dgm:spPr/>
    </dgm:pt>
    <dgm:pt modelId="{B5CD56B5-79FA-4339-A0F7-87250682BA3F}" type="pres">
      <dgm:prSet presAssocID="{106644CB-0132-4825-BCCE-34D873F9D021}" presName="parTrans" presStyleLbl="bgSibTrans2D1" presStyleIdx="1" presStyleCnt="3"/>
      <dgm:spPr/>
    </dgm:pt>
    <dgm:pt modelId="{4EFBED72-7065-48F8-9BC5-988710355A54}" type="pres">
      <dgm:prSet presAssocID="{71950DAB-4CAF-4FA6-B05D-185EA1F7EF39}" presName="node" presStyleLbl="node1" presStyleIdx="1" presStyleCnt="3" custScaleX="112221" custScaleY="94190" custRadScaleRad="90780" custRadScaleInc="182237">
        <dgm:presLayoutVars>
          <dgm:bulletEnabled val="1"/>
        </dgm:presLayoutVars>
      </dgm:prSet>
      <dgm:spPr/>
    </dgm:pt>
    <dgm:pt modelId="{82390081-2E71-4A9A-86F1-58239A3ED857}" type="pres">
      <dgm:prSet presAssocID="{5A51DC7F-18E2-4C45-9922-A6B4964F7E84}" presName="parTrans" presStyleLbl="bgSibTrans2D1" presStyleIdx="2" presStyleCnt="3"/>
      <dgm:spPr/>
    </dgm:pt>
    <dgm:pt modelId="{263858D9-B8E8-4E60-A5E2-1D23659EA40E}" type="pres">
      <dgm:prSet presAssocID="{C0C8952B-B9D3-4B73-B588-A91BDE5D5C00}" presName="node" presStyleLbl="node1" presStyleIdx="2" presStyleCnt="3" custScaleX="110663" custScaleY="102710" custRadScaleRad="106274" custRadScaleInc="-20962">
        <dgm:presLayoutVars>
          <dgm:bulletEnabled val="1"/>
        </dgm:presLayoutVars>
      </dgm:prSet>
      <dgm:spPr/>
    </dgm:pt>
  </dgm:ptLst>
  <dgm:cxnLst>
    <dgm:cxn modelId="{238F7A0B-BE84-44E7-8F88-FBD22114339A}" type="presOf" srcId="{DD52444B-B60A-45FD-BDA0-835ACD568255}" destId="{FA338D5A-C880-4564-B797-9D20EEE5B8B2}" srcOrd="0" destOrd="0" presId="urn:microsoft.com/office/officeart/2005/8/layout/radial4"/>
    <dgm:cxn modelId="{8C004A15-0AD5-4238-9C33-D8F6254A17A0}" type="presOf" srcId="{71950DAB-4CAF-4FA6-B05D-185EA1F7EF39}" destId="{4EFBED72-7065-48F8-9BC5-988710355A54}" srcOrd="0" destOrd="0" presId="urn:microsoft.com/office/officeart/2005/8/layout/radial4"/>
    <dgm:cxn modelId="{F2B2A04A-9530-4C9A-B589-4D01A916417B}" type="presOf" srcId="{C73F5289-1D2F-4E85-88D8-86EBC68F8826}" destId="{8FF48F9D-52D3-4F27-B89D-4DACB4B41B2F}" srcOrd="0" destOrd="0" presId="urn:microsoft.com/office/officeart/2005/8/layout/radial4"/>
    <dgm:cxn modelId="{528CA96B-380B-470C-B3C3-9CE93505D806}" srcId="{E22D05FE-A34D-4EED-BE6C-A533048889C9}" destId="{71950DAB-4CAF-4FA6-B05D-185EA1F7EF39}" srcOrd="1" destOrd="0" parTransId="{106644CB-0132-4825-BCCE-34D873F9D021}" sibTransId="{E3F2AE11-CDE7-495B-90A8-D35B02702F8B}"/>
    <dgm:cxn modelId="{7891258A-7323-415E-8974-45BAF80544D1}" type="presOf" srcId="{E22D05FE-A34D-4EED-BE6C-A533048889C9}" destId="{E24B8EE3-421E-4591-ADDB-7485AFACAAD6}" srcOrd="0" destOrd="0" presId="urn:microsoft.com/office/officeart/2005/8/layout/radial4"/>
    <dgm:cxn modelId="{995998A7-C683-4B5A-98B4-A2CF11D593AE}" type="presOf" srcId="{106644CB-0132-4825-BCCE-34D873F9D021}" destId="{B5CD56B5-79FA-4339-A0F7-87250682BA3F}" srcOrd="0" destOrd="0" presId="urn:microsoft.com/office/officeart/2005/8/layout/radial4"/>
    <dgm:cxn modelId="{4CDCE3AB-26DE-4C15-98DC-3FF6246F79E8}" srcId="{DD52444B-B60A-45FD-BDA0-835ACD568255}" destId="{E22D05FE-A34D-4EED-BE6C-A533048889C9}" srcOrd="0" destOrd="0" parTransId="{826F50F7-E30F-4B79-B26C-0146F039E307}" sibTransId="{71A815D2-BFCF-4F46-85A9-8E5DCB77E41C}"/>
    <dgm:cxn modelId="{E497E1AC-E93D-4E4E-AD17-3E22CE3F745C}" type="presOf" srcId="{5A51DC7F-18E2-4C45-9922-A6B4964F7E84}" destId="{82390081-2E71-4A9A-86F1-58239A3ED857}" srcOrd="0" destOrd="0" presId="urn:microsoft.com/office/officeart/2005/8/layout/radial4"/>
    <dgm:cxn modelId="{6FE34FB1-639B-4F1B-9569-9A8B3D5D2C30}" type="presOf" srcId="{A61FDB05-5058-4CA4-B2B9-253DABEE06F3}" destId="{4233AB6D-313D-4BDD-AF7E-73188AD28C98}" srcOrd="0" destOrd="0" presId="urn:microsoft.com/office/officeart/2005/8/layout/radial4"/>
    <dgm:cxn modelId="{4CB630F0-8373-43B8-8AE4-2695008A61AD}" type="presOf" srcId="{C0C8952B-B9D3-4B73-B588-A91BDE5D5C00}" destId="{263858D9-B8E8-4E60-A5E2-1D23659EA40E}" srcOrd="0" destOrd="0" presId="urn:microsoft.com/office/officeart/2005/8/layout/radial4"/>
    <dgm:cxn modelId="{95A01DF6-3545-4EAA-A564-50DD115341F6}" srcId="{E22D05FE-A34D-4EED-BE6C-A533048889C9}" destId="{A61FDB05-5058-4CA4-B2B9-253DABEE06F3}" srcOrd="0" destOrd="0" parTransId="{C73F5289-1D2F-4E85-88D8-86EBC68F8826}" sibTransId="{6DB9D026-979B-48C8-9FC5-D2B714E56B7C}"/>
    <dgm:cxn modelId="{A971B2F8-938A-481B-843D-5675A817553F}" srcId="{E22D05FE-A34D-4EED-BE6C-A533048889C9}" destId="{C0C8952B-B9D3-4B73-B588-A91BDE5D5C00}" srcOrd="2" destOrd="0" parTransId="{5A51DC7F-18E2-4C45-9922-A6B4964F7E84}" sibTransId="{9EEF09BE-57FE-444E-8680-2D770A44FA1B}"/>
    <dgm:cxn modelId="{A72C119D-6E85-4F17-BB28-B71D4D8074B5}" type="presParOf" srcId="{FA338D5A-C880-4564-B797-9D20EEE5B8B2}" destId="{E24B8EE3-421E-4591-ADDB-7485AFACAAD6}" srcOrd="0" destOrd="0" presId="urn:microsoft.com/office/officeart/2005/8/layout/radial4"/>
    <dgm:cxn modelId="{1F077405-950A-479B-8DEE-06DDDEC4CD0C}" type="presParOf" srcId="{FA338D5A-C880-4564-B797-9D20EEE5B8B2}" destId="{8FF48F9D-52D3-4F27-B89D-4DACB4B41B2F}" srcOrd="1" destOrd="0" presId="urn:microsoft.com/office/officeart/2005/8/layout/radial4"/>
    <dgm:cxn modelId="{65ED7FDD-733B-4999-A566-2B6B234CAC70}" type="presParOf" srcId="{FA338D5A-C880-4564-B797-9D20EEE5B8B2}" destId="{4233AB6D-313D-4BDD-AF7E-73188AD28C98}" srcOrd="2" destOrd="0" presId="urn:microsoft.com/office/officeart/2005/8/layout/radial4"/>
    <dgm:cxn modelId="{A20899A2-D6B2-426B-9A6C-F6F271858542}" type="presParOf" srcId="{FA338D5A-C880-4564-B797-9D20EEE5B8B2}" destId="{B5CD56B5-79FA-4339-A0F7-87250682BA3F}" srcOrd="3" destOrd="0" presId="urn:microsoft.com/office/officeart/2005/8/layout/radial4"/>
    <dgm:cxn modelId="{04793E2E-4F05-480A-9958-AD8704652E1B}" type="presParOf" srcId="{FA338D5A-C880-4564-B797-9D20EEE5B8B2}" destId="{4EFBED72-7065-48F8-9BC5-988710355A54}" srcOrd="4" destOrd="0" presId="urn:microsoft.com/office/officeart/2005/8/layout/radial4"/>
    <dgm:cxn modelId="{A815FBC6-2590-408B-B58D-64A21A65B1EB}" type="presParOf" srcId="{FA338D5A-C880-4564-B797-9D20EEE5B8B2}" destId="{82390081-2E71-4A9A-86F1-58239A3ED857}" srcOrd="5" destOrd="0" presId="urn:microsoft.com/office/officeart/2005/8/layout/radial4"/>
    <dgm:cxn modelId="{7F96DF9A-A373-4927-A31E-526F239E15DA}" type="presParOf" srcId="{FA338D5A-C880-4564-B797-9D20EEE5B8B2}" destId="{263858D9-B8E8-4E60-A5E2-1D23659EA40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52444B-B60A-45FD-BDA0-835ACD56825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2D05FE-A34D-4EED-BE6C-A533048889C9}">
      <dgm:prSet phldrT="[Text]"/>
      <dgm:spPr/>
      <dgm:t>
        <a:bodyPr/>
        <a:lstStyle/>
        <a:p>
          <a:r>
            <a:rPr lang="en-US" dirty="0"/>
            <a:t>City</a:t>
          </a:r>
        </a:p>
      </dgm:t>
    </dgm:pt>
    <dgm:pt modelId="{826F50F7-E30F-4B79-B26C-0146F039E307}" type="parTrans" cxnId="{4CDCE3AB-26DE-4C15-98DC-3FF6246F79E8}">
      <dgm:prSet/>
      <dgm:spPr/>
      <dgm:t>
        <a:bodyPr/>
        <a:lstStyle/>
        <a:p>
          <a:endParaRPr lang="en-US"/>
        </a:p>
      </dgm:t>
    </dgm:pt>
    <dgm:pt modelId="{71A815D2-BFCF-4F46-85A9-8E5DCB77E41C}" type="sibTrans" cxnId="{4CDCE3AB-26DE-4C15-98DC-3FF6246F79E8}">
      <dgm:prSet/>
      <dgm:spPr/>
      <dgm:t>
        <a:bodyPr/>
        <a:lstStyle/>
        <a:p>
          <a:endParaRPr lang="en-US"/>
        </a:p>
      </dgm:t>
    </dgm:pt>
    <dgm:pt modelId="{A61FDB05-5058-4CA4-B2B9-253DABEE06F3}">
      <dgm:prSet phldrT="[Text]"/>
      <dgm:spPr/>
      <dgm:t>
        <a:bodyPr/>
        <a:lstStyle/>
        <a:p>
          <a:r>
            <a:rPr lang="en-US" dirty="0"/>
            <a:t>Population (US census)</a:t>
          </a:r>
        </a:p>
      </dgm:t>
    </dgm:pt>
    <dgm:pt modelId="{C73F5289-1D2F-4E85-88D8-86EBC68F8826}" type="parTrans" cxnId="{95A01DF6-3545-4EAA-A564-50DD115341F6}">
      <dgm:prSet/>
      <dgm:spPr/>
      <dgm:t>
        <a:bodyPr/>
        <a:lstStyle/>
        <a:p>
          <a:endParaRPr lang="en-US"/>
        </a:p>
      </dgm:t>
    </dgm:pt>
    <dgm:pt modelId="{6DB9D026-979B-48C8-9FC5-D2B714E56B7C}" type="sibTrans" cxnId="{95A01DF6-3545-4EAA-A564-50DD115341F6}">
      <dgm:prSet/>
      <dgm:spPr/>
      <dgm:t>
        <a:bodyPr/>
        <a:lstStyle/>
        <a:p>
          <a:endParaRPr lang="en-US"/>
        </a:p>
      </dgm:t>
    </dgm:pt>
    <dgm:pt modelId="{71950DAB-4CAF-4FA6-B05D-185EA1F7EF39}">
      <dgm:prSet phldrT="[Text]"/>
      <dgm:spPr/>
      <dgm:t>
        <a:bodyPr/>
        <a:lstStyle/>
        <a:p>
          <a:r>
            <a:rPr lang="en-US" dirty="0"/>
            <a:t>Venues</a:t>
          </a:r>
        </a:p>
      </dgm:t>
    </dgm:pt>
    <dgm:pt modelId="{106644CB-0132-4825-BCCE-34D873F9D021}" type="parTrans" cxnId="{528CA96B-380B-470C-B3C3-9CE93505D806}">
      <dgm:prSet/>
      <dgm:spPr/>
      <dgm:t>
        <a:bodyPr/>
        <a:lstStyle/>
        <a:p>
          <a:endParaRPr lang="en-US"/>
        </a:p>
      </dgm:t>
    </dgm:pt>
    <dgm:pt modelId="{E3F2AE11-CDE7-495B-90A8-D35B02702F8B}" type="sibTrans" cxnId="{528CA96B-380B-470C-B3C3-9CE93505D806}">
      <dgm:prSet/>
      <dgm:spPr/>
      <dgm:t>
        <a:bodyPr/>
        <a:lstStyle/>
        <a:p>
          <a:endParaRPr lang="en-US"/>
        </a:p>
      </dgm:t>
    </dgm:pt>
    <dgm:pt modelId="{FA338D5A-C880-4564-B797-9D20EEE5B8B2}" type="pres">
      <dgm:prSet presAssocID="{DD52444B-B60A-45FD-BDA0-835ACD56825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24B8EE3-421E-4591-ADDB-7485AFACAAD6}" type="pres">
      <dgm:prSet presAssocID="{E22D05FE-A34D-4EED-BE6C-A533048889C9}" presName="centerShape" presStyleLbl="node0" presStyleIdx="0" presStyleCnt="1" custScaleX="104034" custScaleY="101174" custLinFactNeighborX="37972" custLinFactNeighborY="-12011"/>
      <dgm:spPr/>
    </dgm:pt>
    <dgm:pt modelId="{8FF48F9D-52D3-4F27-B89D-4DACB4B41B2F}" type="pres">
      <dgm:prSet presAssocID="{C73F5289-1D2F-4E85-88D8-86EBC68F8826}" presName="parTrans" presStyleLbl="bgSibTrans2D1" presStyleIdx="0" presStyleCnt="2"/>
      <dgm:spPr/>
    </dgm:pt>
    <dgm:pt modelId="{4233AB6D-313D-4BDD-AF7E-73188AD28C98}" type="pres">
      <dgm:prSet presAssocID="{A61FDB05-5058-4CA4-B2B9-253DABEE06F3}" presName="node" presStyleLbl="node1" presStyleIdx="0" presStyleCnt="2" custScaleX="114419" custRadScaleRad="85626" custRadScaleInc="-63505">
        <dgm:presLayoutVars>
          <dgm:bulletEnabled val="1"/>
        </dgm:presLayoutVars>
      </dgm:prSet>
      <dgm:spPr/>
    </dgm:pt>
    <dgm:pt modelId="{B5CD56B5-79FA-4339-A0F7-87250682BA3F}" type="pres">
      <dgm:prSet presAssocID="{106644CB-0132-4825-BCCE-34D873F9D021}" presName="parTrans" presStyleLbl="bgSibTrans2D1" presStyleIdx="1" presStyleCnt="2"/>
      <dgm:spPr/>
    </dgm:pt>
    <dgm:pt modelId="{4EFBED72-7065-48F8-9BC5-988710355A54}" type="pres">
      <dgm:prSet presAssocID="{71950DAB-4CAF-4FA6-B05D-185EA1F7EF39}" presName="node" presStyleLbl="node1" presStyleIdx="1" presStyleCnt="2" custRadScaleRad="114034" custRadScaleInc="-113962">
        <dgm:presLayoutVars>
          <dgm:bulletEnabled val="1"/>
        </dgm:presLayoutVars>
      </dgm:prSet>
      <dgm:spPr/>
    </dgm:pt>
  </dgm:ptLst>
  <dgm:cxnLst>
    <dgm:cxn modelId="{238F7A0B-BE84-44E7-8F88-FBD22114339A}" type="presOf" srcId="{DD52444B-B60A-45FD-BDA0-835ACD568255}" destId="{FA338D5A-C880-4564-B797-9D20EEE5B8B2}" srcOrd="0" destOrd="0" presId="urn:microsoft.com/office/officeart/2005/8/layout/radial4"/>
    <dgm:cxn modelId="{8C004A15-0AD5-4238-9C33-D8F6254A17A0}" type="presOf" srcId="{71950DAB-4CAF-4FA6-B05D-185EA1F7EF39}" destId="{4EFBED72-7065-48F8-9BC5-988710355A54}" srcOrd="0" destOrd="0" presId="urn:microsoft.com/office/officeart/2005/8/layout/radial4"/>
    <dgm:cxn modelId="{F2B2A04A-9530-4C9A-B589-4D01A916417B}" type="presOf" srcId="{C73F5289-1D2F-4E85-88D8-86EBC68F8826}" destId="{8FF48F9D-52D3-4F27-B89D-4DACB4B41B2F}" srcOrd="0" destOrd="0" presId="urn:microsoft.com/office/officeart/2005/8/layout/radial4"/>
    <dgm:cxn modelId="{528CA96B-380B-470C-B3C3-9CE93505D806}" srcId="{E22D05FE-A34D-4EED-BE6C-A533048889C9}" destId="{71950DAB-4CAF-4FA6-B05D-185EA1F7EF39}" srcOrd="1" destOrd="0" parTransId="{106644CB-0132-4825-BCCE-34D873F9D021}" sibTransId="{E3F2AE11-CDE7-495B-90A8-D35B02702F8B}"/>
    <dgm:cxn modelId="{7891258A-7323-415E-8974-45BAF80544D1}" type="presOf" srcId="{E22D05FE-A34D-4EED-BE6C-A533048889C9}" destId="{E24B8EE3-421E-4591-ADDB-7485AFACAAD6}" srcOrd="0" destOrd="0" presId="urn:microsoft.com/office/officeart/2005/8/layout/radial4"/>
    <dgm:cxn modelId="{995998A7-C683-4B5A-98B4-A2CF11D593AE}" type="presOf" srcId="{106644CB-0132-4825-BCCE-34D873F9D021}" destId="{B5CD56B5-79FA-4339-A0F7-87250682BA3F}" srcOrd="0" destOrd="0" presId="urn:microsoft.com/office/officeart/2005/8/layout/radial4"/>
    <dgm:cxn modelId="{4CDCE3AB-26DE-4C15-98DC-3FF6246F79E8}" srcId="{DD52444B-B60A-45FD-BDA0-835ACD568255}" destId="{E22D05FE-A34D-4EED-BE6C-A533048889C9}" srcOrd="0" destOrd="0" parTransId="{826F50F7-E30F-4B79-B26C-0146F039E307}" sibTransId="{71A815D2-BFCF-4F46-85A9-8E5DCB77E41C}"/>
    <dgm:cxn modelId="{6FE34FB1-639B-4F1B-9569-9A8B3D5D2C30}" type="presOf" srcId="{A61FDB05-5058-4CA4-B2B9-253DABEE06F3}" destId="{4233AB6D-313D-4BDD-AF7E-73188AD28C98}" srcOrd="0" destOrd="0" presId="urn:microsoft.com/office/officeart/2005/8/layout/radial4"/>
    <dgm:cxn modelId="{95A01DF6-3545-4EAA-A564-50DD115341F6}" srcId="{E22D05FE-A34D-4EED-BE6C-A533048889C9}" destId="{A61FDB05-5058-4CA4-B2B9-253DABEE06F3}" srcOrd="0" destOrd="0" parTransId="{C73F5289-1D2F-4E85-88D8-86EBC68F8826}" sibTransId="{6DB9D026-979B-48C8-9FC5-D2B714E56B7C}"/>
    <dgm:cxn modelId="{A72C119D-6E85-4F17-BB28-B71D4D8074B5}" type="presParOf" srcId="{FA338D5A-C880-4564-B797-9D20EEE5B8B2}" destId="{E24B8EE3-421E-4591-ADDB-7485AFACAAD6}" srcOrd="0" destOrd="0" presId="urn:microsoft.com/office/officeart/2005/8/layout/radial4"/>
    <dgm:cxn modelId="{1F077405-950A-479B-8DEE-06DDDEC4CD0C}" type="presParOf" srcId="{FA338D5A-C880-4564-B797-9D20EEE5B8B2}" destId="{8FF48F9D-52D3-4F27-B89D-4DACB4B41B2F}" srcOrd="1" destOrd="0" presId="urn:microsoft.com/office/officeart/2005/8/layout/radial4"/>
    <dgm:cxn modelId="{65ED7FDD-733B-4999-A566-2B6B234CAC70}" type="presParOf" srcId="{FA338D5A-C880-4564-B797-9D20EEE5B8B2}" destId="{4233AB6D-313D-4BDD-AF7E-73188AD28C98}" srcOrd="2" destOrd="0" presId="urn:microsoft.com/office/officeart/2005/8/layout/radial4"/>
    <dgm:cxn modelId="{A20899A2-D6B2-426B-9A6C-F6F271858542}" type="presParOf" srcId="{FA338D5A-C880-4564-B797-9D20EEE5B8B2}" destId="{B5CD56B5-79FA-4339-A0F7-87250682BA3F}" srcOrd="3" destOrd="0" presId="urn:microsoft.com/office/officeart/2005/8/layout/radial4"/>
    <dgm:cxn modelId="{04793E2E-4F05-480A-9958-AD8704652E1B}" type="presParOf" srcId="{FA338D5A-C880-4564-B797-9D20EEE5B8B2}" destId="{4EFBED72-7065-48F8-9BC5-988710355A54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FEE7E2-18F4-44A2-A1F0-06CDC2FBAA3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9DBA11-7902-42CF-A27F-F40E5D8F8E6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Deeper exploration of what features are most relevant</a:t>
          </a:r>
        </a:p>
      </dgm:t>
    </dgm:pt>
    <dgm:pt modelId="{52003434-65FD-4B9A-A9A2-A1F7AC4F4EEC}" type="parTrans" cxnId="{E0E8638A-8DC1-46AC-8ED0-5F86F7E9C458}">
      <dgm:prSet/>
      <dgm:spPr/>
      <dgm:t>
        <a:bodyPr/>
        <a:lstStyle/>
        <a:p>
          <a:endParaRPr lang="en-US"/>
        </a:p>
      </dgm:t>
    </dgm:pt>
    <dgm:pt modelId="{DC5A0BF4-51C9-4BB8-B9F6-CC98CECFD299}" type="sibTrans" cxnId="{E0E8638A-8DC1-46AC-8ED0-5F86F7E9C458}">
      <dgm:prSet/>
      <dgm:spPr/>
      <dgm:t>
        <a:bodyPr/>
        <a:lstStyle/>
        <a:p>
          <a:endParaRPr lang="en-US"/>
        </a:p>
      </dgm:t>
    </dgm:pt>
    <dgm:pt modelId="{7122D010-9CAD-4526-8CCA-033656F24C1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Beginning to a larger body of work </a:t>
          </a:r>
        </a:p>
      </dgm:t>
    </dgm:pt>
    <dgm:pt modelId="{48536ACD-59B2-4E00-B57F-DF1B76892D72}" type="parTrans" cxnId="{9A20E84F-2BAF-4CBA-B79C-57C18C59E9B9}">
      <dgm:prSet/>
      <dgm:spPr/>
      <dgm:t>
        <a:bodyPr/>
        <a:lstStyle/>
        <a:p>
          <a:endParaRPr lang="en-US"/>
        </a:p>
      </dgm:t>
    </dgm:pt>
    <dgm:pt modelId="{5A82A20A-96C0-4F95-9C34-ECECEAD41773}" type="sibTrans" cxnId="{9A20E84F-2BAF-4CBA-B79C-57C18C59E9B9}">
      <dgm:prSet/>
      <dgm:spPr/>
      <dgm:t>
        <a:bodyPr/>
        <a:lstStyle/>
        <a:p>
          <a:endParaRPr lang="en-US"/>
        </a:p>
      </dgm:t>
    </dgm:pt>
    <dgm:pt modelId="{E9E846B1-4CA9-4FBE-A97C-D3CF2F78E63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Clusters Found</a:t>
          </a:r>
        </a:p>
      </dgm:t>
    </dgm:pt>
    <dgm:pt modelId="{12850059-3E28-48B2-B8C5-BA9AA3E09FD7}" type="parTrans" cxnId="{B9C6E4E7-4BD9-4E55-B382-D7F9F77619CE}">
      <dgm:prSet/>
      <dgm:spPr/>
      <dgm:t>
        <a:bodyPr/>
        <a:lstStyle/>
        <a:p>
          <a:endParaRPr lang="en-US"/>
        </a:p>
      </dgm:t>
    </dgm:pt>
    <dgm:pt modelId="{9A5F42B9-5461-4418-B6E2-02384F725B7A}" type="sibTrans" cxnId="{B9C6E4E7-4BD9-4E55-B382-D7F9F77619CE}">
      <dgm:prSet/>
      <dgm:spPr/>
      <dgm:t>
        <a:bodyPr/>
        <a:lstStyle/>
        <a:p>
          <a:endParaRPr lang="en-US"/>
        </a:p>
      </dgm:t>
    </dgm:pt>
    <dgm:pt modelId="{159F6FD5-7C7B-4171-84A0-A834AF6ADA4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Entertainment</a:t>
          </a:r>
        </a:p>
      </dgm:t>
    </dgm:pt>
    <dgm:pt modelId="{B0FB54A4-CCFC-41B5-A81D-C600E0C492C0}" type="parTrans" cxnId="{A0AF0BED-97D7-4A2F-9BE4-2CEE2427C84F}">
      <dgm:prSet/>
      <dgm:spPr/>
      <dgm:t>
        <a:bodyPr/>
        <a:lstStyle/>
        <a:p>
          <a:endParaRPr lang="en-US"/>
        </a:p>
      </dgm:t>
    </dgm:pt>
    <dgm:pt modelId="{A587A0FF-8C96-4294-9B5F-A7CF2C5A7499}" type="sibTrans" cxnId="{A0AF0BED-97D7-4A2F-9BE4-2CEE2427C84F}">
      <dgm:prSet/>
      <dgm:spPr/>
      <dgm:t>
        <a:bodyPr/>
        <a:lstStyle/>
        <a:p>
          <a:endParaRPr lang="en-US"/>
        </a:p>
      </dgm:t>
    </dgm:pt>
    <dgm:pt modelId="{670F2FA1-71BC-4A37-985C-24E21DA41C7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Shopping</a:t>
          </a:r>
        </a:p>
      </dgm:t>
    </dgm:pt>
    <dgm:pt modelId="{E2A323EE-C34B-435D-966C-185EFD73E836}" type="parTrans" cxnId="{576A6606-DCB1-4980-BA87-E0E0BB1B26FF}">
      <dgm:prSet/>
      <dgm:spPr/>
      <dgm:t>
        <a:bodyPr/>
        <a:lstStyle/>
        <a:p>
          <a:endParaRPr lang="en-US"/>
        </a:p>
      </dgm:t>
    </dgm:pt>
    <dgm:pt modelId="{25EE4C21-79F2-4130-87D7-3362CCEF4C83}" type="sibTrans" cxnId="{576A6606-DCB1-4980-BA87-E0E0BB1B26FF}">
      <dgm:prSet/>
      <dgm:spPr/>
      <dgm:t>
        <a:bodyPr/>
        <a:lstStyle/>
        <a:p>
          <a:endParaRPr lang="en-US"/>
        </a:p>
      </dgm:t>
    </dgm:pt>
    <dgm:pt modelId="{23A8E4A6-CFB3-4D12-856B-E2A31C5FF4D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Restaurant </a:t>
          </a:r>
        </a:p>
      </dgm:t>
    </dgm:pt>
    <dgm:pt modelId="{C111E726-A71C-4617-A483-4B1DFC10283B}" type="parTrans" cxnId="{AF4E6869-F79C-4FAC-9C3E-1B242DCE9BE9}">
      <dgm:prSet/>
      <dgm:spPr/>
      <dgm:t>
        <a:bodyPr/>
        <a:lstStyle/>
        <a:p>
          <a:endParaRPr lang="en-US"/>
        </a:p>
      </dgm:t>
    </dgm:pt>
    <dgm:pt modelId="{41F2CE0C-F80B-4D71-9BA4-C49D805A7B85}" type="sibTrans" cxnId="{AF4E6869-F79C-4FAC-9C3E-1B242DCE9BE9}">
      <dgm:prSet/>
      <dgm:spPr/>
      <dgm:t>
        <a:bodyPr/>
        <a:lstStyle/>
        <a:p>
          <a:endParaRPr lang="en-US"/>
        </a:p>
      </dgm:t>
    </dgm:pt>
    <dgm:pt modelId="{D204A431-2EBB-4230-A026-A2B2EF4E74C7}" type="pres">
      <dgm:prSet presAssocID="{2CFEE7E2-18F4-44A2-A1F0-06CDC2FBAA32}" presName="linear" presStyleCnt="0">
        <dgm:presLayoutVars>
          <dgm:dir/>
          <dgm:animLvl val="lvl"/>
          <dgm:resizeHandles val="exact"/>
        </dgm:presLayoutVars>
      </dgm:prSet>
      <dgm:spPr/>
    </dgm:pt>
    <dgm:pt modelId="{4ACD9DD7-8395-41AE-8DE5-FC4725182478}" type="pres">
      <dgm:prSet presAssocID="{819DBA11-7902-42CF-A27F-F40E5D8F8E6C}" presName="parentLin" presStyleCnt="0"/>
      <dgm:spPr/>
    </dgm:pt>
    <dgm:pt modelId="{F1DCFD45-E48E-44AB-8FA5-D88441BE2F34}" type="pres">
      <dgm:prSet presAssocID="{819DBA11-7902-42CF-A27F-F40E5D8F8E6C}" presName="parentLeftMargin" presStyleLbl="node1" presStyleIdx="0" presStyleCnt="6"/>
      <dgm:spPr/>
    </dgm:pt>
    <dgm:pt modelId="{D0123E38-65ED-445D-8E5E-704867AAFC8F}" type="pres">
      <dgm:prSet presAssocID="{819DBA11-7902-42CF-A27F-F40E5D8F8E6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1D34A99-B77D-4B57-9989-D8931F633A08}" type="pres">
      <dgm:prSet presAssocID="{819DBA11-7902-42CF-A27F-F40E5D8F8E6C}" presName="negativeSpace" presStyleCnt="0"/>
      <dgm:spPr/>
    </dgm:pt>
    <dgm:pt modelId="{FC85F70C-8E22-41B0-959B-DBE5C2B4015A}" type="pres">
      <dgm:prSet presAssocID="{819DBA11-7902-42CF-A27F-F40E5D8F8E6C}" presName="childText" presStyleLbl="conFgAcc1" presStyleIdx="0" presStyleCnt="6">
        <dgm:presLayoutVars>
          <dgm:bulletEnabled val="1"/>
        </dgm:presLayoutVars>
      </dgm:prSet>
      <dgm:spPr/>
    </dgm:pt>
    <dgm:pt modelId="{B0437386-FF31-4626-B5BE-9721849A82B1}" type="pres">
      <dgm:prSet presAssocID="{DC5A0BF4-51C9-4BB8-B9F6-CC98CECFD299}" presName="spaceBetweenRectangles" presStyleCnt="0"/>
      <dgm:spPr/>
    </dgm:pt>
    <dgm:pt modelId="{D76661B6-2EF6-4BDD-BBC7-0463760B9015}" type="pres">
      <dgm:prSet presAssocID="{7122D010-9CAD-4526-8CCA-033656F24C1F}" presName="parentLin" presStyleCnt="0"/>
      <dgm:spPr/>
    </dgm:pt>
    <dgm:pt modelId="{7E73FC27-2487-4CC0-8CE4-071AC2053376}" type="pres">
      <dgm:prSet presAssocID="{7122D010-9CAD-4526-8CCA-033656F24C1F}" presName="parentLeftMargin" presStyleLbl="node1" presStyleIdx="0" presStyleCnt="6"/>
      <dgm:spPr/>
    </dgm:pt>
    <dgm:pt modelId="{4925104A-6757-49FF-8F46-8B11618F802B}" type="pres">
      <dgm:prSet presAssocID="{7122D010-9CAD-4526-8CCA-033656F24C1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69C49C4-8454-4A99-A61C-3F7AC0682C22}" type="pres">
      <dgm:prSet presAssocID="{7122D010-9CAD-4526-8CCA-033656F24C1F}" presName="negativeSpace" presStyleCnt="0"/>
      <dgm:spPr/>
    </dgm:pt>
    <dgm:pt modelId="{03313705-8BAC-4B98-9788-25DCD5E02C17}" type="pres">
      <dgm:prSet presAssocID="{7122D010-9CAD-4526-8CCA-033656F24C1F}" presName="childText" presStyleLbl="conFgAcc1" presStyleIdx="1" presStyleCnt="6">
        <dgm:presLayoutVars>
          <dgm:bulletEnabled val="1"/>
        </dgm:presLayoutVars>
      </dgm:prSet>
      <dgm:spPr/>
    </dgm:pt>
    <dgm:pt modelId="{98FFEC6B-F834-47EE-B3EE-361625CA2C53}" type="pres">
      <dgm:prSet presAssocID="{5A82A20A-96C0-4F95-9C34-ECECEAD41773}" presName="spaceBetweenRectangles" presStyleCnt="0"/>
      <dgm:spPr/>
    </dgm:pt>
    <dgm:pt modelId="{1E56402C-B0A9-45BC-A591-5B93F73FB10C}" type="pres">
      <dgm:prSet presAssocID="{E9E846B1-4CA9-4FBE-A97C-D3CF2F78E633}" presName="parentLin" presStyleCnt="0"/>
      <dgm:spPr/>
    </dgm:pt>
    <dgm:pt modelId="{94617AF1-B1B2-4D7E-86FE-6204CD197AFC}" type="pres">
      <dgm:prSet presAssocID="{E9E846B1-4CA9-4FBE-A97C-D3CF2F78E633}" presName="parentLeftMargin" presStyleLbl="node1" presStyleIdx="1" presStyleCnt="6"/>
      <dgm:spPr/>
    </dgm:pt>
    <dgm:pt modelId="{76BBDD08-AEB9-4209-AEBC-93A5C19DE8B1}" type="pres">
      <dgm:prSet presAssocID="{E9E846B1-4CA9-4FBE-A97C-D3CF2F78E63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E236456-9E00-4FFB-B3A5-D1C4D5D00ED8}" type="pres">
      <dgm:prSet presAssocID="{E9E846B1-4CA9-4FBE-A97C-D3CF2F78E633}" presName="negativeSpace" presStyleCnt="0"/>
      <dgm:spPr/>
    </dgm:pt>
    <dgm:pt modelId="{76147382-C74A-4831-812E-6B4E3D8FBA13}" type="pres">
      <dgm:prSet presAssocID="{E9E846B1-4CA9-4FBE-A97C-D3CF2F78E633}" presName="childText" presStyleLbl="conFgAcc1" presStyleIdx="2" presStyleCnt="6">
        <dgm:presLayoutVars>
          <dgm:bulletEnabled val="1"/>
        </dgm:presLayoutVars>
      </dgm:prSet>
      <dgm:spPr/>
    </dgm:pt>
    <dgm:pt modelId="{DED77E2A-248A-464E-ACAB-28B411CBF19F}" type="pres">
      <dgm:prSet presAssocID="{9A5F42B9-5461-4418-B6E2-02384F725B7A}" presName="spaceBetweenRectangles" presStyleCnt="0"/>
      <dgm:spPr/>
    </dgm:pt>
    <dgm:pt modelId="{9C510976-4EC6-4D7E-BC49-A14A09DDB466}" type="pres">
      <dgm:prSet presAssocID="{159F6FD5-7C7B-4171-84A0-A834AF6ADA4D}" presName="parentLin" presStyleCnt="0"/>
      <dgm:spPr/>
    </dgm:pt>
    <dgm:pt modelId="{3A008CF9-7E45-461B-9A35-73A85EBFDC0E}" type="pres">
      <dgm:prSet presAssocID="{159F6FD5-7C7B-4171-84A0-A834AF6ADA4D}" presName="parentLeftMargin" presStyleLbl="node1" presStyleIdx="2" presStyleCnt="6"/>
      <dgm:spPr/>
    </dgm:pt>
    <dgm:pt modelId="{1541DAC1-A771-4B39-83AB-ADB8DB1FC489}" type="pres">
      <dgm:prSet presAssocID="{159F6FD5-7C7B-4171-84A0-A834AF6ADA4D}" presName="parentText" presStyleLbl="node1" presStyleIdx="3" presStyleCnt="6" custLinFactX="14852" custLinFactNeighborX="100000" custLinFactNeighborY="-9146">
        <dgm:presLayoutVars>
          <dgm:chMax val="0"/>
          <dgm:bulletEnabled val="1"/>
        </dgm:presLayoutVars>
      </dgm:prSet>
      <dgm:spPr/>
    </dgm:pt>
    <dgm:pt modelId="{844E71B4-E5BE-423C-A649-B7216595143F}" type="pres">
      <dgm:prSet presAssocID="{159F6FD5-7C7B-4171-84A0-A834AF6ADA4D}" presName="negativeSpace" presStyleCnt="0"/>
      <dgm:spPr/>
    </dgm:pt>
    <dgm:pt modelId="{2CE69E67-78AD-4888-AC9D-4542288D8CF8}" type="pres">
      <dgm:prSet presAssocID="{159F6FD5-7C7B-4171-84A0-A834AF6ADA4D}" presName="childText" presStyleLbl="conFgAcc1" presStyleIdx="3" presStyleCnt="6">
        <dgm:presLayoutVars>
          <dgm:bulletEnabled val="1"/>
        </dgm:presLayoutVars>
      </dgm:prSet>
      <dgm:spPr/>
    </dgm:pt>
    <dgm:pt modelId="{C4D3308F-861B-4E2F-A88E-02CFFB68717F}" type="pres">
      <dgm:prSet presAssocID="{A587A0FF-8C96-4294-9B5F-A7CF2C5A7499}" presName="spaceBetweenRectangles" presStyleCnt="0"/>
      <dgm:spPr/>
    </dgm:pt>
    <dgm:pt modelId="{9C82887F-54B9-4241-A4BD-EA3FA1032D49}" type="pres">
      <dgm:prSet presAssocID="{670F2FA1-71BC-4A37-985C-24E21DA41C7D}" presName="parentLin" presStyleCnt="0"/>
      <dgm:spPr/>
    </dgm:pt>
    <dgm:pt modelId="{493BE2D3-046D-45F6-ADE4-558D48382606}" type="pres">
      <dgm:prSet presAssocID="{670F2FA1-71BC-4A37-985C-24E21DA41C7D}" presName="parentLeftMargin" presStyleLbl="node1" presStyleIdx="3" presStyleCnt="6"/>
      <dgm:spPr/>
    </dgm:pt>
    <dgm:pt modelId="{312C40DD-FAA0-4402-BFE8-C93C72D0021D}" type="pres">
      <dgm:prSet presAssocID="{670F2FA1-71BC-4A37-985C-24E21DA41C7D}" presName="parentText" presStyleLbl="node1" presStyleIdx="4" presStyleCnt="6" custLinFactX="14453" custLinFactNeighborX="100000" custLinFactNeighborY="5377">
        <dgm:presLayoutVars>
          <dgm:chMax val="0"/>
          <dgm:bulletEnabled val="1"/>
        </dgm:presLayoutVars>
      </dgm:prSet>
      <dgm:spPr/>
    </dgm:pt>
    <dgm:pt modelId="{D887699E-91BD-47AF-A2A4-3D6AAB5556E4}" type="pres">
      <dgm:prSet presAssocID="{670F2FA1-71BC-4A37-985C-24E21DA41C7D}" presName="negativeSpace" presStyleCnt="0"/>
      <dgm:spPr/>
    </dgm:pt>
    <dgm:pt modelId="{BF5DFB48-607A-46EE-9AEC-8CC97E0E1F9D}" type="pres">
      <dgm:prSet presAssocID="{670F2FA1-71BC-4A37-985C-24E21DA41C7D}" presName="childText" presStyleLbl="conFgAcc1" presStyleIdx="4" presStyleCnt="6">
        <dgm:presLayoutVars>
          <dgm:bulletEnabled val="1"/>
        </dgm:presLayoutVars>
      </dgm:prSet>
      <dgm:spPr/>
    </dgm:pt>
    <dgm:pt modelId="{33EE81BF-65D7-4CBB-8C9B-8F3782256311}" type="pres">
      <dgm:prSet presAssocID="{25EE4C21-79F2-4130-87D7-3362CCEF4C83}" presName="spaceBetweenRectangles" presStyleCnt="0"/>
      <dgm:spPr/>
    </dgm:pt>
    <dgm:pt modelId="{B427FAAC-FEF5-4200-83A0-4027FBF307FE}" type="pres">
      <dgm:prSet presAssocID="{23A8E4A6-CFB3-4D12-856B-E2A31C5FF4DA}" presName="parentLin" presStyleCnt="0"/>
      <dgm:spPr/>
    </dgm:pt>
    <dgm:pt modelId="{C7A3424C-EE09-4639-BB29-C57D24D3FC9D}" type="pres">
      <dgm:prSet presAssocID="{23A8E4A6-CFB3-4D12-856B-E2A31C5FF4DA}" presName="parentLeftMargin" presStyleLbl="node1" presStyleIdx="4" presStyleCnt="6"/>
      <dgm:spPr/>
    </dgm:pt>
    <dgm:pt modelId="{475AC779-F190-4B44-AA70-1131068DA030}" type="pres">
      <dgm:prSet presAssocID="{23A8E4A6-CFB3-4D12-856B-E2A31C5FF4DA}" presName="parentText" presStyleLbl="node1" presStyleIdx="5" presStyleCnt="6" custLinFactX="14621" custLinFactNeighborX="100000" custLinFactNeighborY="1545">
        <dgm:presLayoutVars>
          <dgm:chMax val="0"/>
          <dgm:bulletEnabled val="1"/>
        </dgm:presLayoutVars>
      </dgm:prSet>
      <dgm:spPr/>
    </dgm:pt>
    <dgm:pt modelId="{CCE964D4-102C-4BF7-8457-799287FE0E54}" type="pres">
      <dgm:prSet presAssocID="{23A8E4A6-CFB3-4D12-856B-E2A31C5FF4DA}" presName="negativeSpace" presStyleCnt="0"/>
      <dgm:spPr/>
    </dgm:pt>
    <dgm:pt modelId="{FE79DCE3-D993-4046-A036-44A5D13057F5}" type="pres">
      <dgm:prSet presAssocID="{23A8E4A6-CFB3-4D12-856B-E2A31C5FF4DA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CE4DC04-AEFB-4F71-BAD8-EDCE810661B9}" type="presOf" srcId="{23A8E4A6-CFB3-4D12-856B-E2A31C5FF4DA}" destId="{C7A3424C-EE09-4639-BB29-C57D24D3FC9D}" srcOrd="0" destOrd="0" presId="urn:microsoft.com/office/officeart/2005/8/layout/list1"/>
    <dgm:cxn modelId="{576A6606-DCB1-4980-BA87-E0E0BB1B26FF}" srcId="{2CFEE7E2-18F4-44A2-A1F0-06CDC2FBAA32}" destId="{670F2FA1-71BC-4A37-985C-24E21DA41C7D}" srcOrd="4" destOrd="0" parTransId="{E2A323EE-C34B-435D-966C-185EFD73E836}" sibTransId="{25EE4C21-79F2-4130-87D7-3362CCEF4C83}"/>
    <dgm:cxn modelId="{95F23E09-CE5D-4452-BF16-4738B7E83C36}" type="presOf" srcId="{7122D010-9CAD-4526-8CCA-033656F24C1F}" destId="{4925104A-6757-49FF-8F46-8B11618F802B}" srcOrd="1" destOrd="0" presId="urn:microsoft.com/office/officeart/2005/8/layout/list1"/>
    <dgm:cxn modelId="{10CD9E12-DEE4-4F88-B0A4-1B1E373A6872}" type="presOf" srcId="{819DBA11-7902-42CF-A27F-F40E5D8F8E6C}" destId="{D0123E38-65ED-445D-8E5E-704867AAFC8F}" srcOrd="1" destOrd="0" presId="urn:microsoft.com/office/officeart/2005/8/layout/list1"/>
    <dgm:cxn modelId="{845B4F23-BAD6-47F7-AB67-E1D33DE488D2}" type="presOf" srcId="{159F6FD5-7C7B-4171-84A0-A834AF6ADA4D}" destId="{1541DAC1-A771-4B39-83AB-ADB8DB1FC489}" srcOrd="1" destOrd="0" presId="urn:microsoft.com/office/officeart/2005/8/layout/list1"/>
    <dgm:cxn modelId="{1CDA9132-E851-4FCA-BC1C-54A92A0009C8}" type="presOf" srcId="{819DBA11-7902-42CF-A27F-F40E5D8F8E6C}" destId="{F1DCFD45-E48E-44AB-8FA5-D88441BE2F34}" srcOrd="0" destOrd="0" presId="urn:microsoft.com/office/officeart/2005/8/layout/list1"/>
    <dgm:cxn modelId="{EB003035-E81B-4466-A39C-10F270116E05}" type="presOf" srcId="{670F2FA1-71BC-4A37-985C-24E21DA41C7D}" destId="{312C40DD-FAA0-4402-BFE8-C93C72D0021D}" srcOrd="1" destOrd="0" presId="urn:microsoft.com/office/officeart/2005/8/layout/list1"/>
    <dgm:cxn modelId="{AF4E6869-F79C-4FAC-9C3E-1B242DCE9BE9}" srcId="{2CFEE7E2-18F4-44A2-A1F0-06CDC2FBAA32}" destId="{23A8E4A6-CFB3-4D12-856B-E2A31C5FF4DA}" srcOrd="5" destOrd="0" parTransId="{C111E726-A71C-4617-A483-4B1DFC10283B}" sibTransId="{41F2CE0C-F80B-4D71-9BA4-C49D805A7B85}"/>
    <dgm:cxn modelId="{9A20E84F-2BAF-4CBA-B79C-57C18C59E9B9}" srcId="{2CFEE7E2-18F4-44A2-A1F0-06CDC2FBAA32}" destId="{7122D010-9CAD-4526-8CCA-033656F24C1F}" srcOrd="1" destOrd="0" parTransId="{48536ACD-59B2-4E00-B57F-DF1B76892D72}" sibTransId="{5A82A20A-96C0-4F95-9C34-ECECEAD41773}"/>
    <dgm:cxn modelId="{E698AB78-4BF4-45D9-B35C-3348B139D2FE}" type="presOf" srcId="{E9E846B1-4CA9-4FBE-A97C-D3CF2F78E633}" destId="{94617AF1-B1B2-4D7E-86FE-6204CD197AFC}" srcOrd="0" destOrd="0" presId="urn:microsoft.com/office/officeart/2005/8/layout/list1"/>
    <dgm:cxn modelId="{E0E8638A-8DC1-46AC-8ED0-5F86F7E9C458}" srcId="{2CFEE7E2-18F4-44A2-A1F0-06CDC2FBAA32}" destId="{819DBA11-7902-42CF-A27F-F40E5D8F8E6C}" srcOrd="0" destOrd="0" parTransId="{52003434-65FD-4B9A-A9A2-A1F7AC4F4EEC}" sibTransId="{DC5A0BF4-51C9-4BB8-B9F6-CC98CECFD299}"/>
    <dgm:cxn modelId="{0521EBA0-F286-4958-8A41-5C8D1D1961E5}" type="presOf" srcId="{2CFEE7E2-18F4-44A2-A1F0-06CDC2FBAA32}" destId="{D204A431-2EBB-4230-A026-A2B2EF4E74C7}" srcOrd="0" destOrd="0" presId="urn:microsoft.com/office/officeart/2005/8/layout/list1"/>
    <dgm:cxn modelId="{DF6A03B9-5892-4E6F-A7C0-0EA265A5DDD8}" type="presOf" srcId="{23A8E4A6-CFB3-4D12-856B-E2A31C5FF4DA}" destId="{475AC779-F190-4B44-AA70-1131068DA030}" srcOrd="1" destOrd="0" presId="urn:microsoft.com/office/officeart/2005/8/layout/list1"/>
    <dgm:cxn modelId="{CCD876C3-886E-47A5-81B6-084F85C8F201}" type="presOf" srcId="{7122D010-9CAD-4526-8CCA-033656F24C1F}" destId="{7E73FC27-2487-4CC0-8CE4-071AC2053376}" srcOrd="0" destOrd="0" presId="urn:microsoft.com/office/officeart/2005/8/layout/list1"/>
    <dgm:cxn modelId="{2D6446C9-7A02-4050-B20F-8A3E2E194613}" type="presOf" srcId="{670F2FA1-71BC-4A37-985C-24E21DA41C7D}" destId="{493BE2D3-046D-45F6-ADE4-558D48382606}" srcOrd="0" destOrd="0" presId="urn:microsoft.com/office/officeart/2005/8/layout/list1"/>
    <dgm:cxn modelId="{CF2AC0D3-A476-4F83-8D1F-1DDEA6BDF9A3}" type="presOf" srcId="{E9E846B1-4CA9-4FBE-A97C-D3CF2F78E633}" destId="{76BBDD08-AEB9-4209-AEBC-93A5C19DE8B1}" srcOrd="1" destOrd="0" presId="urn:microsoft.com/office/officeart/2005/8/layout/list1"/>
    <dgm:cxn modelId="{B9C6E4E7-4BD9-4E55-B382-D7F9F77619CE}" srcId="{2CFEE7E2-18F4-44A2-A1F0-06CDC2FBAA32}" destId="{E9E846B1-4CA9-4FBE-A97C-D3CF2F78E633}" srcOrd="2" destOrd="0" parTransId="{12850059-3E28-48B2-B8C5-BA9AA3E09FD7}" sibTransId="{9A5F42B9-5461-4418-B6E2-02384F725B7A}"/>
    <dgm:cxn modelId="{A0AF0BED-97D7-4A2F-9BE4-2CEE2427C84F}" srcId="{2CFEE7E2-18F4-44A2-A1F0-06CDC2FBAA32}" destId="{159F6FD5-7C7B-4171-84A0-A834AF6ADA4D}" srcOrd="3" destOrd="0" parTransId="{B0FB54A4-CCFC-41B5-A81D-C600E0C492C0}" sibTransId="{A587A0FF-8C96-4294-9B5F-A7CF2C5A7499}"/>
    <dgm:cxn modelId="{BA4759ED-2F04-42F0-BFAF-B86DA6C95F53}" type="presOf" srcId="{159F6FD5-7C7B-4171-84A0-A834AF6ADA4D}" destId="{3A008CF9-7E45-461B-9A35-73A85EBFDC0E}" srcOrd="0" destOrd="0" presId="urn:microsoft.com/office/officeart/2005/8/layout/list1"/>
    <dgm:cxn modelId="{AF2ACC06-5C6A-4EB5-8F7D-0DA8BF4CB145}" type="presParOf" srcId="{D204A431-2EBB-4230-A026-A2B2EF4E74C7}" destId="{4ACD9DD7-8395-41AE-8DE5-FC4725182478}" srcOrd="0" destOrd="0" presId="urn:microsoft.com/office/officeart/2005/8/layout/list1"/>
    <dgm:cxn modelId="{3CB5B685-C2EC-418B-A74D-10AA2EB43B71}" type="presParOf" srcId="{4ACD9DD7-8395-41AE-8DE5-FC4725182478}" destId="{F1DCFD45-E48E-44AB-8FA5-D88441BE2F34}" srcOrd="0" destOrd="0" presId="urn:microsoft.com/office/officeart/2005/8/layout/list1"/>
    <dgm:cxn modelId="{49970EED-79CE-4197-BB36-034B710BDF00}" type="presParOf" srcId="{4ACD9DD7-8395-41AE-8DE5-FC4725182478}" destId="{D0123E38-65ED-445D-8E5E-704867AAFC8F}" srcOrd="1" destOrd="0" presId="urn:microsoft.com/office/officeart/2005/8/layout/list1"/>
    <dgm:cxn modelId="{B489B371-C1F7-4F63-9D63-5B058E2C38FF}" type="presParOf" srcId="{D204A431-2EBB-4230-A026-A2B2EF4E74C7}" destId="{11D34A99-B77D-4B57-9989-D8931F633A08}" srcOrd="1" destOrd="0" presId="urn:microsoft.com/office/officeart/2005/8/layout/list1"/>
    <dgm:cxn modelId="{DF092899-7386-4C3D-A708-BC3E3B8027EE}" type="presParOf" srcId="{D204A431-2EBB-4230-A026-A2B2EF4E74C7}" destId="{FC85F70C-8E22-41B0-959B-DBE5C2B4015A}" srcOrd="2" destOrd="0" presId="urn:microsoft.com/office/officeart/2005/8/layout/list1"/>
    <dgm:cxn modelId="{81504021-D0DF-47AC-A512-C2CBB97212BE}" type="presParOf" srcId="{D204A431-2EBB-4230-A026-A2B2EF4E74C7}" destId="{B0437386-FF31-4626-B5BE-9721849A82B1}" srcOrd="3" destOrd="0" presId="urn:microsoft.com/office/officeart/2005/8/layout/list1"/>
    <dgm:cxn modelId="{BD3D3A18-9F8E-4F29-A2A8-B84A7DAAF924}" type="presParOf" srcId="{D204A431-2EBB-4230-A026-A2B2EF4E74C7}" destId="{D76661B6-2EF6-4BDD-BBC7-0463760B9015}" srcOrd="4" destOrd="0" presId="urn:microsoft.com/office/officeart/2005/8/layout/list1"/>
    <dgm:cxn modelId="{FB736C03-E40E-4BED-BFD0-09175DB8159F}" type="presParOf" srcId="{D76661B6-2EF6-4BDD-BBC7-0463760B9015}" destId="{7E73FC27-2487-4CC0-8CE4-071AC2053376}" srcOrd="0" destOrd="0" presId="urn:microsoft.com/office/officeart/2005/8/layout/list1"/>
    <dgm:cxn modelId="{04D2B260-E48C-4F4D-BA96-563D66999D13}" type="presParOf" srcId="{D76661B6-2EF6-4BDD-BBC7-0463760B9015}" destId="{4925104A-6757-49FF-8F46-8B11618F802B}" srcOrd="1" destOrd="0" presId="urn:microsoft.com/office/officeart/2005/8/layout/list1"/>
    <dgm:cxn modelId="{9CB40493-0AEF-4D4C-AB8F-2FF56FA38F33}" type="presParOf" srcId="{D204A431-2EBB-4230-A026-A2B2EF4E74C7}" destId="{F69C49C4-8454-4A99-A61C-3F7AC0682C22}" srcOrd="5" destOrd="0" presId="urn:microsoft.com/office/officeart/2005/8/layout/list1"/>
    <dgm:cxn modelId="{59746871-AF24-43AC-AF88-C3A31FF8491B}" type="presParOf" srcId="{D204A431-2EBB-4230-A026-A2B2EF4E74C7}" destId="{03313705-8BAC-4B98-9788-25DCD5E02C17}" srcOrd="6" destOrd="0" presId="urn:microsoft.com/office/officeart/2005/8/layout/list1"/>
    <dgm:cxn modelId="{00F6108E-5A12-459C-BBF5-E6331B74754F}" type="presParOf" srcId="{D204A431-2EBB-4230-A026-A2B2EF4E74C7}" destId="{98FFEC6B-F834-47EE-B3EE-361625CA2C53}" srcOrd="7" destOrd="0" presId="urn:microsoft.com/office/officeart/2005/8/layout/list1"/>
    <dgm:cxn modelId="{4D306E0A-5DC9-4286-9D30-6378E9FB9285}" type="presParOf" srcId="{D204A431-2EBB-4230-A026-A2B2EF4E74C7}" destId="{1E56402C-B0A9-45BC-A591-5B93F73FB10C}" srcOrd="8" destOrd="0" presId="urn:microsoft.com/office/officeart/2005/8/layout/list1"/>
    <dgm:cxn modelId="{72C4CFC4-A829-4A24-8ADD-1529F9E5D5A5}" type="presParOf" srcId="{1E56402C-B0A9-45BC-A591-5B93F73FB10C}" destId="{94617AF1-B1B2-4D7E-86FE-6204CD197AFC}" srcOrd="0" destOrd="0" presId="urn:microsoft.com/office/officeart/2005/8/layout/list1"/>
    <dgm:cxn modelId="{2FA27085-07CA-4B7B-917D-CB8D906F478D}" type="presParOf" srcId="{1E56402C-B0A9-45BC-A591-5B93F73FB10C}" destId="{76BBDD08-AEB9-4209-AEBC-93A5C19DE8B1}" srcOrd="1" destOrd="0" presId="urn:microsoft.com/office/officeart/2005/8/layout/list1"/>
    <dgm:cxn modelId="{10EE7F7B-7AAA-43DD-8454-C8F791490A43}" type="presParOf" srcId="{D204A431-2EBB-4230-A026-A2B2EF4E74C7}" destId="{4E236456-9E00-4FFB-B3A5-D1C4D5D00ED8}" srcOrd="9" destOrd="0" presId="urn:microsoft.com/office/officeart/2005/8/layout/list1"/>
    <dgm:cxn modelId="{12595F17-E39B-41B7-ACF5-9D097A03211A}" type="presParOf" srcId="{D204A431-2EBB-4230-A026-A2B2EF4E74C7}" destId="{76147382-C74A-4831-812E-6B4E3D8FBA13}" srcOrd="10" destOrd="0" presId="urn:microsoft.com/office/officeart/2005/8/layout/list1"/>
    <dgm:cxn modelId="{ACA2BB52-5163-494F-8942-B42ED63E99CF}" type="presParOf" srcId="{D204A431-2EBB-4230-A026-A2B2EF4E74C7}" destId="{DED77E2A-248A-464E-ACAB-28B411CBF19F}" srcOrd="11" destOrd="0" presId="urn:microsoft.com/office/officeart/2005/8/layout/list1"/>
    <dgm:cxn modelId="{B45E42F6-7097-415F-BBE6-69FD0283A801}" type="presParOf" srcId="{D204A431-2EBB-4230-A026-A2B2EF4E74C7}" destId="{9C510976-4EC6-4D7E-BC49-A14A09DDB466}" srcOrd="12" destOrd="0" presId="urn:microsoft.com/office/officeart/2005/8/layout/list1"/>
    <dgm:cxn modelId="{9646911A-5117-4D9E-AD97-ABBCB71BBD32}" type="presParOf" srcId="{9C510976-4EC6-4D7E-BC49-A14A09DDB466}" destId="{3A008CF9-7E45-461B-9A35-73A85EBFDC0E}" srcOrd="0" destOrd="0" presId="urn:microsoft.com/office/officeart/2005/8/layout/list1"/>
    <dgm:cxn modelId="{05576384-C444-45B0-AF3D-652FAB1DBACB}" type="presParOf" srcId="{9C510976-4EC6-4D7E-BC49-A14A09DDB466}" destId="{1541DAC1-A771-4B39-83AB-ADB8DB1FC489}" srcOrd="1" destOrd="0" presId="urn:microsoft.com/office/officeart/2005/8/layout/list1"/>
    <dgm:cxn modelId="{7A401C03-777F-4D9A-8CC4-CE2DAD26D6DA}" type="presParOf" srcId="{D204A431-2EBB-4230-A026-A2B2EF4E74C7}" destId="{844E71B4-E5BE-423C-A649-B7216595143F}" srcOrd="13" destOrd="0" presId="urn:microsoft.com/office/officeart/2005/8/layout/list1"/>
    <dgm:cxn modelId="{F29E366B-C66C-43FC-B13B-09C481E4A808}" type="presParOf" srcId="{D204A431-2EBB-4230-A026-A2B2EF4E74C7}" destId="{2CE69E67-78AD-4888-AC9D-4542288D8CF8}" srcOrd="14" destOrd="0" presId="urn:microsoft.com/office/officeart/2005/8/layout/list1"/>
    <dgm:cxn modelId="{8795DB5E-DACA-402F-95A8-45890460B9A9}" type="presParOf" srcId="{D204A431-2EBB-4230-A026-A2B2EF4E74C7}" destId="{C4D3308F-861B-4E2F-A88E-02CFFB68717F}" srcOrd="15" destOrd="0" presId="urn:microsoft.com/office/officeart/2005/8/layout/list1"/>
    <dgm:cxn modelId="{CF0C0D3D-51C0-41FD-BC20-0FD5B7EC6962}" type="presParOf" srcId="{D204A431-2EBB-4230-A026-A2B2EF4E74C7}" destId="{9C82887F-54B9-4241-A4BD-EA3FA1032D49}" srcOrd="16" destOrd="0" presId="urn:microsoft.com/office/officeart/2005/8/layout/list1"/>
    <dgm:cxn modelId="{0E7029B1-4298-435A-9498-657030D9D0D2}" type="presParOf" srcId="{9C82887F-54B9-4241-A4BD-EA3FA1032D49}" destId="{493BE2D3-046D-45F6-ADE4-558D48382606}" srcOrd="0" destOrd="0" presId="urn:microsoft.com/office/officeart/2005/8/layout/list1"/>
    <dgm:cxn modelId="{710F2323-4508-482D-A499-B83797F8D246}" type="presParOf" srcId="{9C82887F-54B9-4241-A4BD-EA3FA1032D49}" destId="{312C40DD-FAA0-4402-BFE8-C93C72D0021D}" srcOrd="1" destOrd="0" presId="urn:microsoft.com/office/officeart/2005/8/layout/list1"/>
    <dgm:cxn modelId="{2D4DDA70-1068-4F85-8186-735B06999C27}" type="presParOf" srcId="{D204A431-2EBB-4230-A026-A2B2EF4E74C7}" destId="{D887699E-91BD-47AF-A2A4-3D6AAB5556E4}" srcOrd="17" destOrd="0" presId="urn:microsoft.com/office/officeart/2005/8/layout/list1"/>
    <dgm:cxn modelId="{E9E8860F-1C2F-4B7B-9E11-7EC42695CA2E}" type="presParOf" srcId="{D204A431-2EBB-4230-A026-A2B2EF4E74C7}" destId="{BF5DFB48-607A-46EE-9AEC-8CC97E0E1F9D}" srcOrd="18" destOrd="0" presId="urn:microsoft.com/office/officeart/2005/8/layout/list1"/>
    <dgm:cxn modelId="{63EC8352-4542-47BC-A5A5-871206308F93}" type="presParOf" srcId="{D204A431-2EBB-4230-A026-A2B2EF4E74C7}" destId="{33EE81BF-65D7-4CBB-8C9B-8F3782256311}" srcOrd="19" destOrd="0" presId="urn:microsoft.com/office/officeart/2005/8/layout/list1"/>
    <dgm:cxn modelId="{4AE7D80D-2749-4E64-ADDE-7B1E0CD7990A}" type="presParOf" srcId="{D204A431-2EBB-4230-A026-A2B2EF4E74C7}" destId="{B427FAAC-FEF5-4200-83A0-4027FBF307FE}" srcOrd="20" destOrd="0" presId="urn:microsoft.com/office/officeart/2005/8/layout/list1"/>
    <dgm:cxn modelId="{FAA5382F-0742-43B2-A9FC-479C9AF04306}" type="presParOf" srcId="{B427FAAC-FEF5-4200-83A0-4027FBF307FE}" destId="{C7A3424C-EE09-4639-BB29-C57D24D3FC9D}" srcOrd="0" destOrd="0" presId="urn:microsoft.com/office/officeart/2005/8/layout/list1"/>
    <dgm:cxn modelId="{435AB98B-A23E-48C9-B72A-C68B6B37A8E4}" type="presParOf" srcId="{B427FAAC-FEF5-4200-83A0-4027FBF307FE}" destId="{475AC779-F190-4B44-AA70-1131068DA030}" srcOrd="1" destOrd="0" presId="urn:microsoft.com/office/officeart/2005/8/layout/list1"/>
    <dgm:cxn modelId="{684C97CA-0614-4534-961F-B118475357CA}" type="presParOf" srcId="{D204A431-2EBB-4230-A026-A2B2EF4E74C7}" destId="{CCE964D4-102C-4BF7-8457-799287FE0E54}" srcOrd="21" destOrd="0" presId="urn:microsoft.com/office/officeart/2005/8/layout/list1"/>
    <dgm:cxn modelId="{C881A16F-F1D0-4D2C-99FB-10B464FBADFF}" type="presParOf" srcId="{D204A431-2EBB-4230-A026-A2B2EF4E74C7}" destId="{FE79DCE3-D993-4046-A036-44A5D13057F5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06FE3-131D-4F00-81E9-35D5CAE87885}">
      <dsp:nvSpPr>
        <dsp:cNvPr id="0" name=""/>
        <dsp:cNvSpPr/>
      </dsp:nvSpPr>
      <dsp:spPr>
        <a:xfrm>
          <a:off x="2862134" y="270455"/>
          <a:ext cx="5367508" cy="186406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6CB32-D9DD-4B82-B0A8-24A4DD581B6E}">
      <dsp:nvSpPr>
        <dsp:cNvPr id="0" name=""/>
        <dsp:cNvSpPr/>
      </dsp:nvSpPr>
      <dsp:spPr>
        <a:xfrm>
          <a:off x="5034103" y="4834918"/>
          <a:ext cx="1040214" cy="66573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13876-65EB-4C8B-86E3-BBC11FC1DE75}">
      <dsp:nvSpPr>
        <dsp:cNvPr id="0" name=""/>
        <dsp:cNvSpPr/>
      </dsp:nvSpPr>
      <dsp:spPr>
        <a:xfrm>
          <a:off x="3057695" y="5367508"/>
          <a:ext cx="4993031" cy="124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Clusters</a:t>
          </a:r>
        </a:p>
      </dsp:txBody>
      <dsp:txXfrm>
        <a:off x="3057695" y="5367508"/>
        <a:ext cx="4993031" cy="1248257"/>
      </dsp:txXfrm>
    </dsp:sp>
    <dsp:sp modelId="{BB7E4FDA-E68A-4012-AA10-CC8AE7EE5B95}">
      <dsp:nvSpPr>
        <dsp:cNvPr id="0" name=""/>
        <dsp:cNvSpPr/>
      </dsp:nvSpPr>
      <dsp:spPr>
        <a:xfrm>
          <a:off x="4813578" y="2278486"/>
          <a:ext cx="1872386" cy="18723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Venue Distribution</a:t>
          </a:r>
        </a:p>
      </dsp:txBody>
      <dsp:txXfrm>
        <a:off x="5087783" y="2552691"/>
        <a:ext cx="1323976" cy="1323976"/>
      </dsp:txXfrm>
    </dsp:sp>
    <dsp:sp modelId="{90CFE885-2710-41DA-B61D-1C1974A6A10C}">
      <dsp:nvSpPr>
        <dsp:cNvPr id="0" name=""/>
        <dsp:cNvSpPr/>
      </dsp:nvSpPr>
      <dsp:spPr>
        <a:xfrm>
          <a:off x="3473781" y="873780"/>
          <a:ext cx="1872386" cy="18723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Population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Statistics</a:t>
          </a:r>
        </a:p>
      </dsp:txBody>
      <dsp:txXfrm>
        <a:off x="3747986" y="1147985"/>
        <a:ext cx="1323976" cy="1323976"/>
      </dsp:txXfrm>
    </dsp:sp>
    <dsp:sp modelId="{0455A05F-FA1D-4CF8-BED2-DA475914CF21}">
      <dsp:nvSpPr>
        <dsp:cNvPr id="0" name=""/>
        <dsp:cNvSpPr/>
      </dsp:nvSpPr>
      <dsp:spPr>
        <a:xfrm>
          <a:off x="5387776" y="421078"/>
          <a:ext cx="1872386" cy="18723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Quality of Life Factors</a:t>
          </a:r>
        </a:p>
      </dsp:txBody>
      <dsp:txXfrm>
        <a:off x="5661981" y="695283"/>
        <a:ext cx="1323976" cy="1323976"/>
      </dsp:txXfrm>
    </dsp:sp>
    <dsp:sp modelId="{1A81600C-6D59-4B11-A6CF-8DA6CE628145}">
      <dsp:nvSpPr>
        <dsp:cNvPr id="0" name=""/>
        <dsp:cNvSpPr/>
      </dsp:nvSpPr>
      <dsp:spPr>
        <a:xfrm>
          <a:off x="2641609" y="41608"/>
          <a:ext cx="5825203" cy="466016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50600">
          <a:bevelT w="101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B8EE3-421E-4591-ADDB-7485AFACAAD6}">
      <dsp:nvSpPr>
        <dsp:cNvPr id="0" name=""/>
        <dsp:cNvSpPr/>
      </dsp:nvSpPr>
      <dsp:spPr>
        <a:xfrm>
          <a:off x="0" y="0"/>
          <a:ext cx="1839206" cy="1754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State</a:t>
          </a:r>
        </a:p>
      </dsp:txBody>
      <dsp:txXfrm>
        <a:off x="269345" y="256896"/>
        <a:ext cx="1300516" cy="1240404"/>
      </dsp:txXfrm>
    </dsp:sp>
    <dsp:sp modelId="{8FF48F9D-52D3-4F27-B89D-4DACB4B41B2F}">
      <dsp:nvSpPr>
        <dsp:cNvPr id="0" name=""/>
        <dsp:cNvSpPr/>
      </dsp:nvSpPr>
      <dsp:spPr>
        <a:xfrm rot="5319628">
          <a:off x="349681" y="2234402"/>
          <a:ext cx="1212497" cy="3924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3AB6D-313D-4BDD-AF7E-73188AD28C98}">
      <dsp:nvSpPr>
        <dsp:cNvPr id="0" name=""/>
        <dsp:cNvSpPr/>
      </dsp:nvSpPr>
      <dsp:spPr>
        <a:xfrm>
          <a:off x="13600" y="2663437"/>
          <a:ext cx="1913002" cy="746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Population (US census)</a:t>
          </a:r>
        </a:p>
      </dsp:txBody>
      <dsp:txXfrm>
        <a:off x="35465" y="2685302"/>
        <a:ext cx="1869272" cy="702781"/>
      </dsp:txXfrm>
    </dsp:sp>
    <dsp:sp modelId="{B5CD56B5-79FA-4339-A0F7-87250682BA3F}">
      <dsp:nvSpPr>
        <dsp:cNvPr id="0" name=""/>
        <dsp:cNvSpPr/>
      </dsp:nvSpPr>
      <dsp:spPr>
        <a:xfrm rot="2218973">
          <a:off x="1514166" y="2013825"/>
          <a:ext cx="2350801" cy="3924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BED72-7065-48F8-9BC5-988710355A54}">
      <dsp:nvSpPr>
        <dsp:cNvPr id="0" name=""/>
        <dsp:cNvSpPr/>
      </dsp:nvSpPr>
      <dsp:spPr>
        <a:xfrm>
          <a:off x="2894540" y="2424304"/>
          <a:ext cx="1467910" cy="985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Health (CDC)</a:t>
          </a:r>
        </a:p>
      </dsp:txBody>
      <dsp:txXfrm>
        <a:off x="2923409" y="2453173"/>
        <a:ext cx="1410172" cy="927906"/>
      </dsp:txXfrm>
    </dsp:sp>
    <dsp:sp modelId="{82390081-2E71-4A9A-86F1-58239A3ED857}">
      <dsp:nvSpPr>
        <dsp:cNvPr id="0" name=""/>
        <dsp:cNvSpPr/>
      </dsp:nvSpPr>
      <dsp:spPr>
        <a:xfrm rot="133697">
          <a:off x="1936528" y="753486"/>
          <a:ext cx="1697617" cy="3924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858D9-B8E8-4E60-A5E2-1D23659EA40E}">
      <dsp:nvSpPr>
        <dsp:cNvPr id="0" name=""/>
        <dsp:cNvSpPr/>
      </dsp:nvSpPr>
      <dsp:spPr>
        <a:xfrm>
          <a:off x="2909738" y="445296"/>
          <a:ext cx="1447531" cy="1074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Labor (BLS)</a:t>
          </a:r>
        </a:p>
      </dsp:txBody>
      <dsp:txXfrm>
        <a:off x="2941218" y="476776"/>
        <a:ext cx="1384571" cy="10118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B8EE3-421E-4591-ADDB-7485AFACAAD6}">
      <dsp:nvSpPr>
        <dsp:cNvPr id="0" name=""/>
        <dsp:cNvSpPr/>
      </dsp:nvSpPr>
      <dsp:spPr>
        <a:xfrm>
          <a:off x="3440697" y="1027324"/>
          <a:ext cx="1684735" cy="1638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City</a:t>
          </a:r>
        </a:p>
      </dsp:txBody>
      <dsp:txXfrm>
        <a:off x="3687421" y="1267265"/>
        <a:ext cx="1191287" cy="1158538"/>
      </dsp:txXfrm>
    </dsp:sp>
    <dsp:sp modelId="{8FF48F9D-52D3-4F27-B89D-4DACB4B41B2F}">
      <dsp:nvSpPr>
        <dsp:cNvPr id="0" name=""/>
        <dsp:cNvSpPr/>
      </dsp:nvSpPr>
      <dsp:spPr>
        <a:xfrm rot="9605018">
          <a:off x="806692" y="2400333"/>
          <a:ext cx="2621943" cy="46153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3AB6D-313D-4BDD-AF7E-73188AD28C98}">
      <dsp:nvSpPr>
        <dsp:cNvPr id="0" name=""/>
        <dsp:cNvSpPr/>
      </dsp:nvSpPr>
      <dsp:spPr>
        <a:xfrm>
          <a:off x="4968" y="2462304"/>
          <a:ext cx="1760265" cy="1230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Population (US census)</a:t>
          </a:r>
        </a:p>
      </dsp:txBody>
      <dsp:txXfrm>
        <a:off x="41015" y="2498351"/>
        <a:ext cx="1688171" cy="1158656"/>
      </dsp:txXfrm>
    </dsp:sp>
    <dsp:sp modelId="{B5CD56B5-79FA-4339-A0F7-87250682BA3F}">
      <dsp:nvSpPr>
        <dsp:cNvPr id="0" name=""/>
        <dsp:cNvSpPr/>
      </dsp:nvSpPr>
      <dsp:spPr>
        <a:xfrm rot="11897444">
          <a:off x="710698" y="880197"/>
          <a:ext cx="2693991" cy="46153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BED72-7065-48F8-9BC5-988710355A54}">
      <dsp:nvSpPr>
        <dsp:cNvPr id="0" name=""/>
        <dsp:cNvSpPr/>
      </dsp:nvSpPr>
      <dsp:spPr>
        <a:xfrm>
          <a:off x="9534" y="72848"/>
          <a:ext cx="1538438" cy="1230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Venues</a:t>
          </a:r>
        </a:p>
      </dsp:txBody>
      <dsp:txXfrm>
        <a:off x="45581" y="108895"/>
        <a:ext cx="1466344" cy="1158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5F70C-8E22-41B0-959B-DBE5C2B4015A}">
      <dsp:nvSpPr>
        <dsp:cNvPr id="0" name=""/>
        <dsp:cNvSpPr/>
      </dsp:nvSpPr>
      <dsp:spPr>
        <a:xfrm>
          <a:off x="0" y="574173"/>
          <a:ext cx="8128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23E38-65ED-445D-8E5E-704867AAFC8F}">
      <dsp:nvSpPr>
        <dsp:cNvPr id="0" name=""/>
        <dsp:cNvSpPr/>
      </dsp:nvSpPr>
      <dsp:spPr>
        <a:xfrm>
          <a:off x="406400" y="308493"/>
          <a:ext cx="56896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Deeper exploration of what features are most relevant</a:t>
          </a:r>
        </a:p>
      </dsp:txBody>
      <dsp:txXfrm>
        <a:off x="432339" y="334432"/>
        <a:ext cx="5637722" cy="479482"/>
      </dsp:txXfrm>
    </dsp:sp>
    <dsp:sp modelId="{03313705-8BAC-4B98-9788-25DCD5E02C17}">
      <dsp:nvSpPr>
        <dsp:cNvPr id="0" name=""/>
        <dsp:cNvSpPr/>
      </dsp:nvSpPr>
      <dsp:spPr>
        <a:xfrm>
          <a:off x="0" y="1390653"/>
          <a:ext cx="8128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5104A-6757-49FF-8F46-8B11618F802B}">
      <dsp:nvSpPr>
        <dsp:cNvPr id="0" name=""/>
        <dsp:cNvSpPr/>
      </dsp:nvSpPr>
      <dsp:spPr>
        <a:xfrm>
          <a:off x="406400" y="1124973"/>
          <a:ext cx="56896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Beginning to a larger body of work </a:t>
          </a:r>
        </a:p>
      </dsp:txBody>
      <dsp:txXfrm>
        <a:off x="432339" y="1150912"/>
        <a:ext cx="5637722" cy="479482"/>
      </dsp:txXfrm>
    </dsp:sp>
    <dsp:sp modelId="{76147382-C74A-4831-812E-6B4E3D8FBA13}">
      <dsp:nvSpPr>
        <dsp:cNvPr id="0" name=""/>
        <dsp:cNvSpPr/>
      </dsp:nvSpPr>
      <dsp:spPr>
        <a:xfrm>
          <a:off x="0" y="2207133"/>
          <a:ext cx="8128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BDD08-AEB9-4209-AEBC-93A5C19DE8B1}">
      <dsp:nvSpPr>
        <dsp:cNvPr id="0" name=""/>
        <dsp:cNvSpPr/>
      </dsp:nvSpPr>
      <dsp:spPr>
        <a:xfrm>
          <a:off x="406400" y="1941453"/>
          <a:ext cx="56896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Clusters Found</a:t>
          </a:r>
        </a:p>
      </dsp:txBody>
      <dsp:txXfrm>
        <a:off x="432339" y="1967392"/>
        <a:ext cx="5637722" cy="479482"/>
      </dsp:txXfrm>
    </dsp:sp>
    <dsp:sp modelId="{2CE69E67-78AD-4888-AC9D-4542288D8CF8}">
      <dsp:nvSpPr>
        <dsp:cNvPr id="0" name=""/>
        <dsp:cNvSpPr/>
      </dsp:nvSpPr>
      <dsp:spPr>
        <a:xfrm>
          <a:off x="0" y="3023613"/>
          <a:ext cx="8128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1DAC1-A771-4B39-83AB-ADB8DB1FC489}">
      <dsp:nvSpPr>
        <dsp:cNvPr id="0" name=""/>
        <dsp:cNvSpPr/>
      </dsp:nvSpPr>
      <dsp:spPr>
        <a:xfrm>
          <a:off x="1657819" y="2709335"/>
          <a:ext cx="56896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Entertainment</a:t>
          </a:r>
        </a:p>
      </dsp:txBody>
      <dsp:txXfrm>
        <a:off x="1683758" y="2735274"/>
        <a:ext cx="5637722" cy="479482"/>
      </dsp:txXfrm>
    </dsp:sp>
    <dsp:sp modelId="{BF5DFB48-607A-46EE-9AEC-8CC97E0E1F9D}">
      <dsp:nvSpPr>
        <dsp:cNvPr id="0" name=""/>
        <dsp:cNvSpPr/>
      </dsp:nvSpPr>
      <dsp:spPr>
        <a:xfrm>
          <a:off x="0" y="3840093"/>
          <a:ext cx="8128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C40DD-FAA0-4402-BFE8-C93C72D0021D}">
      <dsp:nvSpPr>
        <dsp:cNvPr id="0" name=""/>
        <dsp:cNvSpPr/>
      </dsp:nvSpPr>
      <dsp:spPr>
        <a:xfrm>
          <a:off x="1635117" y="3602984"/>
          <a:ext cx="56896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Shopping</a:t>
          </a:r>
        </a:p>
      </dsp:txBody>
      <dsp:txXfrm>
        <a:off x="1661056" y="3628923"/>
        <a:ext cx="5637722" cy="479482"/>
      </dsp:txXfrm>
    </dsp:sp>
    <dsp:sp modelId="{FE79DCE3-D993-4046-A036-44A5D13057F5}">
      <dsp:nvSpPr>
        <dsp:cNvPr id="0" name=""/>
        <dsp:cNvSpPr/>
      </dsp:nvSpPr>
      <dsp:spPr>
        <a:xfrm>
          <a:off x="0" y="4656573"/>
          <a:ext cx="8128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AC779-F190-4B44-AA70-1131068DA030}">
      <dsp:nvSpPr>
        <dsp:cNvPr id="0" name=""/>
        <dsp:cNvSpPr/>
      </dsp:nvSpPr>
      <dsp:spPr>
        <a:xfrm>
          <a:off x="1644676" y="4399103"/>
          <a:ext cx="56896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Restaurant </a:t>
          </a:r>
        </a:p>
      </dsp:txBody>
      <dsp:txXfrm>
        <a:off x="1670615" y="4425042"/>
        <a:ext cx="563772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6/4/2020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5.sv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Clustering U.S.</a:t>
            </a:r>
            <a:br>
              <a:rPr lang="en-US" dirty="0"/>
            </a:br>
            <a:r>
              <a:rPr lang="en-US" dirty="0"/>
              <a:t>Cities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/>
              <a:t>Using venue distributions as</a:t>
            </a:r>
          </a:p>
          <a:p>
            <a:r>
              <a:rPr lang="en-US" dirty="0"/>
              <a:t>feature vectors.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632190" y="5839327"/>
            <a:ext cx="559810" cy="1018673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640569" y="6720138"/>
            <a:ext cx="313041" cy="137862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A2D0BB4-D7E0-4743-BC41-5C76220BA4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8085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0309" y="5699295"/>
            <a:ext cx="3101786" cy="102084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0969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Adamm Hockman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+1 636-751-5946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adamm.hockman@gmail.com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8034" y="2319713"/>
            <a:ext cx="4459766" cy="314683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B2F8D-BEAB-46B2-A881-6FADDDF61357}"/>
              </a:ext>
            </a:extLst>
          </p:cNvPr>
          <p:cNvSpPr txBox="1"/>
          <p:nvPr/>
        </p:nvSpPr>
        <p:spPr>
          <a:xfrm>
            <a:off x="3288216" y="516212"/>
            <a:ext cx="4587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Politics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Venues*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45F87-710F-42F9-9B0E-59092C3724C7}"/>
              </a:ext>
            </a:extLst>
          </p:cNvPr>
          <p:cNvSpPr txBox="1"/>
          <p:nvPr/>
        </p:nvSpPr>
        <p:spPr>
          <a:xfrm>
            <a:off x="3280237" y="2921168"/>
            <a:ext cx="4587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Moving to a new 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Opening a new business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Travel industry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AE2C9-F287-4307-8FB4-F1508A78FF69}"/>
              </a:ext>
            </a:extLst>
          </p:cNvPr>
          <p:cNvSpPr txBox="1"/>
          <p:nvPr/>
        </p:nvSpPr>
        <p:spPr>
          <a:xfrm>
            <a:off x="3288216" y="4513757"/>
            <a:ext cx="38138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Unsupervised learning algorithm to cluster U.S. cities based primarily on the distribution of different venues.</a:t>
            </a:r>
          </a:p>
        </p:txBody>
      </p:sp>
      <p:pic>
        <p:nvPicPr>
          <p:cNvPr id="10" name="Graphic 9" descr="Statistics">
            <a:extLst>
              <a:ext uri="{FF2B5EF4-FFF2-40B4-BE49-F238E27FC236}">
                <a16:creationId xmlns:a16="http://schemas.microsoft.com/office/drawing/2014/main" id="{A3917B11-8C7F-4F6C-B138-3416BC73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7550" y="350483"/>
            <a:ext cx="1969230" cy="196923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C314C71-D704-4729-B3FE-851053F17B36}"/>
              </a:ext>
            </a:extLst>
          </p:cNvPr>
          <p:cNvSpPr/>
          <p:nvPr/>
        </p:nvSpPr>
        <p:spPr>
          <a:xfrm>
            <a:off x="456655" y="472020"/>
            <a:ext cx="3171825" cy="172615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What exactly gives a city its character?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C203016-BC80-4B16-8130-25E3C52D52C5}"/>
              </a:ext>
            </a:extLst>
          </p:cNvPr>
          <p:cNvSpPr/>
          <p:nvPr/>
        </p:nvSpPr>
        <p:spPr>
          <a:xfrm>
            <a:off x="456655" y="2529923"/>
            <a:ext cx="3171825" cy="172615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Why would you care?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46BA0E0-CBBC-41DB-9167-72CF15C12889}"/>
              </a:ext>
            </a:extLst>
          </p:cNvPr>
          <p:cNvSpPr/>
          <p:nvPr/>
        </p:nvSpPr>
        <p:spPr>
          <a:xfrm>
            <a:off x="456654" y="4466288"/>
            <a:ext cx="3171825" cy="172615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What are we trying to do?</a:t>
            </a: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0" y="5908004"/>
            <a:ext cx="1028651" cy="949996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832295" y="6729417"/>
            <a:ext cx="196356" cy="12858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95" y="5777282"/>
            <a:ext cx="1838747" cy="952135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E0A8379-EDE1-415C-904D-C37944910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934278"/>
              </p:ext>
            </p:extLst>
          </p:nvPr>
        </p:nvGraphicFramePr>
        <p:xfrm>
          <a:off x="2671042" y="528506"/>
          <a:ext cx="11108422" cy="665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phic 11" descr="City">
            <a:extLst>
              <a:ext uri="{FF2B5EF4-FFF2-40B4-BE49-F238E27FC236}">
                <a16:creationId xmlns:a16="http://schemas.microsoft.com/office/drawing/2014/main" id="{220F5E4A-FF71-49B1-83B4-7301615F6A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959" y="3140166"/>
            <a:ext cx="1434051" cy="14340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880930-6A4C-4281-9245-1312985E9CA8}"/>
              </a:ext>
            </a:extLst>
          </p:cNvPr>
          <p:cNvSpPr txBox="1"/>
          <p:nvPr/>
        </p:nvSpPr>
        <p:spPr>
          <a:xfrm>
            <a:off x="1959317" y="3257028"/>
            <a:ext cx="285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Size?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Entertainment?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Politics?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8F123B57-A00D-4367-940B-02ED2238A94E}"/>
              </a:ext>
            </a:extLst>
          </p:cNvPr>
          <p:cNvSpPr/>
          <p:nvPr/>
        </p:nvSpPr>
        <p:spPr>
          <a:xfrm>
            <a:off x="930473" y="1577532"/>
            <a:ext cx="2667000" cy="1434051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How do we define a city’s character?</a:t>
            </a:r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6F029-6AFF-4414-B5ED-EC190CF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228BEFD-1B9E-44C2-B142-59DB0DEA9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2692369"/>
              </p:ext>
            </p:extLst>
          </p:nvPr>
        </p:nvGraphicFramePr>
        <p:xfrm>
          <a:off x="6734174" y="2886074"/>
          <a:ext cx="4362451" cy="3409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3DEC8F40-16D5-4FB1-AC92-14296CEE148B}"/>
              </a:ext>
            </a:extLst>
          </p:cNvPr>
          <p:cNvSpPr/>
          <p:nvPr/>
        </p:nvSpPr>
        <p:spPr>
          <a:xfrm rot="20706405" flipH="1">
            <a:off x="634026" y="381659"/>
            <a:ext cx="5697578" cy="1653732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0E98181E-2077-44E3-87EF-FAD6E70029B6}"/>
              </a:ext>
            </a:extLst>
          </p:cNvPr>
          <p:cNvSpPr/>
          <p:nvPr/>
        </p:nvSpPr>
        <p:spPr>
          <a:xfrm>
            <a:off x="5981699" y="398900"/>
            <a:ext cx="2933700" cy="161925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Foursquare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8839CAD-1C58-43C1-BA37-3DE6516A61EC}"/>
              </a:ext>
            </a:extLst>
          </p:cNvPr>
          <p:cNvSpPr/>
          <p:nvPr/>
        </p:nvSpPr>
        <p:spPr>
          <a:xfrm rot="20474974">
            <a:off x="5687377" y="3920453"/>
            <a:ext cx="970655" cy="58102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727E7-2A94-4B66-8F6C-14A8F0240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9344956" y="216631"/>
            <a:ext cx="1028651" cy="949996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0A6D51F-105E-4404-B0D0-42D32591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177251" y="1038044"/>
            <a:ext cx="196356" cy="12858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CCC59F23-72D9-4C16-A858-ED06FF2F1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7251" y="85909"/>
            <a:ext cx="1838747" cy="952135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9B3BFA6-1CA5-4F47-BAF7-948D10F366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2886869"/>
              </p:ext>
            </p:extLst>
          </p:nvPr>
        </p:nvGraphicFramePr>
        <p:xfrm>
          <a:off x="488950" y="2744520"/>
          <a:ext cx="5130800" cy="3693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4" name="Graphic 13" descr="City">
            <a:extLst>
              <a:ext uri="{FF2B5EF4-FFF2-40B4-BE49-F238E27FC236}">
                <a16:creationId xmlns:a16="http://schemas.microsoft.com/office/drawing/2014/main" id="{E92484DF-A715-46A9-817B-3A4B44325A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12126" y="747931"/>
            <a:ext cx="1434051" cy="143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6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496951" y="5311615"/>
            <a:ext cx="695049" cy="1546385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96951" y="6648721"/>
            <a:ext cx="388665" cy="209279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4502" y="5099042"/>
            <a:ext cx="3851114" cy="1549679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9DE29E-44AB-4C11-B8F4-947651658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416" y="615282"/>
            <a:ext cx="3532018" cy="4431076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0A601DC6-8441-48F6-BD74-35A3BF468F5D}"/>
              </a:ext>
            </a:extLst>
          </p:cNvPr>
          <p:cNvSpPr/>
          <p:nvPr/>
        </p:nvSpPr>
        <p:spPr>
          <a:xfrm>
            <a:off x="9305925" y="285750"/>
            <a:ext cx="2277019" cy="659065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Distribution of Cities</a:t>
            </a:r>
          </a:p>
        </p:txBody>
      </p:sp>
      <p:pic>
        <p:nvPicPr>
          <p:cNvPr id="20" name="Picture 1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CE60531-8B1B-46B3-826A-DF330E342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56" y="76471"/>
            <a:ext cx="4583171" cy="6572250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D141519-C06C-47C2-AEA6-9146F1C10ABB}"/>
              </a:ext>
            </a:extLst>
          </p:cNvPr>
          <p:cNvSpPr/>
          <p:nvPr/>
        </p:nvSpPr>
        <p:spPr>
          <a:xfrm>
            <a:off x="4260145" y="664747"/>
            <a:ext cx="2277019" cy="659065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Venue Categories</a:t>
            </a:r>
          </a:p>
        </p:txBody>
      </p:sp>
    </p:spTree>
    <p:extLst>
      <p:ext uri="{BB962C8B-B14F-4D97-AF65-F5344CB8AC3E}">
        <p14:creationId xmlns:p14="http://schemas.microsoft.com/office/powerpoint/2010/main" val="308108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5792389"/>
            <a:ext cx="1295779" cy="1065611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997072" y="6713768"/>
            <a:ext cx="298706" cy="144232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072" y="5645757"/>
            <a:ext cx="3058107" cy="1068011"/>
          </a:xfrm>
        </p:spPr>
        <p:txBody>
          <a:bodyPr/>
          <a:lstStyle/>
          <a:p>
            <a:r>
              <a:rPr lang="en-US" dirty="0"/>
              <a:t>Modelling I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305738B1-D61F-4685-B1B0-707048EB1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40" y="441968"/>
            <a:ext cx="4739705" cy="2912424"/>
          </a:xfrm>
          <a:prstGeom prst="rect">
            <a:avLst/>
          </a:prstGeom>
        </p:spPr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D1CE4288-E57B-4175-BA37-88891FE89185}"/>
              </a:ext>
            </a:extLst>
          </p:cNvPr>
          <p:cNvSpPr/>
          <p:nvPr/>
        </p:nvSpPr>
        <p:spPr>
          <a:xfrm>
            <a:off x="3676158" y="297736"/>
            <a:ext cx="1249071" cy="64975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Cities</a:t>
            </a: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443FA426-2C6A-4232-9D20-1F9404CB9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553" y="622615"/>
            <a:ext cx="2336575" cy="1371600"/>
          </a:xfrm>
          <a:prstGeom prst="rect">
            <a:avLst/>
          </a:prstGeom>
        </p:spPr>
      </p:pic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C39683A5-AA22-40C9-9B87-3D11E6832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038" y="622615"/>
            <a:ext cx="2371792" cy="1371600"/>
          </a:xfrm>
          <a:prstGeom prst="rect">
            <a:avLst/>
          </a:prstGeom>
        </p:spPr>
      </p:pic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61B640B1-1D1C-4F4B-A0DA-8F2FEF6E8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105" y="2779215"/>
            <a:ext cx="2437303" cy="1371600"/>
          </a:xfrm>
          <a:prstGeom prst="rect">
            <a:avLst/>
          </a:prstGeom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7F482E36-337C-4515-9EF8-0A10141F1B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7268" y="2779215"/>
            <a:ext cx="2336562" cy="1371600"/>
          </a:xfrm>
          <a:prstGeom prst="rect">
            <a:avLst/>
          </a:prstGeom>
        </p:spPr>
      </p:pic>
      <p:pic>
        <p:nvPicPr>
          <p:cNvPr id="28" name="Picture 27" descr="A close up of a map&#10;&#10;Description automatically generated">
            <a:extLst>
              <a:ext uri="{FF2B5EF4-FFF2-40B4-BE49-F238E27FC236}">
                <a16:creationId xmlns:a16="http://schemas.microsoft.com/office/drawing/2014/main" id="{CCD7CD85-B299-4701-9E44-313BBA5E8B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9553" y="4863785"/>
            <a:ext cx="2509024" cy="1371600"/>
          </a:xfrm>
          <a:prstGeom prst="rect">
            <a:avLst/>
          </a:prstGeom>
        </p:spPr>
      </p:pic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59F59E6E-6ABD-48FE-BAD1-2E706A39E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2352" y="4863785"/>
            <a:ext cx="2211478" cy="1371600"/>
          </a:xfrm>
          <a:prstGeom prst="rect">
            <a:avLst/>
          </a:prstGeom>
        </p:spPr>
      </p:pic>
      <p:sp>
        <p:nvSpPr>
          <p:cNvPr id="32" name="Arrow: Bent 31">
            <a:extLst>
              <a:ext uri="{FF2B5EF4-FFF2-40B4-BE49-F238E27FC236}">
                <a16:creationId xmlns:a16="http://schemas.microsoft.com/office/drawing/2014/main" id="{308907DC-BAED-4526-BF56-81BB2C2882F1}"/>
              </a:ext>
            </a:extLst>
          </p:cNvPr>
          <p:cNvSpPr/>
          <p:nvPr/>
        </p:nvSpPr>
        <p:spPr>
          <a:xfrm flipV="1">
            <a:off x="868169" y="3836155"/>
            <a:ext cx="4264075" cy="1474470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2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414618" y="5701179"/>
            <a:ext cx="764206" cy="1129591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14618" y="6677897"/>
            <a:ext cx="427337" cy="15287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7656" y="5545900"/>
            <a:ext cx="4234299" cy="1131997"/>
          </a:xfrm>
        </p:spPr>
        <p:txBody>
          <a:bodyPr/>
          <a:lstStyle/>
          <a:p>
            <a:r>
              <a:rPr lang="en-US" dirty="0"/>
              <a:t>Modelling II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3B06D24B-A2C1-49A5-B293-FA9DF2CC4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3" y="3067050"/>
            <a:ext cx="5093447" cy="3610847"/>
          </a:xfrm>
          <a:prstGeom prst="rect">
            <a:avLst/>
          </a:prstGeom>
        </p:spPr>
      </p:pic>
      <p:pic>
        <p:nvPicPr>
          <p:cNvPr id="20" name="Picture 1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1B498C2-AA95-4A0C-B814-45D5756BC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656" y="703493"/>
            <a:ext cx="4094011" cy="2725507"/>
          </a:xfrm>
          <a:prstGeom prst="rect">
            <a:avLst/>
          </a:prstGeom>
        </p:spPr>
      </p:pic>
      <p:sp>
        <p:nvSpPr>
          <p:cNvPr id="21" name="Arrow: Bent 20">
            <a:extLst>
              <a:ext uri="{FF2B5EF4-FFF2-40B4-BE49-F238E27FC236}">
                <a16:creationId xmlns:a16="http://schemas.microsoft.com/office/drawing/2014/main" id="{369451D2-1EF5-49D3-B2FA-A4DF90363AAB}"/>
              </a:ext>
            </a:extLst>
          </p:cNvPr>
          <p:cNvSpPr/>
          <p:nvPr/>
        </p:nvSpPr>
        <p:spPr>
          <a:xfrm>
            <a:off x="942974" y="703493"/>
            <a:ext cx="5829301" cy="1944457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DBSCAN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36163E39-5F4C-4D64-B7A2-A30D6457E081}"/>
              </a:ext>
            </a:extLst>
          </p:cNvPr>
          <p:cNvSpPr/>
          <p:nvPr/>
        </p:nvSpPr>
        <p:spPr>
          <a:xfrm flipH="1">
            <a:off x="2856623" y="2819400"/>
            <a:ext cx="1982077" cy="900112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Alcoholic Venues and Population</a:t>
            </a:r>
          </a:p>
        </p:txBody>
      </p:sp>
    </p:spTree>
    <p:extLst>
      <p:ext uri="{BB962C8B-B14F-4D97-AF65-F5344CB8AC3E}">
        <p14:creationId xmlns:p14="http://schemas.microsoft.com/office/powerpoint/2010/main" val="188359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0" y="5740878"/>
            <a:ext cx="1197405" cy="1117122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968836" y="6669477"/>
            <a:ext cx="228569" cy="15120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836" y="5557793"/>
            <a:ext cx="2140400" cy="111963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4" name="Picture 1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6425AD1-BC5F-44DD-9C8D-5F8AD4BC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9189"/>
            <a:ext cx="9152363" cy="5135354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D6BDF-E942-493E-AFCE-8108FB10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37" y="3071194"/>
            <a:ext cx="2888999" cy="20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6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0" y="5740878"/>
            <a:ext cx="1197405" cy="1117122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968836" y="6669477"/>
            <a:ext cx="228569" cy="15120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836" y="5557793"/>
            <a:ext cx="2140400" cy="111963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9934AC-CAB8-43A5-A298-7D64C1F85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28" y="2512196"/>
            <a:ext cx="5084065" cy="18288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B0BB51-0ECE-447E-97AC-29CF3DC3B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971" y="13938"/>
            <a:ext cx="4868493" cy="18288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657CC8-E46A-4598-A8A8-20F159F59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393" y="1761159"/>
            <a:ext cx="4868497" cy="1828800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55041A3-11CA-48A6-AE1D-4E4B353F4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304" y="4663297"/>
            <a:ext cx="4918325" cy="1828800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1F8D81D-D7DE-4849-B4CF-044B89F79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7549" y="3751109"/>
            <a:ext cx="4946186" cy="1828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68BB166-B732-4453-BF6B-43BEBB6E1ACF}"/>
              </a:ext>
            </a:extLst>
          </p:cNvPr>
          <p:cNvSpPr/>
          <p:nvPr/>
        </p:nvSpPr>
        <p:spPr>
          <a:xfrm>
            <a:off x="114300" y="928338"/>
            <a:ext cx="1343025" cy="729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812735E9-88F7-4586-A669-1B81375271CD}"/>
              </a:ext>
            </a:extLst>
          </p:cNvPr>
          <p:cNvSpPr/>
          <p:nvPr/>
        </p:nvSpPr>
        <p:spPr>
          <a:xfrm>
            <a:off x="733425" y="439709"/>
            <a:ext cx="1752600" cy="855691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Comparing Clusters</a:t>
            </a:r>
          </a:p>
        </p:txBody>
      </p:sp>
    </p:spTree>
    <p:extLst>
      <p:ext uri="{BB962C8B-B14F-4D97-AF65-F5344CB8AC3E}">
        <p14:creationId xmlns:p14="http://schemas.microsoft.com/office/powerpoint/2010/main" val="243734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186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Corbel</vt:lpstr>
      <vt:lpstr>Times New Roman</vt:lpstr>
      <vt:lpstr>Office Theme</vt:lpstr>
      <vt:lpstr>Clustering U.S. Cities</vt:lpstr>
      <vt:lpstr>Introduction</vt:lpstr>
      <vt:lpstr>Data</vt:lpstr>
      <vt:lpstr>Data</vt:lpstr>
      <vt:lpstr>Exploratory Data Analysis</vt:lpstr>
      <vt:lpstr>Modelling I</vt:lpstr>
      <vt:lpstr>Modelling II</vt:lpstr>
      <vt:lpstr>Results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2020-06-04T06:52:28Z</dcterms:created>
  <dcterms:modified xsi:type="dcterms:W3CDTF">2020-06-05T04:13:45Z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