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0" d="100"/>
          <a:sy n="70" d="100"/>
        </p:scale>
        <p:origin x="5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75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06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822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90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1536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01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950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16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097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22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966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981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61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814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270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12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4/18/2013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810213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DirtPros</a:t>
            </a:r>
            <a:endParaRPr lang="en-US" dirty="0"/>
          </a:p>
        </p:txBody>
      </p:sp>
      <p:sp>
        <p:nvSpPr>
          <p:cNvPr id="3" name="Subtitle 2"/>
          <p:cNvSpPr>
            <a:spLocks noGrp="1"/>
          </p:cNvSpPr>
          <p:nvPr>
            <p:ph type="subTitle" idx="1"/>
          </p:nvPr>
        </p:nvSpPr>
        <p:spPr/>
        <p:txBody>
          <a:bodyPr>
            <a:normAutofit fontScale="62500" lnSpcReduction="20000"/>
          </a:bodyPr>
          <a:lstStyle/>
          <a:p>
            <a:r>
              <a:rPr lang="en-US" dirty="0"/>
              <a:t>Alejandro Fernandez</a:t>
            </a:r>
          </a:p>
          <a:p>
            <a:r>
              <a:rPr lang="en-US" dirty="0"/>
              <a:t>Christian Gonzalez</a:t>
            </a:r>
          </a:p>
          <a:p>
            <a:r>
              <a:rPr lang="en-US" dirty="0"/>
              <a:t>Alexis Guerra</a:t>
            </a:r>
          </a:p>
          <a:p>
            <a:r>
              <a:rPr lang="en-US" dirty="0" err="1"/>
              <a:t>Adamm</a:t>
            </a:r>
            <a:r>
              <a:rPr lang="en-US" dirty="0"/>
              <a:t> </a:t>
            </a:r>
            <a:r>
              <a:rPr lang="en-US" dirty="0" err="1"/>
              <a:t>Hockman</a:t>
            </a:r>
            <a:endParaRPr lang="en-US" dirty="0"/>
          </a:p>
          <a:p>
            <a:endParaRPr lang="en-US" dirty="0"/>
          </a:p>
        </p:txBody>
      </p:sp>
    </p:spTree>
    <p:extLst>
      <p:ext uri="{BB962C8B-B14F-4D97-AF65-F5344CB8AC3E}">
        <p14:creationId xmlns:p14="http://schemas.microsoft.com/office/powerpoint/2010/main" val="2660347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609599" y="2101755"/>
            <a:ext cx="6347714" cy="3939608"/>
          </a:xfrm>
        </p:spPr>
        <p:txBody>
          <a:bodyPr/>
          <a:lstStyle/>
          <a:p>
            <a:r>
              <a:rPr lang="en-US" dirty="0" err="1" smtClean="0"/>
              <a:t>DirtPros</a:t>
            </a:r>
            <a:r>
              <a:rPr lang="en-US" dirty="0" smtClean="0"/>
              <a:t> is a company responsible for the collection, sorting, and processing of recycled material</a:t>
            </a:r>
          </a:p>
          <a:p>
            <a:r>
              <a:rPr lang="en-US" dirty="0" smtClean="0"/>
              <a:t>Currently information regarded the collection materials is done using paper forms</a:t>
            </a:r>
          </a:p>
          <a:p>
            <a:r>
              <a:rPr lang="en-US" dirty="0" smtClean="0"/>
              <a:t>The information from these forms is then manually inserted into an Excel spreadsheet</a:t>
            </a:r>
          </a:p>
          <a:p>
            <a:pPr lvl="1"/>
            <a:r>
              <a:rPr lang="en-US" dirty="0" smtClean="0"/>
              <a:t>This does not scale very well as the company grows</a:t>
            </a:r>
          </a:p>
          <a:p>
            <a:r>
              <a:rPr lang="en-US" dirty="0" smtClean="0"/>
              <a:t>Our goal is to convert this process to a more modern information gathering procedure</a:t>
            </a:r>
          </a:p>
        </p:txBody>
      </p:sp>
    </p:spTree>
    <p:extLst>
      <p:ext uri="{BB962C8B-B14F-4D97-AF65-F5344CB8AC3E}">
        <p14:creationId xmlns:p14="http://schemas.microsoft.com/office/powerpoint/2010/main" val="526754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Field employees will be provided with an Android application to replace the paper forms used at the work site</a:t>
            </a:r>
          </a:p>
          <a:p>
            <a:r>
              <a:rPr lang="en-US" dirty="0" smtClean="0"/>
              <a:t>The Excel spreadsheet will be replaced with an internal SQL Database. </a:t>
            </a:r>
          </a:p>
          <a:p>
            <a:r>
              <a:rPr lang="en-US" dirty="0" smtClean="0"/>
              <a:t>A </a:t>
            </a:r>
            <a:r>
              <a:rPr lang="en-US" dirty="0"/>
              <a:t>w</a:t>
            </a:r>
            <a:r>
              <a:rPr lang="en-US" dirty="0" smtClean="0"/>
              <a:t>eb </a:t>
            </a:r>
            <a:r>
              <a:rPr lang="en-US" dirty="0"/>
              <a:t>a</a:t>
            </a:r>
            <a:r>
              <a:rPr lang="en-US" dirty="0" smtClean="0"/>
              <a:t>pplication will be created so that managers and administrators can monitor collection logs that have been submitted by field employees</a:t>
            </a:r>
          </a:p>
          <a:p>
            <a:r>
              <a:rPr lang="en-US" dirty="0" smtClean="0"/>
              <a:t>The web application will also provide administrators with the ability to create data reports for clients</a:t>
            </a:r>
            <a:endParaRPr lang="en-US" dirty="0"/>
          </a:p>
        </p:txBody>
      </p:sp>
    </p:spTree>
    <p:extLst>
      <p:ext uri="{BB962C8B-B14F-4D97-AF65-F5344CB8AC3E}">
        <p14:creationId xmlns:p14="http://schemas.microsoft.com/office/powerpoint/2010/main" val="3913687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Picture 2" descr="class_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839" y="1526429"/>
            <a:ext cx="8906323" cy="465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020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6347713" cy="1320800"/>
          </a:xfrm>
        </p:spPr>
        <p:txBody>
          <a:bodyPr/>
          <a:lstStyle/>
          <a:p>
            <a:r>
              <a:rPr lang="en-US" dirty="0" smtClean="0"/>
              <a:t>Key Scenario</a:t>
            </a:r>
            <a:endParaRPr lang="en-US" dirty="0"/>
          </a:p>
        </p:txBody>
      </p:sp>
      <p:sp>
        <p:nvSpPr>
          <p:cNvPr id="3" name="Content Placeholder 2"/>
          <p:cNvSpPr>
            <a:spLocks noGrp="1"/>
          </p:cNvSpPr>
          <p:nvPr>
            <p:ph idx="1"/>
          </p:nvPr>
        </p:nvSpPr>
        <p:spPr>
          <a:xfrm>
            <a:off x="286604" y="586854"/>
            <a:ext cx="8297838" cy="6045958"/>
          </a:xfrm>
        </p:spPr>
        <p:txBody>
          <a:bodyPr>
            <a:normAutofit fontScale="55000" lnSpcReduction="20000"/>
          </a:bodyPr>
          <a:lstStyle/>
          <a:p>
            <a:pPr lvl="0">
              <a:buFont typeface="+mj-lt"/>
              <a:buAutoNum type="arabicPeriod"/>
            </a:pPr>
            <a:r>
              <a:rPr lang="en-US" dirty="0"/>
              <a:t>Employee arrives at collection location.</a:t>
            </a:r>
          </a:p>
          <a:p>
            <a:pPr lvl="0">
              <a:buFont typeface="+mj-lt"/>
              <a:buAutoNum type="arabicPeriod"/>
            </a:pPr>
            <a:r>
              <a:rPr lang="en-US" dirty="0"/>
              <a:t>Employee launches Android application to insert collection data.</a:t>
            </a:r>
          </a:p>
          <a:p>
            <a:pPr lvl="0">
              <a:buFont typeface="+mj-lt"/>
              <a:buAutoNum type="arabicPeriod"/>
            </a:pPr>
            <a:r>
              <a:rPr lang="en-US" dirty="0"/>
              <a:t>The application launches and prompts the employee for his/her login information.</a:t>
            </a:r>
          </a:p>
          <a:p>
            <a:pPr lvl="0">
              <a:buFont typeface="+mj-lt"/>
              <a:buAutoNum type="arabicPeriod"/>
            </a:pPr>
            <a:r>
              <a:rPr lang="en-US" dirty="0"/>
              <a:t>The employee enters his/her login credentials and waits for the application’s confirmation.</a:t>
            </a:r>
          </a:p>
          <a:p>
            <a:pPr lvl="0">
              <a:buFont typeface="+mj-lt"/>
              <a:buAutoNum type="arabicPeriod"/>
            </a:pPr>
            <a:r>
              <a:rPr lang="en-US" dirty="0"/>
              <a:t>The application evaluates the entered information, checking it with the employee’s stored information in the company database, and provides the employee with a set of options as buttons on the screen (</a:t>
            </a:r>
            <a:r>
              <a:rPr lang="en-US" i="1" dirty="0"/>
              <a:t>Record Collection Information</a:t>
            </a:r>
            <a:r>
              <a:rPr lang="en-US" dirty="0"/>
              <a:t>, </a:t>
            </a:r>
            <a:r>
              <a:rPr lang="en-US" i="1" dirty="0"/>
              <a:t>Logout</a:t>
            </a:r>
            <a:r>
              <a:rPr lang="en-US" dirty="0"/>
              <a:t>).</a:t>
            </a:r>
          </a:p>
          <a:p>
            <a:pPr lvl="0">
              <a:buFont typeface="+mj-lt"/>
              <a:buAutoNum type="arabicPeriod"/>
            </a:pPr>
            <a:r>
              <a:rPr lang="en-US" dirty="0"/>
              <a:t>The employee selects the </a:t>
            </a:r>
            <a:r>
              <a:rPr lang="en-US" i="1" dirty="0"/>
              <a:t>Record Collection Information</a:t>
            </a:r>
            <a:r>
              <a:rPr lang="en-US" dirty="0"/>
              <a:t> option and waits for the application’s response.</a:t>
            </a:r>
          </a:p>
          <a:p>
            <a:pPr lvl="0">
              <a:buFont typeface="+mj-lt"/>
              <a:buAutoNum type="arabicPeriod"/>
            </a:pPr>
            <a:r>
              <a:rPr lang="en-US" dirty="0"/>
              <a:t> The application prompts the user for the </a:t>
            </a:r>
            <a:r>
              <a:rPr lang="en-US" i="1" dirty="0"/>
              <a:t>region</a:t>
            </a:r>
            <a:r>
              <a:rPr lang="en-US" dirty="0"/>
              <a:t>, </a:t>
            </a:r>
            <a:r>
              <a:rPr lang="en-US" i="1" dirty="0"/>
              <a:t>facility type</a:t>
            </a:r>
            <a:r>
              <a:rPr lang="en-US" dirty="0"/>
              <a:t>, and </a:t>
            </a:r>
            <a:r>
              <a:rPr lang="en-US" i="1" dirty="0"/>
              <a:t>solid waste removal partner</a:t>
            </a:r>
            <a:r>
              <a:rPr lang="en-US" dirty="0"/>
              <a:t> associated with the collection location.</a:t>
            </a:r>
          </a:p>
          <a:p>
            <a:pPr lvl="0">
              <a:buFont typeface="+mj-lt"/>
              <a:buAutoNum type="arabicPeriod"/>
            </a:pPr>
            <a:r>
              <a:rPr lang="en-US" dirty="0"/>
              <a:t>The employee enters the required information and waits for the application’s response.</a:t>
            </a:r>
          </a:p>
          <a:p>
            <a:pPr lvl="0">
              <a:buFont typeface="+mj-lt"/>
              <a:buAutoNum type="arabicPeriod"/>
            </a:pPr>
            <a:r>
              <a:rPr lang="en-US" dirty="0"/>
              <a:t>The application records the information and then provides the employee with a set of options as buttons on the screen (</a:t>
            </a:r>
            <a:r>
              <a:rPr lang="en-US" i="1" dirty="0"/>
              <a:t>Add Bag</a:t>
            </a:r>
            <a:r>
              <a:rPr lang="en-US" dirty="0"/>
              <a:t>, </a:t>
            </a:r>
            <a:r>
              <a:rPr lang="en-US" i="1" dirty="0"/>
              <a:t>Submit Data for Approval</a:t>
            </a:r>
            <a:r>
              <a:rPr lang="en-US" dirty="0"/>
              <a:t>).</a:t>
            </a:r>
          </a:p>
          <a:p>
            <a:pPr lvl="0">
              <a:buFont typeface="+mj-lt"/>
              <a:buAutoNum type="arabicPeriod"/>
            </a:pPr>
            <a:r>
              <a:rPr lang="en-US" dirty="0"/>
              <a:t>The employee selects the </a:t>
            </a:r>
            <a:r>
              <a:rPr lang="en-US" i="1" dirty="0"/>
              <a:t>Add Bag</a:t>
            </a:r>
            <a:r>
              <a:rPr lang="en-US" dirty="0"/>
              <a:t> option and waits for the application’s response.</a:t>
            </a:r>
          </a:p>
          <a:p>
            <a:pPr lvl="0">
              <a:buFont typeface="+mj-lt"/>
              <a:buAutoNum type="arabicPeriod"/>
            </a:pPr>
            <a:r>
              <a:rPr lang="en-US" dirty="0"/>
              <a:t>The application prompts the user for the weight of the bag in pounds and provides a button labeled </a:t>
            </a:r>
            <a:r>
              <a:rPr lang="en-US" i="1" dirty="0"/>
              <a:t>Record Weight</a:t>
            </a:r>
            <a:r>
              <a:rPr lang="en-US" dirty="0"/>
              <a:t>.</a:t>
            </a:r>
          </a:p>
          <a:p>
            <a:pPr lvl="0">
              <a:buFont typeface="+mj-lt"/>
              <a:buAutoNum type="arabicPeriod"/>
            </a:pPr>
            <a:r>
              <a:rPr lang="en-US" dirty="0"/>
              <a:t>The employee enters the weight of the bag, presses the </a:t>
            </a:r>
            <a:r>
              <a:rPr lang="en-US" i="1" dirty="0"/>
              <a:t>Record Weight</a:t>
            </a:r>
            <a:r>
              <a:rPr lang="en-US" dirty="0"/>
              <a:t> button, and waits for the application’s response.</a:t>
            </a:r>
          </a:p>
          <a:p>
            <a:pPr lvl="0">
              <a:buFont typeface="+mj-lt"/>
              <a:buAutoNum type="arabicPeriod"/>
            </a:pPr>
            <a:r>
              <a:rPr lang="en-US" dirty="0"/>
              <a:t>The application then asks the employee to enter the composition of the bag (wet trash, paper, cardboard, plastic, glass, cans) in percentages, presenting a number of text fields to enter the information as well as a button labeled </a:t>
            </a:r>
            <a:r>
              <a:rPr lang="en-US" i="1" dirty="0"/>
              <a:t>Record Bag Composition</a:t>
            </a:r>
            <a:r>
              <a:rPr lang="en-US" dirty="0"/>
              <a:t>.</a:t>
            </a:r>
          </a:p>
          <a:p>
            <a:pPr lvl="0">
              <a:buFont typeface="+mj-lt"/>
              <a:buAutoNum type="arabicPeriod"/>
            </a:pPr>
            <a:r>
              <a:rPr lang="en-US" dirty="0"/>
              <a:t>The employee enters the bag composition, presses the </a:t>
            </a:r>
            <a:r>
              <a:rPr lang="en-US" i="1" dirty="0"/>
              <a:t>Record Bag Composition</a:t>
            </a:r>
            <a:r>
              <a:rPr lang="en-US" dirty="0"/>
              <a:t> button, and waits for the application’s response.</a:t>
            </a:r>
          </a:p>
          <a:p>
            <a:pPr lvl="0">
              <a:buFont typeface="+mj-lt"/>
              <a:buAutoNum type="arabicPeriod"/>
            </a:pPr>
            <a:r>
              <a:rPr lang="en-US" dirty="0"/>
              <a:t>The application records the data and returns to the screen presenting the options (</a:t>
            </a:r>
            <a:r>
              <a:rPr lang="en-US" i="1" dirty="0"/>
              <a:t>Add Bag</a:t>
            </a:r>
            <a:r>
              <a:rPr lang="en-US" dirty="0"/>
              <a:t>, </a:t>
            </a:r>
            <a:r>
              <a:rPr lang="en-US" i="1" dirty="0"/>
              <a:t>Submit Data for Approval</a:t>
            </a:r>
            <a:r>
              <a:rPr lang="en-US" dirty="0"/>
              <a:t>).</a:t>
            </a:r>
          </a:p>
          <a:p>
            <a:pPr lvl="0">
              <a:buFont typeface="+mj-lt"/>
              <a:buAutoNum type="arabicPeriod"/>
            </a:pPr>
            <a:r>
              <a:rPr lang="en-US" dirty="0"/>
              <a:t>The employee selects the </a:t>
            </a:r>
            <a:r>
              <a:rPr lang="en-US" i="1" dirty="0"/>
              <a:t>Submit Data for Approval</a:t>
            </a:r>
            <a:r>
              <a:rPr lang="en-US" dirty="0"/>
              <a:t> option and waits for the application’s response.</a:t>
            </a:r>
          </a:p>
          <a:p>
            <a:pPr lvl="0">
              <a:buFont typeface="+mj-lt"/>
              <a:buAutoNum type="arabicPeriod"/>
            </a:pPr>
            <a:r>
              <a:rPr lang="en-US" dirty="0"/>
              <a:t>The application asks the employee to confirm the submission of the data presenting a set of options as buttons (</a:t>
            </a:r>
            <a:r>
              <a:rPr lang="en-US" i="1" dirty="0"/>
              <a:t>Confirm Submission</a:t>
            </a:r>
            <a:r>
              <a:rPr lang="en-US" dirty="0"/>
              <a:t>, </a:t>
            </a:r>
            <a:r>
              <a:rPr lang="en-US" i="1" dirty="0"/>
              <a:t>Cancel Submission</a:t>
            </a:r>
            <a:r>
              <a:rPr lang="en-US" dirty="0"/>
              <a:t>).</a:t>
            </a:r>
          </a:p>
          <a:p>
            <a:pPr lvl="0">
              <a:buFont typeface="+mj-lt"/>
              <a:buAutoNum type="arabicPeriod"/>
            </a:pPr>
            <a:r>
              <a:rPr lang="en-US" dirty="0"/>
              <a:t>The employee selects the </a:t>
            </a:r>
            <a:r>
              <a:rPr lang="en-US" i="1" dirty="0"/>
              <a:t>Confirm Submission</a:t>
            </a:r>
            <a:r>
              <a:rPr lang="en-US" dirty="0"/>
              <a:t> option and waits for the application’s response.</a:t>
            </a:r>
          </a:p>
          <a:p>
            <a:pPr lvl="0">
              <a:buFont typeface="+mj-lt"/>
              <a:buAutoNum type="arabicPeriod"/>
            </a:pPr>
            <a:r>
              <a:rPr lang="en-US" dirty="0"/>
              <a:t>The application uses the device’s GPS capabilities to record the device’s current location together with the time and date of submission. It then attempts to connect to the company database. </a:t>
            </a:r>
          </a:p>
          <a:p>
            <a:pPr lvl="0">
              <a:buFont typeface="+mj-lt"/>
              <a:buAutoNum type="arabicPeriod"/>
            </a:pPr>
            <a:r>
              <a:rPr lang="en-US" dirty="0"/>
              <a:t>The application proceeds to calculate the composition of the bag (wet trash, paper, cardboard, plastic, glass, cans) in pounds and transmit all of the necessary information associated with the collected materials before returning to the screen presenting the set of options (</a:t>
            </a:r>
            <a:r>
              <a:rPr lang="en-US" i="1" dirty="0"/>
              <a:t>Record Collection Information</a:t>
            </a:r>
            <a:r>
              <a:rPr lang="en-US" dirty="0"/>
              <a:t>, </a:t>
            </a:r>
            <a:r>
              <a:rPr lang="en-US" i="1" dirty="0"/>
              <a:t>Logout</a:t>
            </a:r>
            <a:r>
              <a:rPr lang="en-US" dirty="0"/>
              <a:t>), thus ending the transaction.</a:t>
            </a:r>
          </a:p>
        </p:txBody>
      </p:sp>
    </p:spTree>
    <p:extLst>
      <p:ext uri="{BB962C8B-B14F-4D97-AF65-F5344CB8AC3E}">
        <p14:creationId xmlns:p14="http://schemas.microsoft.com/office/powerpoint/2010/main" val="549060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3" y="159224"/>
            <a:ext cx="6347713" cy="1320800"/>
          </a:xfrm>
        </p:spPr>
        <p:txBody>
          <a:bodyPr/>
          <a:lstStyle/>
          <a:p>
            <a:r>
              <a:rPr lang="en-US" dirty="0" smtClean="0"/>
              <a:t>Sequence Diagram</a:t>
            </a:r>
            <a:endParaRPr lang="en-US" dirty="0"/>
          </a:p>
        </p:txBody>
      </p:sp>
      <p:pic>
        <p:nvPicPr>
          <p:cNvPr id="4" name="Picture 2" descr="sequence_diagram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280" y="436729"/>
            <a:ext cx="9705304" cy="668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747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Demo</a:t>
            </a:r>
            <a:endParaRPr lang="en-US" dirty="0"/>
          </a:p>
        </p:txBody>
      </p:sp>
      <p:sp>
        <p:nvSpPr>
          <p:cNvPr id="3" name="Content Placeholder 2"/>
          <p:cNvSpPr>
            <a:spLocks noGrp="1"/>
          </p:cNvSpPr>
          <p:nvPr>
            <p:ph idx="1"/>
          </p:nvPr>
        </p:nvSpPr>
        <p:spPr/>
        <p:txBody>
          <a:bodyPr/>
          <a:lstStyle/>
          <a:p>
            <a:r>
              <a:rPr lang="en-US" dirty="0" smtClean="0"/>
              <a:t>Demonstrate prototype Android application</a:t>
            </a:r>
          </a:p>
          <a:p>
            <a:r>
              <a:rPr lang="en-US" dirty="0" smtClean="0"/>
              <a:t>Demonstrate prototype web application</a:t>
            </a:r>
          </a:p>
          <a:p>
            <a:pPr marL="0" indent="0">
              <a:buNone/>
            </a:pPr>
            <a:endParaRPr lang="en-US" dirty="0"/>
          </a:p>
        </p:txBody>
      </p:sp>
    </p:spTree>
    <p:extLst>
      <p:ext uri="{BB962C8B-B14F-4D97-AF65-F5344CB8AC3E}">
        <p14:creationId xmlns:p14="http://schemas.microsoft.com/office/powerpoint/2010/main" val="55646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621</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DirtPros</vt:lpstr>
      <vt:lpstr>Project Overview</vt:lpstr>
      <vt:lpstr>Proposed Solution</vt:lpstr>
      <vt:lpstr>Class Diagram</vt:lpstr>
      <vt:lpstr>Key Scenario</vt:lpstr>
      <vt:lpstr>Sequence Diagram</vt:lpstr>
      <vt:lpstr>Prototype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Gonzalez</dc:creator>
  <cp:lastModifiedBy>Christian Gonzalez</cp:lastModifiedBy>
  <cp:revision>8</cp:revision>
  <dcterms:created xsi:type="dcterms:W3CDTF">2013-04-18T13:51:36Z</dcterms:created>
  <dcterms:modified xsi:type="dcterms:W3CDTF">2013-04-18T14:18:06Z</dcterms:modified>
</cp:coreProperties>
</file>