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02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7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9BA5-C594-476A-8524-9D9BA29082E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7AAC5A-5B4A-4482-82B4-8664DD5A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DirtPros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933" y="4050833"/>
            <a:ext cx="7766936" cy="144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Alejandro Fernandez</a:t>
            </a:r>
          </a:p>
          <a:p>
            <a:r>
              <a:rPr lang="en-US" dirty="0" smtClean="0"/>
              <a:t>Christian Gonzalez</a:t>
            </a:r>
          </a:p>
          <a:p>
            <a:r>
              <a:rPr lang="en-US" dirty="0" smtClean="0"/>
              <a:t>Alexis Guerra</a:t>
            </a:r>
          </a:p>
          <a:p>
            <a:r>
              <a:rPr lang="en-US" dirty="0" err="1" smtClean="0"/>
              <a:t>Adamm</a:t>
            </a:r>
            <a:r>
              <a:rPr lang="en-US" dirty="0" smtClean="0"/>
              <a:t> </a:t>
            </a:r>
            <a:r>
              <a:rPr lang="en-US" dirty="0" err="1" smtClean="0"/>
              <a:t>Hockman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69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1026" name="Picture 2" descr="First draft System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18" y="1298694"/>
            <a:ext cx="4077074" cy="5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5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564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 descr="UseCas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4269" r="11150" b="23370"/>
          <a:stretch>
            <a:fillRect/>
          </a:stretch>
        </p:blipFill>
        <p:spPr bwMode="auto">
          <a:xfrm>
            <a:off x="609599" y="1365779"/>
            <a:ext cx="6105786" cy="5112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3074" name="Picture 2" descr="Screen Shot 2013-03-29 at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2" y="1745428"/>
            <a:ext cx="5791229" cy="415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9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098" name="Picture 2" descr="cla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5" y="1465244"/>
            <a:ext cx="8445460" cy="51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79" y="620617"/>
            <a:ext cx="6606449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Diagram: Input Collection Log</a:t>
            </a:r>
            <a:endParaRPr lang="en-US" sz="2800" dirty="0"/>
          </a:p>
        </p:txBody>
      </p:sp>
      <p:pic>
        <p:nvPicPr>
          <p:cNvPr id="5122" name="Picture 2" descr="sequence_diagram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7" y="1685582"/>
            <a:ext cx="8527953" cy="47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57" y="609600"/>
            <a:ext cx="6830457" cy="1320800"/>
          </a:xfrm>
        </p:spPr>
        <p:txBody>
          <a:bodyPr/>
          <a:lstStyle/>
          <a:p>
            <a:r>
              <a:rPr lang="en-US" dirty="0" smtClean="0"/>
              <a:t>Sequence Diagram: Approve Log</a:t>
            </a:r>
            <a:endParaRPr lang="en-US" dirty="0"/>
          </a:p>
        </p:txBody>
      </p:sp>
      <p:pic>
        <p:nvPicPr>
          <p:cNvPr id="6146" name="Picture 2" descr="sequence_diagram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240" y="1754131"/>
            <a:ext cx="8799269" cy="446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9" y="609600"/>
            <a:ext cx="7017744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Sequence Diagram: Generate Report</a:t>
            </a:r>
            <a:endParaRPr lang="en-US" sz="3200" dirty="0"/>
          </a:p>
        </p:txBody>
      </p:sp>
      <p:pic>
        <p:nvPicPr>
          <p:cNvPr id="7170" name="Picture 2" descr="sequence_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4" y="1500742"/>
            <a:ext cx="8836692" cy="517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34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DirtPros</vt:lpstr>
      <vt:lpstr>System Diagram</vt:lpstr>
      <vt:lpstr>Use Case Diagram</vt:lpstr>
      <vt:lpstr>Database Schema</vt:lpstr>
      <vt:lpstr>Class Diagram</vt:lpstr>
      <vt:lpstr>Sequence Diagram: Input Collection Log</vt:lpstr>
      <vt:lpstr>Sequence Diagram: Approve Log</vt:lpstr>
      <vt:lpstr>Sequence Diagram: Generate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DirtPros</dc:title>
  <dc:creator>Christian Gonzalez</dc:creator>
  <cp:lastModifiedBy>Christian Gonzalez</cp:lastModifiedBy>
  <cp:revision>4</cp:revision>
  <dcterms:created xsi:type="dcterms:W3CDTF">2013-04-01T19:03:16Z</dcterms:created>
  <dcterms:modified xsi:type="dcterms:W3CDTF">2013-04-01T19:13:04Z</dcterms:modified>
</cp:coreProperties>
</file>