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3075-4B63-4558-8372-81B42B890DBC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3400" y="30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198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1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077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90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47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90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396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5181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14</a:t>
            </a:r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5638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6096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22" name="Oval 21"/>
          <p:cNvSpPr/>
          <p:nvPr/>
        </p:nvSpPr>
        <p:spPr>
          <a:xfrm>
            <a:off x="6553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731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18</a:t>
            </a:r>
          </a:p>
        </p:txBody>
      </p:sp>
      <p:sp>
        <p:nvSpPr>
          <p:cNvPr id="24" name="Oval 23"/>
          <p:cNvSpPr/>
          <p:nvPr/>
        </p:nvSpPr>
        <p:spPr>
          <a:xfrm>
            <a:off x="777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8229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8686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21</a:t>
            </a:r>
            <a:endParaRPr lang="en-US" sz="1000" dirty="0"/>
          </a:p>
        </p:txBody>
      </p:sp>
      <p:cxnSp>
        <p:nvCxnSpPr>
          <p:cNvPr id="28" name="Straight Connector 27"/>
          <p:cNvCxnSpPr>
            <a:stCxn id="4" idx="3"/>
            <a:endCxn id="5" idx="7"/>
          </p:cNvCxnSpPr>
          <p:nvPr/>
        </p:nvCxnSpPr>
        <p:spPr>
          <a:xfrm flipH="1">
            <a:off x="1380845" y="695045"/>
            <a:ext cx="3029510" cy="13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14" idx="0"/>
          </p:cNvCxnSpPr>
          <p:nvPr/>
        </p:nvCxnSpPr>
        <p:spPr>
          <a:xfrm flipH="1">
            <a:off x="3429000" y="762000"/>
            <a:ext cx="1143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5"/>
            <a:endCxn id="7" idx="0"/>
          </p:cNvCxnSpPr>
          <p:nvPr/>
        </p:nvCxnSpPr>
        <p:spPr>
          <a:xfrm>
            <a:off x="4733645" y="695045"/>
            <a:ext cx="12861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8" idx="0"/>
          </p:cNvCxnSpPr>
          <p:nvPr/>
        </p:nvCxnSpPr>
        <p:spPr>
          <a:xfrm>
            <a:off x="4800600" y="533400"/>
            <a:ext cx="3505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9" idx="0"/>
          </p:cNvCxnSpPr>
          <p:nvPr/>
        </p:nvCxnSpPr>
        <p:spPr>
          <a:xfrm flipH="1">
            <a:off x="304800" y="2371445"/>
            <a:ext cx="7527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0" idx="0"/>
          </p:cNvCxnSpPr>
          <p:nvPr/>
        </p:nvCxnSpPr>
        <p:spPr>
          <a:xfrm flipH="1">
            <a:off x="762000" y="2438400"/>
            <a:ext cx="45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4"/>
            <a:endCxn id="11" idx="0"/>
          </p:cNvCxnSpPr>
          <p:nvPr/>
        </p:nvCxnSpPr>
        <p:spPr>
          <a:xfrm>
            <a:off x="1219200" y="2438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5"/>
            <a:endCxn id="12" idx="0"/>
          </p:cNvCxnSpPr>
          <p:nvPr/>
        </p:nvCxnSpPr>
        <p:spPr>
          <a:xfrm>
            <a:off x="1380845" y="2371445"/>
            <a:ext cx="2955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5" idx="0"/>
          </p:cNvCxnSpPr>
          <p:nvPr/>
        </p:nvCxnSpPr>
        <p:spPr>
          <a:xfrm flipH="1">
            <a:off x="28194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4"/>
            <a:endCxn id="16" idx="0"/>
          </p:cNvCxnSpPr>
          <p:nvPr/>
        </p:nvCxnSpPr>
        <p:spPr>
          <a:xfrm flipH="1">
            <a:off x="32766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4"/>
            <a:endCxn id="17" idx="0"/>
          </p:cNvCxnSpPr>
          <p:nvPr/>
        </p:nvCxnSpPr>
        <p:spPr>
          <a:xfrm>
            <a:off x="3429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5"/>
            <a:endCxn id="18" idx="0"/>
          </p:cNvCxnSpPr>
          <p:nvPr/>
        </p:nvCxnSpPr>
        <p:spPr>
          <a:xfrm>
            <a:off x="35906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3"/>
            <a:endCxn id="19" idx="0"/>
          </p:cNvCxnSpPr>
          <p:nvPr/>
        </p:nvCxnSpPr>
        <p:spPr>
          <a:xfrm flipH="1">
            <a:off x="54102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4"/>
            <a:endCxn id="20" idx="0"/>
          </p:cNvCxnSpPr>
          <p:nvPr/>
        </p:nvCxnSpPr>
        <p:spPr>
          <a:xfrm flipH="1">
            <a:off x="58674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21" idx="0"/>
          </p:cNvCxnSpPr>
          <p:nvPr/>
        </p:nvCxnSpPr>
        <p:spPr>
          <a:xfrm>
            <a:off x="60198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5"/>
            <a:endCxn id="22" idx="0"/>
          </p:cNvCxnSpPr>
          <p:nvPr/>
        </p:nvCxnSpPr>
        <p:spPr>
          <a:xfrm>
            <a:off x="61814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3"/>
            <a:endCxn id="23" idx="0"/>
          </p:cNvCxnSpPr>
          <p:nvPr/>
        </p:nvCxnSpPr>
        <p:spPr>
          <a:xfrm flipH="1">
            <a:off x="7543800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4"/>
            <a:endCxn id="24" idx="0"/>
          </p:cNvCxnSpPr>
          <p:nvPr/>
        </p:nvCxnSpPr>
        <p:spPr>
          <a:xfrm flipH="1">
            <a:off x="8001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  <a:endCxn id="25" idx="0"/>
          </p:cNvCxnSpPr>
          <p:nvPr/>
        </p:nvCxnSpPr>
        <p:spPr>
          <a:xfrm>
            <a:off x="83058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5"/>
            <a:endCxn id="26" idx="0"/>
          </p:cNvCxnSpPr>
          <p:nvPr/>
        </p:nvCxnSpPr>
        <p:spPr>
          <a:xfrm>
            <a:off x="8467445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13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58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157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4600" y="4267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159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731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303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054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067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753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325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390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74036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97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725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Adam</cp:lastModifiedBy>
  <cp:revision>5</cp:revision>
  <dcterms:created xsi:type="dcterms:W3CDTF">2013-03-17T15:35:58Z</dcterms:created>
  <dcterms:modified xsi:type="dcterms:W3CDTF">2013-04-03T13:07:23Z</dcterms:modified>
</cp:coreProperties>
</file>