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075-4B63-4558-8372-81B42B890DBC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3075-4B63-4558-8372-81B42B890DBC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88F4-394F-4B82-A74C-386F70BA2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3400" y="30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90600" y="198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7912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0772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62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906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4478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004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5908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16" name="Oval 15"/>
          <p:cNvSpPr/>
          <p:nvPr/>
        </p:nvSpPr>
        <p:spPr>
          <a:xfrm>
            <a:off x="30480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12</a:t>
            </a:r>
            <a:endParaRPr lang="en-US" sz="1000" dirty="0"/>
          </a:p>
        </p:txBody>
      </p:sp>
      <p:sp>
        <p:nvSpPr>
          <p:cNvPr id="18" name="Oval 17"/>
          <p:cNvSpPr/>
          <p:nvPr/>
        </p:nvSpPr>
        <p:spPr>
          <a:xfrm>
            <a:off x="39624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13</a:t>
            </a:r>
            <a:endParaRPr lang="en-US" sz="1000" dirty="0"/>
          </a:p>
        </p:txBody>
      </p:sp>
      <p:sp>
        <p:nvSpPr>
          <p:cNvPr id="19" name="Oval 18"/>
          <p:cNvSpPr/>
          <p:nvPr/>
        </p:nvSpPr>
        <p:spPr>
          <a:xfrm>
            <a:off x="51816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14</a:t>
            </a:r>
            <a:endParaRPr lang="en-US" sz="1100" dirty="0"/>
          </a:p>
        </p:txBody>
      </p:sp>
      <p:sp>
        <p:nvSpPr>
          <p:cNvPr id="20" name="Oval 19"/>
          <p:cNvSpPr/>
          <p:nvPr/>
        </p:nvSpPr>
        <p:spPr>
          <a:xfrm>
            <a:off x="56388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21" name="Oval 20"/>
          <p:cNvSpPr/>
          <p:nvPr/>
        </p:nvSpPr>
        <p:spPr>
          <a:xfrm>
            <a:off x="60960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16</a:t>
            </a:r>
            <a:endParaRPr lang="en-US" sz="1000" dirty="0"/>
          </a:p>
        </p:txBody>
      </p:sp>
      <p:sp>
        <p:nvSpPr>
          <p:cNvPr id="22" name="Oval 21"/>
          <p:cNvSpPr/>
          <p:nvPr/>
        </p:nvSpPr>
        <p:spPr>
          <a:xfrm>
            <a:off x="65532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17</a:t>
            </a:r>
            <a:endParaRPr lang="en-US" sz="1000" dirty="0"/>
          </a:p>
        </p:txBody>
      </p:sp>
      <p:sp>
        <p:nvSpPr>
          <p:cNvPr id="23" name="Oval 22"/>
          <p:cNvSpPr/>
          <p:nvPr/>
        </p:nvSpPr>
        <p:spPr>
          <a:xfrm>
            <a:off x="73152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18</a:t>
            </a:r>
          </a:p>
        </p:txBody>
      </p:sp>
      <p:sp>
        <p:nvSpPr>
          <p:cNvPr id="24" name="Oval 23"/>
          <p:cNvSpPr/>
          <p:nvPr/>
        </p:nvSpPr>
        <p:spPr>
          <a:xfrm>
            <a:off x="77724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25" name="Oval 24"/>
          <p:cNvSpPr/>
          <p:nvPr/>
        </p:nvSpPr>
        <p:spPr>
          <a:xfrm>
            <a:off x="82296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20</a:t>
            </a:r>
            <a:endParaRPr lang="en-US" sz="1000" dirty="0"/>
          </a:p>
        </p:txBody>
      </p:sp>
      <p:sp>
        <p:nvSpPr>
          <p:cNvPr id="26" name="Oval 25"/>
          <p:cNvSpPr/>
          <p:nvPr/>
        </p:nvSpPr>
        <p:spPr>
          <a:xfrm>
            <a:off x="86868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21</a:t>
            </a:r>
            <a:endParaRPr lang="en-US" sz="1000" dirty="0"/>
          </a:p>
        </p:txBody>
      </p:sp>
      <p:cxnSp>
        <p:nvCxnSpPr>
          <p:cNvPr id="28" name="Straight Connector 27"/>
          <p:cNvCxnSpPr>
            <a:stCxn id="4" idx="3"/>
            <a:endCxn id="5" idx="7"/>
          </p:cNvCxnSpPr>
          <p:nvPr/>
        </p:nvCxnSpPr>
        <p:spPr>
          <a:xfrm flipH="1">
            <a:off x="1380845" y="695045"/>
            <a:ext cx="3029510" cy="13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4"/>
            <a:endCxn id="14" idx="0"/>
          </p:cNvCxnSpPr>
          <p:nvPr/>
        </p:nvCxnSpPr>
        <p:spPr>
          <a:xfrm flipH="1">
            <a:off x="3429000" y="762000"/>
            <a:ext cx="11430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5"/>
            <a:endCxn id="7" idx="0"/>
          </p:cNvCxnSpPr>
          <p:nvPr/>
        </p:nvCxnSpPr>
        <p:spPr>
          <a:xfrm>
            <a:off x="4733645" y="695045"/>
            <a:ext cx="12861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6"/>
            <a:endCxn id="8" idx="0"/>
          </p:cNvCxnSpPr>
          <p:nvPr/>
        </p:nvCxnSpPr>
        <p:spPr>
          <a:xfrm>
            <a:off x="4800600" y="533400"/>
            <a:ext cx="3505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3"/>
            <a:endCxn id="9" idx="0"/>
          </p:cNvCxnSpPr>
          <p:nvPr/>
        </p:nvCxnSpPr>
        <p:spPr>
          <a:xfrm flipH="1">
            <a:off x="304800" y="2371445"/>
            <a:ext cx="752755" cy="143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4"/>
            <a:endCxn id="10" idx="0"/>
          </p:cNvCxnSpPr>
          <p:nvPr/>
        </p:nvCxnSpPr>
        <p:spPr>
          <a:xfrm flipH="1">
            <a:off x="762000" y="2438400"/>
            <a:ext cx="4572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4"/>
            <a:endCxn id="11" idx="0"/>
          </p:cNvCxnSpPr>
          <p:nvPr/>
        </p:nvCxnSpPr>
        <p:spPr>
          <a:xfrm>
            <a:off x="1219200" y="24384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5"/>
            <a:endCxn id="12" idx="0"/>
          </p:cNvCxnSpPr>
          <p:nvPr/>
        </p:nvCxnSpPr>
        <p:spPr>
          <a:xfrm>
            <a:off x="1380845" y="2371445"/>
            <a:ext cx="295555" cy="143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3"/>
            <a:endCxn id="15" idx="0"/>
          </p:cNvCxnSpPr>
          <p:nvPr/>
        </p:nvCxnSpPr>
        <p:spPr>
          <a:xfrm flipH="1">
            <a:off x="2819400" y="2447645"/>
            <a:ext cx="4479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4" idx="4"/>
            <a:endCxn id="16" idx="0"/>
          </p:cNvCxnSpPr>
          <p:nvPr/>
        </p:nvCxnSpPr>
        <p:spPr>
          <a:xfrm flipH="1">
            <a:off x="3276600" y="2514600"/>
            <a:ext cx="1524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4" idx="4"/>
            <a:endCxn id="17" idx="0"/>
          </p:cNvCxnSpPr>
          <p:nvPr/>
        </p:nvCxnSpPr>
        <p:spPr>
          <a:xfrm>
            <a:off x="3429000" y="2514600"/>
            <a:ext cx="3048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" idx="5"/>
            <a:endCxn id="18" idx="0"/>
          </p:cNvCxnSpPr>
          <p:nvPr/>
        </p:nvCxnSpPr>
        <p:spPr>
          <a:xfrm>
            <a:off x="3590645" y="2447645"/>
            <a:ext cx="6003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7" idx="3"/>
            <a:endCxn id="19" idx="0"/>
          </p:cNvCxnSpPr>
          <p:nvPr/>
        </p:nvCxnSpPr>
        <p:spPr>
          <a:xfrm flipH="1">
            <a:off x="5410200" y="2447645"/>
            <a:ext cx="4479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" idx="4"/>
            <a:endCxn id="20" idx="0"/>
          </p:cNvCxnSpPr>
          <p:nvPr/>
        </p:nvCxnSpPr>
        <p:spPr>
          <a:xfrm flipH="1">
            <a:off x="5867400" y="2514600"/>
            <a:ext cx="1524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4"/>
            <a:endCxn id="21" idx="0"/>
          </p:cNvCxnSpPr>
          <p:nvPr/>
        </p:nvCxnSpPr>
        <p:spPr>
          <a:xfrm>
            <a:off x="6019800" y="2514600"/>
            <a:ext cx="3048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" idx="5"/>
            <a:endCxn id="22" idx="0"/>
          </p:cNvCxnSpPr>
          <p:nvPr/>
        </p:nvCxnSpPr>
        <p:spPr>
          <a:xfrm>
            <a:off x="6181445" y="2447645"/>
            <a:ext cx="6003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" idx="3"/>
            <a:endCxn id="23" idx="0"/>
          </p:cNvCxnSpPr>
          <p:nvPr/>
        </p:nvCxnSpPr>
        <p:spPr>
          <a:xfrm flipH="1">
            <a:off x="7543800" y="2447645"/>
            <a:ext cx="6003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8" idx="4"/>
            <a:endCxn id="24" idx="0"/>
          </p:cNvCxnSpPr>
          <p:nvPr/>
        </p:nvCxnSpPr>
        <p:spPr>
          <a:xfrm flipH="1">
            <a:off x="8001000" y="2514600"/>
            <a:ext cx="3048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8" idx="4"/>
            <a:endCxn id="25" idx="0"/>
          </p:cNvCxnSpPr>
          <p:nvPr/>
        </p:nvCxnSpPr>
        <p:spPr>
          <a:xfrm>
            <a:off x="8305800" y="2514600"/>
            <a:ext cx="1524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8" idx="5"/>
            <a:endCxn id="26" idx="0"/>
          </p:cNvCxnSpPr>
          <p:nvPr/>
        </p:nvCxnSpPr>
        <p:spPr>
          <a:xfrm>
            <a:off x="8467445" y="2447645"/>
            <a:ext cx="447955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0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1364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58564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415764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14600" y="42672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-100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864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473164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930364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105400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-64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606764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172200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632514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239000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851714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197564" y="42672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-20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725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47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Adam</dc:creator>
  <cp:lastModifiedBy>Adam</cp:lastModifiedBy>
  <cp:revision>13</cp:revision>
  <dcterms:created xsi:type="dcterms:W3CDTF">2013-03-17T15:35:58Z</dcterms:created>
  <dcterms:modified xsi:type="dcterms:W3CDTF">2013-04-06T21:42:19Z</dcterms:modified>
</cp:coreProperties>
</file>