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3075-4B63-4558-8372-81B42B890DBC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88F4-394F-4B82-A74C-386F70BA2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3075-4B63-4558-8372-81B42B890DBC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88F4-394F-4B82-A74C-386F70BA2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3075-4B63-4558-8372-81B42B890DBC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88F4-394F-4B82-A74C-386F70BA2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3075-4B63-4558-8372-81B42B890DBC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88F4-394F-4B82-A74C-386F70BA2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3075-4B63-4558-8372-81B42B890DBC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88F4-394F-4B82-A74C-386F70BA2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3075-4B63-4558-8372-81B42B890DBC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88F4-394F-4B82-A74C-386F70BA2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3075-4B63-4558-8372-81B42B890DBC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88F4-394F-4B82-A74C-386F70BA2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3075-4B63-4558-8372-81B42B890DBC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88F4-394F-4B82-A74C-386F70BA2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3075-4B63-4558-8372-81B42B890DBC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88F4-394F-4B82-A74C-386F70BA2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3075-4B63-4558-8372-81B42B890DBC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88F4-394F-4B82-A74C-386F70BA2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3075-4B63-4558-8372-81B42B890DBC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88F4-394F-4B82-A74C-386F70BA2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E3075-4B63-4558-8372-81B42B890DBC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388F4-394F-4B82-A74C-386F70BA2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43400" y="304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90600" y="1981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791200" y="2057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077200" y="2057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62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0" name="Oval 9"/>
          <p:cNvSpPr/>
          <p:nvPr/>
        </p:nvSpPr>
        <p:spPr>
          <a:xfrm>
            <a:off x="5334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906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4478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00400" y="2057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5908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30480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052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9624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1816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Oval 19"/>
          <p:cNvSpPr/>
          <p:nvPr/>
        </p:nvSpPr>
        <p:spPr>
          <a:xfrm>
            <a:off x="56388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0960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5532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3152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77724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2296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6868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4" idx="3"/>
            <a:endCxn id="5" idx="7"/>
          </p:cNvCxnSpPr>
          <p:nvPr/>
        </p:nvCxnSpPr>
        <p:spPr>
          <a:xfrm flipH="1">
            <a:off x="1380845" y="695045"/>
            <a:ext cx="3029510" cy="135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" idx="4"/>
            <a:endCxn id="14" idx="0"/>
          </p:cNvCxnSpPr>
          <p:nvPr/>
        </p:nvCxnSpPr>
        <p:spPr>
          <a:xfrm flipH="1">
            <a:off x="3429000" y="762000"/>
            <a:ext cx="11430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4" idx="5"/>
            <a:endCxn id="7" idx="0"/>
          </p:cNvCxnSpPr>
          <p:nvPr/>
        </p:nvCxnSpPr>
        <p:spPr>
          <a:xfrm>
            <a:off x="4733645" y="695045"/>
            <a:ext cx="1286155" cy="1362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6"/>
            <a:endCxn id="8" idx="0"/>
          </p:cNvCxnSpPr>
          <p:nvPr/>
        </p:nvCxnSpPr>
        <p:spPr>
          <a:xfrm>
            <a:off x="4800600" y="533400"/>
            <a:ext cx="35052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3"/>
            <a:endCxn id="9" idx="0"/>
          </p:cNvCxnSpPr>
          <p:nvPr/>
        </p:nvCxnSpPr>
        <p:spPr>
          <a:xfrm flipH="1">
            <a:off x="304800" y="2371445"/>
            <a:ext cx="752755" cy="1438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" idx="4"/>
            <a:endCxn id="10" idx="0"/>
          </p:cNvCxnSpPr>
          <p:nvPr/>
        </p:nvCxnSpPr>
        <p:spPr>
          <a:xfrm flipH="1">
            <a:off x="762000" y="2438400"/>
            <a:ext cx="45720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4"/>
            <a:endCxn id="11" idx="0"/>
          </p:cNvCxnSpPr>
          <p:nvPr/>
        </p:nvCxnSpPr>
        <p:spPr>
          <a:xfrm>
            <a:off x="1219200" y="24384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5"/>
            <a:endCxn id="12" idx="0"/>
          </p:cNvCxnSpPr>
          <p:nvPr/>
        </p:nvCxnSpPr>
        <p:spPr>
          <a:xfrm>
            <a:off x="1380845" y="2371445"/>
            <a:ext cx="295555" cy="1438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4" idx="3"/>
            <a:endCxn id="15" idx="0"/>
          </p:cNvCxnSpPr>
          <p:nvPr/>
        </p:nvCxnSpPr>
        <p:spPr>
          <a:xfrm flipH="1">
            <a:off x="2819400" y="2447645"/>
            <a:ext cx="447955" cy="1362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4" idx="4"/>
            <a:endCxn id="16" idx="0"/>
          </p:cNvCxnSpPr>
          <p:nvPr/>
        </p:nvCxnSpPr>
        <p:spPr>
          <a:xfrm flipH="1">
            <a:off x="3276600" y="2514600"/>
            <a:ext cx="1524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4" idx="4"/>
            <a:endCxn id="17" idx="0"/>
          </p:cNvCxnSpPr>
          <p:nvPr/>
        </p:nvCxnSpPr>
        <p:spPr>
          <a:xfrm>
            <a:off x="3429000" y="2514600"/>
            <a:ext cx="3048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4" idx="5"/>
            <a:endCxn id="18" idx="0"/>
          </p:cNvCxnSpPr>
          <p:nvPr/>
        </p:nvCxnSpPr>
        <p:spPr>
          <a:xfrm>
            <a:off x="3590645" y="2447645"/>
            <a:ext cx="600355" cy="1362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7" idx="3"/>
            <a:endCxn id="19" idx="0"/>
          </p:cNvCxnSpPr>
          <p:nvPr/>
        </p:nvCxnSpPr>
        <p:spPr>
          <a:xfrm flipH="1">
            <a:off x="5410200" y="2447645"/>
            <a:ext cx="447955" cy="1362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7" idx="4"/>
            <a:endCxn id="20" idx="0"/>
          </p:cNvCxnSpPr>
          <p:nvPr/>
        </p:nvCxnSpPr>
        <p:spPr>
          <a:xfrm flipH="1">
            <a:off x="5867400" y="2514600"/>
            <a:ext cx="1524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4"/>
            <a:endCxn id="21" idx="0"/>
          </p:cNvCxnSpPr>
          <p:nvPr/>
        </p:nvCxnSpPr>
        <p:spPr>
          <a:xfrm>
            <a:off x="6019800" y="2514600"/>
            <a:ext cx="3048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7" idx="5"/>
            <a:endCxn id="22" idx="0"/>
          </p:cNvCxnSpPr>
          <p:nvPr/>
        </p:nvCxnSpPr>
        <p:spPr>
          <a:xfrm>
            <a:off x="6181445" y="2447645"/>
            <a:ext cx="600355" cy="1362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8" idx="3"/>
            <a:endCxn id="23" idx="0"/>
          </p:cNvCxnSpPr>
          <p:nvPr/>
        </p:nvCxnSpPr>
        <p:spPr>
          <a:xfrm flipH="1">
            <a:off x="7543800" y="2447645"/>
            <a:ext cx="600355" cy="1362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8" idx="4"/>
            <a:endCxn id="24" idx="0"/>
          </p:cNvCxnSpPr>
          <p:nvPr/>
        </p:nvCxnSpPr>
        <p:spPr>
          <a:xfrm flipH="1">
            <a:off x="8001000" y="2514600"/>
            <a:ext cx="3048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8" idx="4"/>
            <a:endCxn id="25" idx="0"/>
          </p:cNvCxnSpPr>
          <p:nvPr/>
        </p:nvCxnSpPr>
        <p:spPr>
          <a:xfrm>
            <a:off x="8305800" y="2514600"/>
            <a:ext cx="1524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8" idx="5"/>
            <a:endCxn id="26" idx="0"/>
          </p:cNvCxnSpPr>
          <p:nvPr/>
        </p:nvCxnSpPr>
        <p:spPr>
          <a:xfrm>
            <a:off x="8467445" y="2447645"/>
            <a:ext cx="447955" cy="1362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0" y="426720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-25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01364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958564" y="426720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415764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514600" y="426720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-50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015964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473164" y="426720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-10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930364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105400" y="426720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-32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606764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6175314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632514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7239000" y="42672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7740364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197564" y="426720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-10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87252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57200" y="198120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-10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743200" y="19812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257800" y="199286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-15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699314" y="1981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30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Adam</dc:creator>
  <cp:lastModifiedBy>Adam</cp:lastModifiedBy>
  <cp:revision>7</cp:revision>
  <dcterms:created xsi:type="dcterms:W3CDTF">2013-03-17T15:35:58Z</dcterms:created>
  <dcterms:modified xsi:type="dcterms:W3CDTF">2013-04-12T00:38:51Z</dcterms:modified>
</cp:coreProperties>
</file>