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3"/>
    <p:restoredTop sz="94720"/>
  </p:normalViewPr>
  <p:slideViewPr>
    <p:cSldViewPr snapToGrid="0" snapToObjects="1">
      <p:cViewPr varScale="1">
        <p:scale>
          <a:sx n="87" d="100"/>
          <a:sy n="87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3B63-938B-BC42-9C17-C6DE9879C28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B6E5-4B2B-9E4A-9435-C80E32B7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78" y="334954"/>
            <a:ext cx="889000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35" y="334954"/>
            <a:ext cx="736600" cy="21590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3751421" y="2786063"/>
            <a:ext cx="442913" cy="1514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6609878" y="2786063"/>
            <a:ext cx="442913" cy="1514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08" y="4713622"/>
            <a:ext cx="2460625" cy="18466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02" y="4713622"/>
            <a:ext cx="2458244" cy="184483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194334" y="2786063"/>
            <a:ext cx="5366017" cy="1694497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52791" y="2786061"/>
            <a:ext cx="2822729" cy="1694499"/>
          </a:xfrm>
          <a:prstGeom prst="straightConnector1">
            <a:avLst/>
          </a:prstGeom>
          <a:ln w="889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4537" y="36532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1632" y="365326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066460">
            <a:off x="4813465" y="26793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398" y="4713622"/>
            <a:ext cx="2458244" cy="18448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850188">
            <a:off x="7635322" y="2887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9708" y="334954"/>
            <a:ext cx="8354934" cy="6225291"/>
            <a:chOff x="2749708" y="334954"/>
            <a:chExt cx="8354934" cy="622529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708" y="4713622"/>
              <a:ext cx="2460625" cy="18466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202" y="4713622"/>
              <a:ext cx="2458244" cy="184483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6398" y="4713622"/>
              <a:ext cx="2458244" cy="184483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673" y="5580174"/>
              <a:ext cx="978284" cy="97828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461" y="5580174"/>
              <a:ext cx="888929" cy="88892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107" y="5588252"/>
              <a:ext cx="872771" cy="87277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164" y="5580174"/>
              <a:ext cx="849772" cy="84977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647" y="5596959"/>
              <a:ext cx="904501" cy="90450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144" y="5540389"/>
              <a:ext cx="904501" cy="90450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378" y="334954"/>
              <a:ext cx="889000" cy="21590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035" y="334954"/>
              <a:ext cx="736600" cy="2159000"/>
            </a:xfrm>
            <a:prstGeom prst="rect">
              <a:avLst/>
            </a:prstGeom>
          </p:spPr>
        </p:pic>
        <p:sp>
          <p:nvSpPr>
            <p:cNvPr id="47" name="Down Arrow 46"/>
            <p:cNvSpPr/>
            <p:nvPr/>
          </p:nvSpPr>
          <p:spPr>
            <a:xfrm>
              <a:off x="3751421" y="2786063"/>
              <a:ext cx="442913" cy="15144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6609878" y="2786063"/>
              <a:ext cx="442913" cy="15144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4194334" y="2786063"/>
              <a:ext cx="5366017" cy="1694497"/>
            </a:xfrm>
            <a:prstGeom prst="straightConnector1">
              <a:avLst/>
            </a:prstGeom>
            <a:ln w="889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052791" y="2786061"/>
              <a:ext cx="2822729" cy="1694499"/>
            </a:xfrm>
            <a:prstGeom prst="straightConnector1">
              <a:avLst/>
            </a:prstGeom>
            <a:ln w="889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234537" y="36532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80%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41632" y="36532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80%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066460">
              <a:off x="4813465" y="267938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r>
                <a:rPr lang="en-US" dirty="0">
                  <a:solidFill>
                    <a:schemeClr val="bg1"/>
                  </a:solidFill>
                </a:rPr>
                <a:t>0</a:t>
              </a:r>
              <a:r>
                <a:rPr lang="en-US" dirty="0" smtClean="0">
                  <a:solidFill>
                    <a:schemeClr val="bg1"/>
                  </a:solidFill>
                </a:rPr>
                <a:t>%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850188">
              <a:off x="7635322" y="288768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r>
                <a:rPr lang="en-US" dirty="0">
                  <a:solidFill>
                    <a:schemeClr val="bg1"/>
                  </a:solidFill>
                </a:rPr>
                <a:t>0</a:t>
              </a:r>
              <a:r>
                <a:rPr lang="en-US" dirty="0" smtClean="0">
                  <a:solidFill>
                    <a:schemeClr val="bg1"/>
                  </a:solidFill>
                </a:rPr>
                <a:t>%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7" y="1472180"/>
            <a:ext cx="1806852" cy="18068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39" y="1554698"/>
            <a:ext cx="1641816" cy="16418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6" y="1530784"/>
            <a:ext cx="1611974" cy="1611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20" y="1573263"/>
            <a:ext cx="1569495" cy="1569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51" y="1573263"/>
            <a:ext cx="1670578" cy="1670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0" y="1573263"/>
            <a:ext cx="1670578" cy="16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" y="2026920"/>
            <a:ext cx="3899002" cy="2926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66" y="2026920"/>
            <a:ext cx="3901234" cy="2927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44" y="2026920"/>
            <a:ext cx="389900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16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11</cp:revision>
  <dcterms:created xsi:type="dcterms:W3CDTF">2016-07-29T18:33:30Z</dcterms:created>
  <dcterms:modified xsi:type="dcterms:W3CDTF">2016-08-04T21:35:22Z</dcterms:modified>
</cp:coreProperties>
</file>