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21"/>
    <p:restoredTop sz="94720"/>
  </p:normalViewPr>
  <p:slideViewPr>
    <p:cSldViewPr snapToGrid="0" snapToObjects="1">
      <p:cViewPr varScale="1">
        <p:scale>
          <a:sx n="105" d="100"/>
          <a:sy n="105" d="100"/>
        </p:scale>
        <p:origin x="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3B63-938B-BC42-9C17-C6DE9879C28F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B6E5-4B2B-9E4A-9435-C80E32B7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3B63-938B-BC42-9C17-C6DE9879C28F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B6E5-4B2B-9E4A-9435-C80E32B7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3B63-938B-BC42-9C17-C6DE9879C28F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B6E5-4B2B-9E4A-9435-C80E32B7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2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3B63-938B-BC42-9C17-C6DE9879C28F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B6E5-4B2B-9E4A-9435-C80E32B7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3B63-938B-BC42-9C17-C6DE9879C28F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B6E5-4B2B-9E4A-9435-C80E32B7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5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3B63-938B-BC42-9C17-C6DE9879C28F}" type="datetimeFigureOut">
              <a:rPr lang="en-US" smtClean="0"/>
              <a:t>8/8/16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B6E5-4B2B-9E4A-9435-C80E32B7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0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3B63-938B-BC42-9C17-C6DE9879C28F}" type="datetimeFigureOut">
              <a:rPr lang="en-US" smtClean="0"/>
              <a:t>8/8/16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B6E5-4B2B-9E4A-9435-C80E32B7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1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3B63-938B-BC42-9C17-C6DE9879C28F}" type="datetimeFigureOut">
              <a:rPr lang="en-US" smtClean="0"/>
              <a:t>8/8/16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B6E5-4B2B-9E4A-9435-C80E32B7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6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3B63-938B-BC42-9C17-C6DE9879C28F}" type="datetimeFigureOut">
              <a:rPr lang="en-US" smtClean="0"/>
              <a:t>8/8/16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B6E5-4B2B-9E4A-9435-C80E32B7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3B63-938B-BC42-9C17-C6DE9879C28F}" type="datetimeFigureOut">
              <a:rPr lang="en-US" smtClean="0"/>
              <a:t>8/8/16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B6E5-4B2B-9E4A-9435-C80E32B7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2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3B63-938B-BC42-9C17-C6DE9879C28F}" type="datetimeFigureOut">
              <a:rPr lang="en-US" smtClean="0"/>
              <a:t>8/8/16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B6E5-4B2B-9E4A-9435-C80E32B7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8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3B63-938B-BC42-9C17-C6DE9879C28F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CB6E5-4B2B-9E4A-9435-C80E32B7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5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378" y="334954"/>
            <a:ext cx="889000" cy="2159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035" y="334954"/>
            <a:ext cx="736600" cy="2159000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3751421" y="2786063"/>
            <a:ext cx="442913" cy="1514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6609878" y="2786063"/>
            <a:ext cx="442913" cy="1514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708" y="4713622"/>
            <a:ext cx="2460625" cy="184662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202" y="4713622"/>
            <a:ext cx="2458244" cy="1844836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4194334" y="2786063"/>
            <a:ext cx="5366017" cy="1694497"/>
          </a:xfrm>
          <a:prstGeom prst="straightConnector1">
            <a:avLst/>
          </a:prstGeom>
          <a:ln w="889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052791" y="2786061"/>
            <a:ext cx="2822729" cy="1694499"/>
          </a:xfrm>
          <a:prstGeom prst="straightConnector1">
            <a:avLst/>
          </a:prstGeom>
          <a:ln w="889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34537" y="365326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80%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41632" y="365326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80%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rot="1066460">
            <a:off x="4813465" y="267938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20%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398" y="4713622"/>
            <a:ext cx="2458244" cy="184483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 rot="1850188">
            <a:off x="7635322" y="288768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20%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2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49708" y="334954"/>
            <a:ext cx="8354934" cy="6225291"/>
            <a:chOff x="2749708" y="334954"/>
            <a:chExt cx="8354934" cy="6225291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9708" y="4713622"/>
              <a:ext cx="2460625" cy="1846623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2202" y="4713622"/>
              <a:ext cx="2458244" cy="1844836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6398" y="4713622"/>
              <a:ext cx="2458244" cy="1844836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673" y="5580174"/>
              <a:ext cx="978284" cy="978284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9461" y="5580174"/>
              <a:ext cx="888929" cy="888929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7107" y="5588252"/>
              <a:ext cx="872771" cy="872771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9164" y="5580174"/>
              <a:ext cx="849772" cy="849772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5007" y="5552809"/>
              <a:ext cx="904501" cy="904501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8378" y="334954"/>
              <a:ext cx="889000" cy="215900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3035" y="334954"/>
              <a:ext cx="736600" cy="2159000"/>
            </a:xfrm>
            <a:prstGeom prst="rect">
              <a:avLst/>
            </a:prstGeom>
          </p:spPr>
        </p:pic>
        <p:sp>
          <p:nvSpPr>
            <p:cNvPr id="47" name="Down Arrow 46"/>
            <p:cNvSpPr/>
            <p:nvPr/>
          </p:nvSpPr>
          <p:spPr>
            <a:xfrm>
              <a:off x="3751421" y="2786063"/>
              <a:ext cx="442913" cy="151447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Down Arrow 47"/>
            <p:cNvSpPr/>
            <p:nvPr/>
          </p:nvSpPr>
          <p:spPr>
            <a:xfrm>
              <a:off x="6609878" y="2786063"/>
              <a:ext cx="442913" cy="151447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4194334" y="2786063"/>
              <a:ext cx="5366017" cy="1694497"/>
            </a:xfrm>
            <a:prstGeom prst="straightConnector1">
              <a:avLst/>
            </a:prstGeom>
            <a:ln w="889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052791" y="2786061"/>
              <a:ext cx="2822729" cy="1694499"/>
            </a:xfrm>
            <a:prstGeom prst="straightConnector1">
              <a:avLst/>
            </a:prstGeom>
            <a:ln w="889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234537" y="3653265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80%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141632" y="3653265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80%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 rot="1066460">
              <a:off x="4813465" y="2679381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20%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 rot="1850188">
              <a:off x="7635322" y="2887681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20%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4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18687" y="1472180"/>
            <a:ext cx="9949418" cy="1806852"/>
            <a:chOff x="518687" y="1472180"/>
            <a:chExt cx="9949418" cy="180685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687" y="1472180"/>
              <a:ext cx="1806852" cy="180685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5539" y="1554698"/>
              <a:ext cx="1641816" cy="164181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5546" y="1530784"/>
              <a:ext cx="1611974" cy="161197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7520" y="1573263"/>
              <a:ext cx="1569495" cy="156949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7527" y="1561071"/>
              <a:ext cx="1670578" cy="16705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545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1" y="2026920"/>
            <a:ext cx="3899002" cy="2926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766" y="2026920"/>
            <a:ext cx="3901234" cy="29277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644" y="2026920"/>
            <a:ext cx="3899002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1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28635</TotalTime>
  <Words>16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Morris</dc:creator>
  <cp:lastModifiedBy>Adam Morris</cp:lastModifiedBy>
  <cp:revision>16</cp:revision>
  <dcterms:created xsi:type="dcterms:W3CDTF">2016-07-29T18:33:30Z</dcterms:created>
  <dcterms:modified xsi:type="dcterms:W3CDTF">2016-08-24T16:57:06Z</dcterms:modified>
</cp:coreProperties>
</file>