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3B63-938B-BC42-9C17-C6DE9879C28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115468" y="334954"/>
            <a:ext cx="5702698" cy="6225291"/>
            <a:chOff x="3115468" y="334954"/>
            <a:chExt cx="5702698" cy="62252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738" y="334954"/>
              <a:ext cx="889000" cy="2159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755" y="334954"/>
              <a:ext cx="736600" cy="2159000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>
            <a:xfrm>
              <a:off x="4345781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417598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468" y="4713622"/>
              <a:ext cx="2460625" cy="18466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922" y="4713622"/>
              <a:ext cx="2458244" cy="1844836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788694" y="2786063"/>
              <a:ext cx="2482061" cy="1514475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19267" y="2786062"/>
              <a:ext cx="2482061" cy="1514475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02850" y="335863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05743" y="335863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00000">
              <a:off x="5331625" y="278606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dirty="0" smtClean="0">
                  <a:solidFill>
                    <a:schemeClr val="bg1"/>
                  </a:solidFill>
                </a:rPr>
                <a:t>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800000">
              <a:off x="6309497" y="278643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dirty="0" smtClean="0">
                  <a:solidFill>
                    <a:schemeClr val="bg1"/>
                  </a:solidFill>
                </a:rPr>
                <a:t>%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15468" y="334954"/>
            <a:ext cx="5702698" cy="6225291"/>
            <a:chOff x="3115468" y="334954"/>
            <a:chExt cx="5702698" cy="6225291"/>
          </a:xfrm>
        </p:grpSpPr>
        <p:grpSp>
          <p:nvGrpSpPr>
            <p:cNvPr id="24" name="Group 23"/>
            <p:cNvGrpSpPr/>
            <p:nvPr/>
          </p:nvGrpSpPr>
          <p:grpSpPr>
            <a:xfrm>
              <a:off x="3115468" y="334954"/>
              <a:ext cx="5702698" cy="6225291"/>
              <a:chOff x="3115468" y="334954"/>
              <a:chExt cx="5702698" cy="622529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738" y="334954"/>
                <a:ext cx="889000" cy="2159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0755" y="334954"/>
                <a:ext cx="736600" cy="2159000"/>
              </a:xfrm>
              <a:prstGeom prst="rect">
                <a:avLst/>
              </a:prstGeom>
            </p:spPr>
          </p:pic>
          <p:sp>
            <p:nvSpPr>
              <p:cNvPr id="11" name="Down Arrow 10"/>
              <p:cNvSpPr/>
              <p:nvPr/>
            </p:nvSpPr>
            <p:spPr>
              <a:xfrm>
                <a:off x="4345781" y="2786063"/>
                <a:ext cx="442913" cy="15144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7417598" y="2786063"/>
                <a:ext cx="442913" cy="15144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5468" y="4713622"/>
                <a:ext cx="2460625" cy="1846623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9922" y="4713622"/>
                <a:ext cx="2458244" cy="1844836"/>
              </a:xfrm>
              <a:prstGeom prst="rect">
                <a:avLst/>
              </a:prstGeom>
            </p:spPr>
          </p:pic>
          <p:cxnSp>
            <p:nvCxnSpPr>
              <p:cNvPr id="18" name="Straight Arrow Connector 17"/>
              <p:cNvCxnSpPr/>
              <p:nvPr/>
            </p:nvCxnSpPr>
            <p:spPr>
              <a:xfrm>
                <a:off x="4788694" y="2786063"/>
                <a:ext cx="2482061" cy="1514475"/>
              </a:xfrm>
              <a:prstGeom prst="straightConnector1">
                <a:avLst/>
              </a:prstGeom>
              <a:ln w="889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919267" y="2786062"/>
                <a:ext cx="2482061" cy="1514475"/>
              </a:xfrm>
              <a:prstGeom prst="straightConnector1">
                <a:avLst/>
              </a:prstGeom>
              <a:ln w="889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802850" y="3358633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80%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05743" y="3358633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80%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00000">
                <a:off x="5331625" y="278606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800000">
                <a:off x="6309497" y="278643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65" y="5369806"/>
              <a:ext cx="1188652" cy="11886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217" y="5431381"/>
              <a:ext cx="1080082" cy="10800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07" y="5407467"/>
              <a:ext cx="1060450" cy="10604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222" y="5431380"/>
              <a:ext cx="1032505" cy="10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4785" y="1448376"/>
            <a:ext cx="7418328" cy="1806852"/>
            <a:chOff x="2534785" y="1448376"/>
            <a:chExt cx="7418328" cy="18068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785" y="1448376"/>
              <a:ext cx="1806852" cy="18068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637" y="1530894"/>
              <a:ext cx="1641816" cy="16418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644" y="1506980"/>
              <a:ext cx="1611974" cy="16119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618" y="1549459"/>
              <a:ext cx="1569495" cy="1569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45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4</cp:revision>
  <dcterms:created xsi:type="dcterms:W3CDTF">2016-07-29T18:33:30Z</dcterms:created>
  <dcterms:modified xsi:type="dcterms:W3CDTF">2016-08-01T15:51:11Z</dcterms:modified>
</cp:coreProperties>
</file>