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14"/>
    <p:restoredTop sz="94410"/>
  </p:normalViewPr>
  <p:slideViewPr>
    <p:cSldViewPr snapToGrid="0" snapToObjects="1">
      <p:cViewPr varScale="1">
        <p:scale>
          <a:sx n="139" d="100"/>
          <a:sy n="139" d="100"/>
        </p:scale>
        <p:origin x="10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ED4C2-952D-D746-A03A-2A8159654A9B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EB52-6902-6E47-9506-B49B31C3C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1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2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5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0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1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6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2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3B63-938B-BC42-9C17-C6DE9879C28F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5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78" y="334954"/>
            <a:ext cx="889000" cy="215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035" y="334954"/>
            <a:ext cx="736600" cy="21590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3751421" y="2786063"/>
            <a:ext cx="442913" cy="1514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6609878" y="2786063"/>
            <a:ext cx="442913" cy="1514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08" y="4713622"/>
            <a:ext cx="2460625" cy="18466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02" y="4713622"/>
            <a:ext cx="2458244" cy="1844836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194334" y="2786063"/>
            <a:ext cx="5366017" cy="1694497"/>
          </a:xfrm>
          <a:prstGeom prst="straightConnector1">
            <a:avLst/>
          </a:prstGeom>
          <a:ln w="889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052791" y="2786061"/>
            <a:ext cx="2822729" cy="1694499"/>
          </a:xfrm>
          <a:prstGeom prst="straightConnector1">
            <a:avLst/>
          </a:prstGeom>
          <a:ln w="889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4537" y="365326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80%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41632" y="365326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80%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1066460">
            <a:off x="4813465" y="26793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20%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398" y="4713622"/>
            <a:ext cx="2458244" cy="184483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 rot="1850188">
            <a:off x="7635322" y="28876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20%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49708" y="334954"/>
            <a:ext cx="8354934" cy="6225291"/>
            <a:chOff x="2749708" y="334954"/>
            <a:chExt cx="8354934" cy="6225291"/>
          </a:xfrm>
        </p:grpSpPr>
        <p:grpSp>
          <p:nvGrpSpPr>
            <p:cNvPr id="2" name="Group 1"/>
            <p:cNvGrpSpPr/>
            <p:nvPr/>
          </p:nvGrpSpPr>
          <p:grpSpPr>
            <a:xfrm>
              <a:off x="2749708" y="334954"/>
              <a:ext cx="8354934" cy="6225291"/>
              <a:chOff x="2749708" y="334954"/>
              <a:chExt cx="8354934" cy="6225291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9708" y="4713622"/>
                <a:ext cx="2460625" cy="1846623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2202" y="4713622"/>
                <a:ext cx="2458244" cy="1844836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6398" y="4713622"/>
                <a:ext cx="2458244" cy="1844836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0673" y="5580174"/>
                <a:ext cx="978284" cy="978284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9461" y="5580174"/>
                <a:ext cx="888929" cy="888929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7107" y="5588252"/>
                <a:ext cx="872771" cy="872771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9164" y="5580174"/>
                <a:ext cx="849772" cy="849772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96799" y="5552809"/>
                <a:ext cx="904501" cy="904501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8378" y="334954"/>
                <a:ext cx="889000" cy="2159000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3035" y="334954"/>
                <a:ext cx="736600" cy="2159000"/>
              </a:xfrm>
              <a:prstGeom prst="rect">
                <a:avLst/>
              </a:prstGeom>
            </p:spPr>
          </p:pic>
          <p:sp>
            <p:nvSpPr>
              <p:cNvPr id="47" name="Down Arrow 46"/>
              <p:cNvSpPr/>
              <p:nvPr/>
            </p:nvSpPr>
            <p:spPr>
              <a:xfrm>
                <a:off x="3751421" y="2786063"/>
                <a:ext cx="442913" cy="151447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Down Arrow 47"/>
              <p:cNvSpPr/>
              <p:nvPr/>
            </p:nvSpPr>
            <p:spPr>
              <a:xfrm>
                <a:off x="6609878" y="2786063"/>
                <a:ext cx="442913" cy="151447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4194334" y="2786063"/>
                <a:ext cx="5366017" cy="1694497"/>
              </a:xfrm>
              <a:prstGeom prst="straightConnector1">
                <a:avLst/>
              </a:prstGeom>
              <a:ln w="889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7052791" y="2786061"/>
                <a:ext cx="2822729" cy="1694499"/>
              </a:xfrm>
              <a:prstGeom prst="straightConnector1">
                <a:avLst/>
              </a:prstGeom>
              <a:ln w="889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3234537" y="3653265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80%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141632" y="3653265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80%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066460">
                <a:off x="4813465" y="2679381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20%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850188">
                <a:off x="7635322" y="2887681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20%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9348" y="5588252"/>
              <a:ext cx="904501" cy="9045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4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18687" y="1472180"/>
            <a:ext cx="9949418" cy="1806852"/>
            <a:chOff x="518687" y="1472180"/>
            <a:chExt cx="9949418" cy="180685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87" y="1472180"/>
              <a:ext cx="1806852" cy="180685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5539" y="1554698"/>
              <a:ext cx="1641816" cy="164181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546" y="1530784"/>
              <a:ext cx="1611974" cy="161197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7520" y="1573263"/>
              <a:ext cx="1569495" cy="156949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7527" y="1561071"/>
              <a:ext cx="1670578" cy="1670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54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" y="2026920"/>
            <a:ext cx="3899002" cy="2926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66" y="2026920"/>
            <a:ext cx="3901234" cy="2927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44" y="2026920"/>
            <a:ext cx="3899002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28669</TotalTime>
  <Words>16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Morris</dc:creator>
  <cp:lastModifiedBy>Adam Morris</cp:lastModifiedBy>
  <cp:revision>19</cp:revision>
  <dcterms:created xsi:type="dcterms:W3CDTF">2016-07-29T18:33:30Z</dcterms:created>
  <dcterms:modified xsi:type="dcterms:W3CDTF">2017-08-16T21:14:14Z</dcterms:modified>
</cp:coreProperties>
</file>