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0026BA9-6825-49EC-8559-7D627A48B4F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Greatfit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3CE540F-0F52-4B75-8B24-6FF49E556D8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7/25/2023 11:57:46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7B4A4D5-F212-491D-B36C-50037FA9FD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333375"/>
            <a:ext cx="104775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2023-07-25T22:57:47Z</dcterms:created>
  <dcterms:modified xsi:type="dcterms:W3CDTF">2023-07-25T22:57:47Z</dcterms:modified>
</cp:coreProperties>
</file>