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AA4065-0409-497C-BDDC-279542FE1B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Greatfit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D38F7C-74AF-4AEC-B056-5D8864EC70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7/25/2023 11:54:48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1110C89-3E13-404A-9671-AB7CFCBB0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67" y="0"/>
            <a:ext cx="9758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by Divisions" id="3" name="slide3">
            <a:extLst>
              <a:ext uri="{FF2B5EF4-FFF2-40B4-BE49-F238E27FC236}">
                <a16:creationId xmlns:a16="http://schemas.microsoft.com/office/drawing/2014/main" id="{D849E182-8963-48F3-BD37-F4FAB4F2B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15" y="0"/>
            <a:ext cx="9811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iews Per Recommendations" id="4" name="slide4">
            <a:extLst>
              <a:ext uri="{FF2B5EF4-FFF2-40B4-BE49-F238E27FC236}">
                <a16:creationId xmlns:a16="http://schemas.microsoft.com/office/drawing/2014/main" id="{4B5DB630-F54A-4B7D-9178-F02D8DDFD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49" y="0"/>
            <a:ext cx="9557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tiond Returned" id="5" name="slide5">
            <a:extLst>
              <a:ext uri="{FF2B5EF4-FFF2-40B4-BE49-F238E27FC236}">
                <a16:creationId xmlns:a16="http://schemas.microsoft.com/office/drawing/2014/main" id="{C6F3A78E-D60D-4628-8DFC-8E7F2009A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7" y="0"/>
            <a:ext cx="9319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GOOD REVIEWS" id="6" name="slide6">
            <a:extLst>
              <a:ext uri="{FF2B5EF4-FFF2-40B4-BE49-F238E27FC236}">
                <a16:creationId xmlns:a16="http://schemas.microsoft.com/office/drawing/2014/main" id="{A10FA26D-7FFF-4D1C-9B35-752FC3FA65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2" y="0"/>
            <a:ext cx="970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d reviews" id="7" name="slide7">
            <a:extLst>
              <a:ext uri="{FF2B5EF4-FFF2-40B4-BE49-F238E27FC236}">
                <a16:creationId xmlns:a16="http://schemas.microsoft.com/office/drawing/2014/main" id="{0E64FB2C-DBBA-4C3C-BEF6-96CEBE309F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2" y="0"/>
            <a:ext cx="970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iews" id="8" name="slide8">
            <a:extLst>
              <a:ext uri="{FF2B5EF4-FFF2-40B4-BE49-F238E27FC236}">
                <a16:creationId xmlns:a16="http://schemas.microsoft.com/office/drawing/2014/main" id="{02A900FE-DC1A-4951-AC3F-F885C500E2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2" y="0"/>
            <a:ext cx="970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BAD REVIEWS" id="9" name="slide9">
            <a:extLst>
              <a:ext uri="{FF2B5EF4-FFF2-40B4-BE49-F238E27FC236}">
                <a16:creationId xmlns:a16="http://schemas.microsoft.com/office/drawing/2014/main" id="{C9A8C711-FB76-47EB-852A-49F69840C3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2" y="0"/>
            <a:ext cx="970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2023-07-25T22:54:50Z</dcterms:created>
  <dcterms:modified xsi:type="dcterms:W3CDTF">2023-07-25T22:54:50Z</dcterms:modified>
</cp:coreProperties>
</file>