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2586EC-DCBB-466C-8F70-39AA613F1F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F0A9E8-C1B8-4D26-80EE-5762FC8494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7/29/2023 11:09:17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BA9CD0AB-3076-4DC1-930E-49E7FF55C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17"/>
            <a:ext cx="12192000" cy="6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2023-07-29T22:09:18Z</dcterms:created>
  <dcterms:modified xsi:type="dcterms:W3CDTF">2023-07-29T22:09:18Z</dcterms:modified>
</cp:coreProperties>
</file>