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180C63-7B48-4DCE-9DF9-6B6F19F952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hotelbookings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0813BE-FB6C-4794-A919-5E4596EE03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7/24/2023 12:31:27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tels bookings Dashboard " id="2" name="slide2">
            <a:extLst>
              <a:ext uri="{FF2B5EF4-FFF2-40B4-BE49-F238E27FC236}">
                <a16:creationId xmlns:a16="http://schemas.microsoft.com/office/drawing/2014/main" id="{42D1CD9C-A8E2-46F8-A57A-00542E8EB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2023-07-24T11:31:28Z</dcterms:created>
  <dcterms:modified xsi:type="dcterms:W3CDTF">2023-07-24T11:31:28Z</dcterms:modified>
</cp:coreProperties>
</file>