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AIDE Provenance Badge &amp; Schemas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FAIR Research Consultancy and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IDE_Badge_Mocku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3657600" cy="121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/>
            </a:pPr>
            <a:r>
              <a:t>AIDE Provenance Badge</a:t>
            </a:r>
            <a:br/>
            <a:r>
              <a:t>Visual signal of AI Disclosure provenance.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IDE_Badge_Flow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8229600" cy="4114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Badge Data Flow (ORCID → DataCite DOI → Resolver → Badge)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