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IDE_Badge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2514600"/>
          </a:xfrm>
          <a:prstGeom prst="rect">
            <a:avLst/>
          </a:prstGeom>
        </p:spPr>
      </p:pic>
      <p:pic>
        <p:nvPicPr>
          <p:cNvPr id="3" name="Picture 2" descr="AIDE_Badge_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28800"/>
            <a:ext cx="41148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/>
            </a:pPr>
            <a:r>
              <a:t>AIDE Infographic — From Disclosure to Provenance Badge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Adam Vials Moore</cp:lastModifiedBy>
  <cp:revision>2</cp:revision>
  <dcterms:created xsi:type="dcterms:W3CDTF">2013-01-27T09:14:16Z</dcterms:created>
  <dcterms:modified xsi:type="dcterms:W3CDTF">2025-09-23T09:25:36Z</dcterms:modified>
  <cp:category/>
</cp:coreProperties>
</file>