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IDE_Badge_Flow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029200" cy="2514600"/>
          </a:xfrm>
          <a:prstGeom prst="rect">
            <a:avLst/>
          </a:prstGeom>
        </p:spPr>
      </p:pic>
      <p:pic>
        <p:nvPicPr>
          <p:cNvPr id="3" name="Picture 2" descr="AIDE_Badge_Mocku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828800"/>
            <a:ext cx="4114800" cy="1371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/>
            </a:pPr>
            <a:r>
              <a:t>AIDE Infographic — From Disclosure to Provenance Badge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