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C4E8-D41D-FE5B-683B-F9799031E5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7DF87581-34F1-58D2-AA74-5F741B4ABE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EACD08FF-C04A-10F6-4FF6-4B7F6C05A12C}"/>
              </a:ext>
            </a:extLst>
          </p:cNvPr>
          <p:cNvSpPr>
            <a:spLocks noGrp="1"/>
          </p:cNvSpPr>
          <p:nvPr>
            <p:ph type="dt" sz="half" idx="10"/>
          </p:nvPr>
        </p:nvSpPr>
        <p:spPr/>
        <p:txBody>
          <a:bodyPr/>
          <a:lstStyle/>
          <a:p>
            <a:fld id="{4D673200-58FB-471D-A91E-F1EA629EF346}" type="datetimeFigureOut">
              <a:rPr lang="en-AE" smtClean="0"/>
              <a:t>19/01/2024</a:t>
            </a:fld>
            <a:endParaRPr lang="en-AE"/>
          </a:p>
        </p:txBody>
      </p:sp>
      <p:sp>
        <p:nvSpPr>
          <p:cNvPr id="5" name="Footer Placeholder 4">
            <a:extLst>
              <a:ext uri="{FF2B5EF4-FFF2-40B4-BE49-F238E27FC236}">
                <a16:creationId xmlns:a16="http://schemas.microsoft.com/office/drawing/2014/main" id="{15FB58CC-17C8-0667-5D7B-D68F76893DD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532A1EA6-6CE8-1743-2A5D-993450F17D11}"/>
              </a:ext>
            </a:extLst>
          </p:cNvPr>
          <p:cNvSpPr>
            <a:spLocks noGrp="1"/>
          </p:cNvSpPr>
          <p:nvPr>
            <p:ph type="sldNum" sz="quarter" idx="12"/>
          </p:nvPr>
        </p:nvSpPr>
        <p:spPr/>
        <p:txBody>
          <a:bodyPr/>
          <a:lstStyle/>
          <a:p>
            <a:fld id="{A085AA84-23D3-4106-89A9-F2A7FC2884F7}" type="slidenum">
              <a:rPr lang="en-AE" smtClean="0"/>
              <a:t>‹#›</a:t>
            </a:fld>
            <a:endParaRPr lang="en-AE"/>
          </a:p>
        </p:txBody>
      </p:sp>
    </p:spTree>
    <p:extLst>
      <p:ext uri="{BB962C8B-B14F-4D97-AF65-F5344CB8AC3E}">
        <p14:creationId xmlns:p14="http://schemas.microsoft.com/office/powerpoint/2010/main" val="3386613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988E-769C-C8B9-6F4C-5A9B800978E1}"/>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E5B4EA37-83E3-99CE-817E-C7BDB33AF8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BE1587DA-08C8-0CE5-2A6F-7EF511DFE0B3}"/>
              </a:ext>
            </a:extLst>
          </p:cNvPr>
          <p:cNvSpPr>
            <a:spLocks noGrp="1"/>
          </p:cNvSpPr>
          <p:nvPr>
            <p:ph type="dt" sz="half" idx="10"/>
          </p:nvPr>
        </p:nvSpPr>
        <p:spPr/>
        <p:txBody>
          <a:bodyPr/>
          <a:lstStyle/>
          <a:p>
            <a:fld id="{4D673200-58FB-471D-A91E-F1EA629EF346}" type="datetimeFigureOut">
              <a:rPr lang="en-AE" smtClean="0"/>
              <a:t>19/01/2024</a:t>
            </a:fld>
            <a:endParaRPr lang="en-AE"/>
          </a:p>
        </p:txBody>
      </p:sp>
      <p:sp>
        <p:nvSpPr>
          <p:cNvPr id="5" name="Footer Placeholder 4">
            <a:extLst>
              <a:ext uri="{FF2B5EF4-FFF2-40B4-BE49-F238E27FC236}">
                <a16:creationId xmlns:a16="http://schemas.microsoft.com/office/drawing/2014/main" id="{67F91505-E2EB-A8DD-860F-E8409DD0DD3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80DB11FB-F409-4DBC-45F8-BAF2A793FECA}"/>
              </a:ext>
            </a:extLst>
          </p:cNvPr>
          <p:cNvSpPr>
            <a:spLocks noGrp="1"/>
          </p:cNvSpPr>
          <p:nvPr>
            <p:ph type="sldNum" sz="quarter" idx="12"/>
          </p:nvPr>
        </p:nvSpPr>
        <p:spPr/>
        <p:txBody>
          <a:bodyPr/>
          <a:lstStyle/>
          <a:p>
            <a:fld id="{A085AA84-23D3-4106-89A9-F2A7FC2884F7}" type="slidenum">
              <a:rPr lang="en-AE" smtClean="0"/>
              <a:t>‹#›</a:t>
            </a:fld>
            <a:endParaRPr lang="en-AE"/>
          </a:p>
        </p:txBody>
      </p:sp>
    </p:spTree>
    <p:extLst>
      <p:ext uri="{BB962C8B-B14F-4D97-AF65-F5344CB8AC3E}">
        <p14:creationId xmlns:p14="http://schemas.microsoft.com/office/powerpoint/2010/main" val="586239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B0B1F5-9A47-C47A-4E2C-7CD1B8AFB7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FB463515-3544-8A5F-C487-F3B6E27358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C30C4759-004E-3E5D-830F-EC3DC4702ADE}"/>
              </a:ext>
            </a:extLst>
          </p:cNvPr>
          <p:cNvSpPr>
            <a:spLocks noGrp="1"/>
          </p:cNvSpPr>
          <p:nvPr>
            <p:ph type="dt" sz="half" idx="10"/>
          </p:nvPr>
        </p:nvSpPr>
        <p:spPr/>
        <p:txBody>
          <a:bodyPr/>
          <a:lstStyle/>
          <a:p>
            <a:fld id="{4D673200-58FB-471D-A91E-F1EA629EF346}" type="datetimeFigureOut">
              <a:rPr lang="en-AE" smtClean="0"/>
              <a:t>19/01/2024</a:t>
            </a:fld>
            <a:endParaRPr lang="en-AE"/>
          </a:p>
        </p:txBody>
      </p:sp>
      <p:sp>
        <p:nvSpPr>
          <p:cNvPr id="5" name="Footer Placeholder 4">
            <a:extLst>
              <a:ext uri="{FF2B5EF4-FFF2-40B4-BE49-F238E27FC236}">
                <a16:creationId xmlns:a16="http://schemas.microsoft.com/office/drawing/2014/main" id="{718487BD-5C86-1E53-D069-0C0E0F53F09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2F0646BA-EEE3-E37B-569D-C8234D01AB2F}"/>
              </a:ext>
            </a:extLst>
          </p:cNvPr>
          <p:cNvSpPr>
            <a:spLocks noGrp="1"/>
          </p:cNvSpPr>
          <p:nvPr>
            <p:ph type="sldNum" sz="quarter" idx="12"/>
          </p:nvPr>
        </p:nvSpPr>
        <p:spPr/>
        <p:txBody>
          <a:bodyPr/>
          <a:lstStyle/>
          <a:p>
            <a:fld id="{A085AA84-23D3-4106-89A9-F2A7FC2884F7}" type="slidenum">
              <a:rPr lang="en-AE" smtClean="0"/>
              <a:t>‹#›</a:t>
            </a:fld>
            <a:endParaRPr lang="en-AE"/>
          </a:p>
        </p:txBody>
      </p:sp>
    </p:spTree>
    <p:extLst>
      <p:ext uri="{BB962C8B-B14F-4D97-AF65-F5344CB8AC3E}">
        <p14:creationId xmlns:p14="http://schemas.microsoft.com/office/powerpoint/2010/main" val="211244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05C7-B544-BF57-5B46-9FD37F252010}"/>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C4033E27-699F-87E3-94D1-F3FD86B613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3BA8BDBA-78D8-C72B-496D-97D98CC99E5F}"/>
              </a:ext>
            </a:extLst>
          </p:cNvPr>
          <p:cNvSpPr>
            <a:spLocks noGrp="1"/>
          </p:cNvSpPr>
          <p:nvPr>
            <p:ph type="dt" sz="half" idx="10"/>
          </p:nvPr>
        </p:nvSpPr>
        <p:spPr/>
        <p:txBody>
          <a:bodyPr/>
          <a:lstStyle/>
          <a:p>
            <a:fld id="{4D673200-58FB-471D-A91E-F1EA629EF346}" type="datetimeFigureOut">
              <a:rPr lang="en-AE" smtClean="0"/>
              <a:t>19/01/2024</a:t>
            </a:fld>
            <a:endParaRPr lang="en-AE"/>
          </a:p>
        </p:txBody>
      </p:sp>
      <p:sp>
        <p:nvSpPr>
          <p:cNvPr id="5" name="Footer Placeholder 4">
            <a:extLst>
              <a:ext uri="{FF2B5EF4-FFF2-40B4-BE49-F238E27FC236}">
                <a16:creationId xmlns:a16="http://schemas.microsoft.com/office/drawing/2014/main" id="{6631616E-334D-1204-E63E-FD8C004219DB}"/>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D9A97C74-9BE1-6F5B-4524-2765D88401AA}"/>
              </a:ext>
            </a:extLst>
          </p:cNvPr>
          <p:cNvSpPr>
            <a:spLocks noGrp="1"/>
          </p:cNvSpPr>
          <p:nvPr>
            <p:ph type="sldNum" sz="quarter" idx="12"/>
          </p:nvPr>
        </p:nvSpPr>
        <p:spPr/>
        <p:txBody>
          <a:bodyPr/>
          <a:lstStyle/>
          <a:p>
            <a:fld id="{A085AA84-23D3-4106-89A9-F2A7FC2884F7}" type="slidenum">
              <a:rPr lang="en-AE" smtClean="0"/>
              <a:t>‹#›</a:t>
            </a:fld>
            <a:endParaRPr lang="en-AE"/>
          </a:p>
        </p:txBody>
      </p:sp>
    </p:spTree>
    <p:extLst>
      <p:ext uri="{BB962C8B-B14F-4D97-AF65-F5344CB8AC3E}">
        <p14:creationId xmlns:p14="http://schemas.microsoft.com/office/powerpoint/2010/main" val="179078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0157-33F3-404E-13E0-E528322994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8B200999-8E41-141D-2F4D-746B19F70D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EB040A-4B70-4BDF-0D0E-6A1494DF787A}"/>
              </a:ext>
            </a:extLst>
          </p:cNvPr>
          <p:cNvSpPr>
            <a:spLocks noGrp="1"/>
          </p:cNvSpPr>
          <p:nvPr>
            <p:ph type="dt" sz="half" idx="10"/>
          </p:nvPr>
        </p:nvSpPr>
        <p:spPr/>
        <p:txBody>
          <a:bodyPr/>
          <a:lstStyle/>
          <a:p>
            <a:fld id="{4D673200-58FB-471D-A91E-F1EA629EF346}" type="datetimeFigureOut">
              <a:rPr lang="en-AE" smtClean="0"/>
              <a:t>19/01/2024</a:t>
            </a:fld>
            <a:endParaRPr lang="en-AE"/>
          </a:p>
        </p:txBody>
      </p:sp>
      <p:sp>
        <p:nvSpPr>
          <p:cNvPr id="5" name="Footer Placeholder 4">
            <a:extLst>
              <a:ext uri="{FF2B5EF4-FFF2-40B4-BE49-F238E27FC236}">
                <a16:creationId xmlns:a16="http://schemas.microsoft.com/office/drawing/2014/main" id="{9E353FF3-258B-D5C1-F5AE-1EE4F9878F4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492FB759-AD5D-7589-31CE-114D2E92F640}"/>
              </a:ext>
            </a:extLst>
          </p:cNvPr>
          <p:cNvSpPr>
            <a:spLocks noGrp="1"/>
          </p:cNvSpPr>
          <p:nvPr>
            <p:ph type="sldNum" sz="quarter" idx="12"/>
          </p:nvPr>
        </p:nvSpPr>
        <p:spPr/>
        <p:txBody>
          <a:bodyPr/>
          <a:lstStyle/>
          <a:p>
            <a:fld id="{A085AA84-23D3-4106-89A9-F2A7FC2884F7}" type="slidenum">
              <a:rPr lang="en-AE" smtClean="0"/>
              <a:t>‹#›</a:t>
            </a:fld>
            <a:endParaRPr lang="en-AE"/>
          </a:p>
        </p:txBody>
      </p:sp>
    </p:spTree>
    <p:extLst>
      <p:ext uri="{BB962C8B-B14F-4D97-AF65-F5344CB8AC3E}">
        <p14:creationId xmlns:p14="http://schemas.microsoft.com/office/powerpoint/2010/main" val="371113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AFFD-CE78-27EA-38A0-D6C1062F9910}"/>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4FAC01BE-7117-9508-0881-CD064BFA4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3E005CD2-AD32-9F0D-0EA1-130B39EAF2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DB6EEE48-0B3B-CFC4-732A-5C975D11670E}"/>
              </a:ext>
            </a:extLst>
          </p:cNvPr>
          <p:cNvSpPr>
            <a:spLocks noGrp="1"/>
          </p:cNvSpPr>
          <p:nvPr>
            <p:ph type="dt" sz="half" idx="10"/>
          </p:nvPr>
        </p:nvSpPr>
        <p:spPr/>
        <p:txBody>
          <a:bodyPr/>
          <a:lstStyle/>
          <a:p>
            <a:fld id="{4D673200-58FB-471D-A91E-F1EA629EF346}" type="datetimeFigureOut">
              <a:rPr lang="en-AE" smtClean="0"/>
              <a:t>19/01/2024</a:t>
            </a:fld>
            <a:endParaRPr lang="en-AE"/>
          </a:p>
        </p:txBody>
      </p:sp>
      <p:sp>
        <p:nvSpPr>
          <p:cNvPr id="6" name="Footer Placeholder 5">
            <a:extLst>
              <a:ext uri="{FF2B5EF4-FFF2-40B4-BE49-F238E27FC236}">
                <a16:creationId xmlns:a16="http://schemas.microsoft.com/office/drawing/2014/main" id="{67D065BC-9D25-0920-D6CA-ACE6ECED7EB7}"/>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BB52A318-533C-80C9-9F6A-F42FC885DA87}"/>
              </a:ext>
            </a:extLst>
          </p:cNvPr>
          <p:cNvSpPr>
            <a:spLocks noGrp="1"/>
          </p:cNvSpPr>
          <p:nvPr>
            <p:ph type="sldNum" sz="quarter" idx="12"/>
          </p:nvPr>
        </p:nvSpPr>
        <p:spPr/>
        <p:txBody>
          <a:bodyPr/>
          <a:lstStyle/>
          <a:p>
            <a:fld id="{A085AA84-23D3-4106-89A9-F2A7FC2884F7}" type="slidenum">
              <a:rPr lang="en-AE" smtClean="0"/>
              <a:t>‹#›</a:t>
            </a:fld>
            <a:endParaRPr lang="en-AE"/>
          </a:p>
        </p:txBody>
      </p:sp>
    </p:spTree>
    <p:extLst>
      <p:ext uri="{BB962C8B-B14F-4D97-AF65-F5344CB8AC3E}">
        <p14:creationId xmlns:p14="http://schemas.microsoft.com/office/powerpoint/2010/main" val="165684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A8A31-2524-AA96-CF0A-9EEB8C74DB21}"/>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E1340782-04AA-1EA6-6DD1-175E302BC8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496183-E15E-6077-2AF2-2F43F0103E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E2ED71E4-C045-B766-A793-E221C647B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0AB6E6-170D-D4FB-C60C-0F0EDBC185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96FD7F1A-969F-0CDD-4C68-C85D76BFAB4A}"/>
              </a:ext>
            </a:extLst>
          </p:cNvPr>
          <p:cNvSpPr>
            <a:spLocks noGrp="1"/>
          </p:cNvSpPr>
          <p:nvPr>
            <p:ph type="dt" sz="half" idx="10"/>
          </p:nvPr>
        </p:nvSpPr>
        <p:spPr/>
        <p:txBody>
          <a:bodyPr/>
          <a:lstStyle/>
          <a:p>
            <a:fld id="{4D673200-58FB-471D-A91E-F1EA629EF346}" type="datetimeFigureOut">
              <a:rPr lang="en-AE" smtClean="0"/>
              <a:t>19/01/2024</a:t>
            </a:fld>
            <a:endParaRPr lang="en-AE"/>
          </a:p>
        </p:txBody>
      </p:sp>
      <p:sp>
        <p:nvSpPr>
          <p:cNvPr id="8" name="Footer Placeholder 7">
            <a:extLst>
              <a:ext uri="{FF2B5EF4-FFF2-40B4-BE49-F238E27FC236}">
                <a16:creationId xmlns:a16="http://schemas.microsoft.com/office/drawing/2014/main" id="{5FE434C3-B047-794D-42AD-E70E22FDFA52}"/>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C0814F7C-F26C-FFC7-80D7-AEFC64ACBB4A}"/>
              </a:ext>
            </a:extLst>
          </p:cNvPr>
          <p:cNvSpPr>
            <a:spLocks noGrp="1"/>
          </p:cNvSpPr>
          <p:nvPr>
            <p:ph type="sldNum" sz="quarter" idx="12"/>
          </p:nvPr>
        </p:nvSpPr>
        <p:spPr/>
        <p:txBody>
          <a:bodyPr/>
          <a:lstStyle/>
          <a:p>
            <a:fld id="{A085AA84-23D3-4106-89A9-F2A7FC2884F7}" type="slidenum">
              <a:rPr lang="en-AE" smtClean="0"/>
              <a:t>‹#›</a:t>
            </a:fld>
            <a:endParaRPr lang="en-AE"/>
          </a:p>
        </p:txBody>
      </p:sp>
    </p:spTree>
    <p:extLst>
      <p:ext uri="{BB962C8B-B14F-4D97-AF65-F5344CB8AC3E}">
        <p14:creationId xmlns:p14="http://schemas.microsoft.com/office/powerpoint/2010/main" val="293231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CC10-DE68-2C67-86FE-E0B8B0E1CFEA}"/>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3996B415-F047-4B89-4815-33733ACE6655}"/>
              </a:ext>
            </a:extLst>
          </p:cNvPr>
          <p:cNvSpPr>
            <a:spLocks noGrp="1"/>
          </p:cNvSpPr>
          <p:nvPr>
            <p:ph type="dt" sz="half" idx="10"/>
          </p:nvPr>
        </p:nvSpPr>
        <p:spPr/>
        <p:txBody>
          <a:bodyPr/>
          <a:lstStyle/>
          <a:p>
            <a:fld id="{4D673200-58FB-471D-A91E-F1EA629EF346}" type="datetimeFigureOut">
              <a:rPr lang="en-AE" smtClean="0"/>
              <a:t>19/01/2024</a:t>
            </a:fld>
            <a:endParaRPr lang="en-AE"/>
          </a:p>
        </p:txBody>
      </p:sp>
      <p:sp>
        <p:nvSpPr>
          <p:cNvPr id="4" name="Footer Placeholder 3">
            <a:extLst>
              <a:ext uri="{FF2B5EF4-FFF2-40B4-BE49-F238E27FC236}">
                <a16:creationId xmlns:a16="http://schemas.microsoft.com/office/drawing/2014/main" id="{06F10FA4-6788-9A9C-1754-148F4E956B12}"/>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A940D253-5D88-D1A6-EA53-258F7AF49B97}"/>
              </a:ext>
            </a:extLst>
          </p:cNvPr>
          <p:cNvSpPr>
            <a:spLocks noGrp="1"/>
          </p:cNvSpPr>
          <p:nvPr>
            <p:ph type="sldNum" sz="quarter" idx="12"/>
          </p:nvPr>
        </p:nvSpPr>
        <p:spPr/>
        <p:txBody>
          <a:bodyPr/>
          <a:lstStyle/>
          <a:p>
            <a:fld id="{A085AA84-23D3-4106-89A9-F2A7FC2884F7}" type="slidenum">
              <a:rPr lang="en-AE" smtClean="0"/>
              <a:t>‹#›</a:t>
            </a:fld>
            <a:endParaRPr lang="en-AE"/>
          </a:p>
        </p:txBody>
      </p:sp>
    </p:spTree>
    <p:extLst>
      <p:ext uri="{BB962C8B-B14F-4D97-AF65-F5344CB8AC3E}">
        <p14:creationId xmlns:p14="http://schemas.microsoft.com/office/powerpoint/2010/main" val="3509556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023A4-85DE-F1FE-6913-CD7D7EBE3310}"/>
              </a:ext>
            </a:extLst>
          </p:cNvPr>
          <p:cNvSpPr>
            <a:spLocks noGrp="1"/>
          </p:cNvSpPr>
          <p:nvPr>
            <p:ph type="dt" sz="half" idx="10"/>
          </p:nvPr>
        </p:nvSpPr>
        <p:spPr/>
        <p:txBody>
          <a:bodyPr/>
          <a:lstStyle/>
          <a:p>
            <a:fld id="{4D673200-58FB-471D-A91E-F1EA629EF346}" type="datetimeFigureOut">
              <a:rPr lang="en-AE" smtClean="0"/>
              <a:t>19/01/2024</a:t>
            </a:fld>
            <a:endParaRPr lang="en-AE"/>
          </a:p>
        </p:txBody>
      </p:sp>
      <p:sp>
        <p:nvSpPr>
          <p:cNvPr id="3" name="Footer Placeholder 2">
            <a:extLst>
              <a:ext uri="{FF2B5EF4-FFF2-40B4-BE49-F238E27FC236}">
                <a16:creationId xmlns:a16="http://schemas.microsoft.com/office/drawing/2014/main" id="{BCD3711D-03B8-2FB6-13D5-3734552930C8}"/>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46A920B7-1E0F-E6DA-B469-688D3FFBFADD}"/>
              </a:ext>
            </a:extLst>
          </p:cNvPr>
          <p:cNvSpPr>
            <a:spLocks noGrp="1"/>
          </p:cNvSpPr>
          <p:nvPr>
            <p:ph type="sldNum" sz="quarter" idx="12"/>
          </p:nvPr>
        </p:nvSpPr>
        <p:spPr/>
        <p:txBody>
          <a:bodyPr/>
          <a:lstStyle/>
          <a:p>
            <a:fld id="{A085AA84-23D3-4106-89A9-F2A7FC2884F7}" type="slidenum">
              <a:rPr lang="en-AE" smtClean="0"/>
              <a:t>‹#›</a:t>
            </a:fld>
            <a:endParaRPr lang="en-AE"/>
          </a:p>
        </p:txBody>
      </p:sp>
    </p:spTree>
    <p:extLst>
      <p:ext uri="{BB962C8B-B14F-4D97-AF65-F5344CB8AC3E}">
        <p14:creationId xmlns:p14="http://schemas.microsoft.com/office/powerpoint/2010/main" val="213995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DAC66-0A1F-5727-CC4E-CA95A0F75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87133EB1-D123-58DC-6408-954175D20B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0A11F69E-2E94-E919-4257-565D16E25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2C9D78-9E8B-89B1-C80A-B3349795817D}"/>
              </a:ext>
            </a:extLst>
          </p:cNvPr>
          <p:cNvSpPr>
            <a:spLocks noGrp="1"/>
          </p:cNvSpPr>
          <p:nvPr>
            <p:ph type="dt" sz="half" idx="10"/>
          </p:nvPr>
        </p:nvSpPr>
        <p:spPr/>
        <p:txBody>
          <a:bodyPr/>
          <a:lstStyle/>
          <a:p>
            <a:fld id="{4D673200-58FB-471D-A91E-F1EA629EF346}" type="datetimeFigureOut">
              <a:rPr lang="en-AE" smtClean="0"/>
              <a:t>19/01/2024</a:t>
            </a:fld>
            <a:endParaRPr lang="en-AE"/>
          </a:p>
        </p:txBody>
      </p:sp>
      <p:sp>
        <p:nvSpPr>
          <p:cNvPr id="6" name="Footer Placeholder 5">
            <a:extLst>
              <a:ext uri="{FF2B5EF4-FFF2-40B4-BE49-F238E27FC236}">
                <a16:creationId xmlns:a16="http://schemas.microsoft.com/office/drawing/2014/main" id="{56DD7E8B-329F-CF48-747F-BCC0A401AC81}"/>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D51DAAB6-EA90-84FE-09FE-1604E4C89ECA}"/>
              </a:ext>
            </a:extLst>
          </p:cNvPr>
          <p:cNvSpPr>
            <a:spLocks noGrp="1"/>
          </p:cNvSpPr>
          <p:nvPr>
            <p:ph type="sldNum" sz="quarter" idx="12"/>
          </p:nvPr>
        </p:nvSpPr>
        <p:spPr/>
        <p:txBody>
          <a:bodyPr/>
          <a:lstStyle/>
          <a:p>
            <a:fld id="{A085AA84-23D3-4106-89A9-F2A7FC2884F7}" type="slidenum">
              <a:rPr lang="en-AE" smtClean="0"/>
              <a:t>‹#›</a:t>
            </a:fld>
            <a:endParaRPr lang="en-AE"/>
          </a:p>
        </p:txBody>
      </p:sp>
    </p:spTree>
    <p:extLst>
      <p:ext uri="{BB962C8B-B14F-4D97-AF65-F5344CB8AC3E}">
        <p14:creationId xmlns:p14="http://schemas.microsoft.com/office/powerpoint/2010/main" val="230607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3568-55F4-49C5-5BCF-CC33BB039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A41B89F0-6EFF-B578-0516-B0582F250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52B3EE4E-B468-6BFE-9CA2-88C835B69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E4EBD5-6678-310F-2295-51F457FEA7C0}"/>
              </a:ext>
            </a:extLst>
          </p:cNvPr>
          <p:cNvSpPr>
            <a:spLocks noGrp="1"/>
          </p:cNvSpPr>
          <p:nvPr>
            <p:ph type="dt" sz="half" idx="10"/>
          </p:nvPr>
        </p:nvSpPr>
        <p:spPr/>
        <p:txBody>
          <a:bodyPr/>
          <a:lstStyle/>
          <a:p>
            <a:fld id="{4D673200-58FB-471D-A91E-F1EA629EF346}" type="datetimeFigureOut">
              <a:rPr lang="en-AE" smtClean="0"/>
              <a:t>19/01/2024</a:t>
            </a:fld>
            <a:endParaRPr lang="en-AE"/>
          </a:p>
        </p:txBody>
      </p:sp>
      <p:sp>
        <p:nvSpPr>
          <p:cNvPr id="6" name="Footer Placeholder 5">
            <a:extLst>
              <a:ext uri="{FF2B5EF4-FFF2-40B4-BE49-F238E27FC236}">
                <a16:creationId xmlns:a16="http://schemas.microsoft.com/office/drawing/2014/main" id="{D0DB3273-731F-6382-3DA8-8D8DB921ABE7}"/>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96AE9E5E-CAAB-0DE3-FAD0-FEF639C6B6CA}"/>
              </a:ext>
            </a:extLst>
          </p:cNvPr>
          <p:cNvSpPr>
            <a:spLocks noGrp="1"/>
          </p:cNvSpPr>
          <p:nvPr>
            <p:ph type="sldNum" sz="quarter" idx="12"/>
          </p:nvPr>
        </p:nvSpPr>
        <p:spPr/>
        <p:txBody>
          <a:bodyPr/>
          <a:lstStyle/>
          <a:p>
            <a:fld id="{A085AA84-23D3-4106-89A9-F2A7FC2884F7}" type="slidenum">
              <a:rPr lang="en-AE" smtClean="0"/>
              <a:t>‹#›</a:t>
            </a:fld>
            <a:endParaRPr lang="en-AE"/>
          </a:p>
        </p:txBody>
      </p:sp>
    </p:spTree>
    <p:extLst>
      <p:ext uri="{BB962C8B-B14F-4D97-AF65-F5344CB8AC3E}">
        <p14:creationId xmlns:p14="http://schemas.microsoft.com/office/powerpoint/2010/main" val="4012650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724B95-5F44-90E4-1D67-A70DC812A9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14B272A7-BADB-43A1-51A5-0000955DB5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2999316-5B18-3790-2768-C4E8282BD5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73200-58FB-471D-A91E-F1EA629EF346}" type="datetimeFigureOut">
              <a:rPr lang="en-AE" smtClean="0"/>
              <a:t>19/01/2024</a:t>
            </a:fld>
            <a:endParaRPr lang="en-AE"/>
          </a:p>
        </p:txBody>
      </p:sp>
      <p:sp>
        <p:nvSpPr>
          <p:cNvPr id="5" name="Footer Placeholder 4">
            <a:extLst>
              <a:ext uri="{FF2B5EF4-FFF2-40B4-BE49-F238E27FC236}">
                <a16:creationId xmlns:a16="http://schemas.microsoft.com/office/drawing/2014/main" id="{C484EF7D-99A3-5705-7E67-62FDD2A5D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34FB1FB9-6FC7-CB67-D530-6C19BA53FC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5AA84-23D3-4106-89A9-F2A7FC2884F7}" type="slidenum">
              <a:rPr lang="en-AE" smtClean="0"/>
              <a:t>‹#›</a:t>
            </a:fld>
            <a:endParaRPr lang="en-AE"/>
          </a:p>
        </p:txBody>
      </p:sp>
    </p:spTree>
    <p:extLst>
      <p:ext uri="{BB962C8B-B14F-4D97-AF65-F5344CB8AC3E}">
        <p14:creationId xmlns:p14="http://schemas.microsoft.com/office/powerpoint/2010/main" val="3910864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bject-Oriented Programming in Python">
            <a:extLst>
              <a:ext uri="{FF2B5EF4-FFF2-40B4-BE49-F238E27FC236}">
                <a16:creationId xmlns:a16="http://schemas.microsoft.com/office/drawing/2014/main" id="{94870A8C-DD07-A73F-2D34-D8949194F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B84156-6DFD-83A3-0938-0DABAFA392C9}"/>
              </a:ext>
            </a:extLst>
          </p:cNvPr>
          <p:cNvSpPr txBox="1"/>
          <p:nvPr/>
        </p:nvSpPr>
        <p:spPr>
          <a:xfrm>
            <a:off x="0" y="6211669"/>
            <a:ext cx="12192000" cy="646331"/>
          </a:xfrm>
          <a:prstGeom prst="rect">
            <a:avLst/>
          </a:prstGeom>
          <a:noFill/>
        </p:spPr>
        <p:txBody>
          <a:bodyPr wrap="square" rtlCol="0">
            <a:spAutoFit/>
          </a:bodyPr>
          <a:lstStyle/>
          <a:p>
            <a:pPr algn="r"/>
            <a:r>
              <a:rPr lang="en-US" dirty="0">
                <a:solidFill>
                  <a:schemeClr val="bg1"/>
                </a:solidFill>
              </a:rPr>
              <a:t>Matriculation number:9212232</a:t>
            </a:r>
          </a:p>
          <a:p>
            <a:pPr algn="r"/>
            <a:r>
              <a:rPr lang="en-US" dirty="0">
                <a:solidFill>
                  <a:schemeClr val="bg1"/>
                </a:solidFill>
              </a:rPr>
              <a:t>Name: Adam </a:t>
            </a:r>
            <a:r>
              <a:rPr lang="en-US" dirty="0" err="1">
                <a:solidFill>
                  <a:schemeClr val="bg1"/>
                </a:solidFill>
              </a:rPr>
              <a:t>Mufazzal</a:t>
            </a:r>
            <a:endParaRPr lang="en-AE" dirty="0">
              <a:solidFill>
                <a:schemeClr val="bg1"/>
              </a:solidFill>
            </a:endParaRPr>
          </a:p>
        </p:txBody>
      </p:sp>
    </p:spTree>
    <p:extLst>
      <p:ext uri="{BB962C8B-B14F-4D97-AF65-F5344CB8AC3E}">
        <p14:creationId xmlns:p14="http://schemas.microsoft.com/office/powerpoint/2010/main" val="4120139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44AB0E-B672-4E69-D7E5-271E136FCE16}"/>
              </a:ext>
            </a:extLst>
          </p:cNvPr>
          <p:cNvPicPr>
            <a:picLocks noChangeAspect="1"/>
          </p:cNvPicPr>
          <p:nvPr/>
        </p:nvPicPr>
        <p:blipFill>
          <a:blip r:embed="rId2"/>
          <a:stretch>
            <a:fillRect/>
          </a:stretch>
        </p:blipFill>
        <p:spPr>
          <a:xfrm>
            <a:off x="0" y="0"/>
            <a:ext cx="4078941" cy="6858000"/>
          </a:xfrm>
          <a:prstGeom prst="rect">
            <a:avLst/>
          </a:prstGeom>
        </p:spPr>
      </p:pic>
      <p:pic>
        <p:nvPicPr>
          <p:cNvPr id="7" name="Picture 6">
            <a:extLst>
              <a:ext uri="{FF2B5EF4-FFF2-40B4-BE49-F238E27FC236}">
                <a16:creationId xmlns:a16="http://schemas.microsoft.com/office/drawing/2014/main" id="{98ABCEAE-50C9-4604-3B04-42AE933B6A0F}"/>
              </a:ext>
            </a:extLst>
          </p:cNvPr>
          <p:cNvPicPr>
            <a:picLocks noChangeAspect="1"/>
          </p:cNvPicPr>
          <p:nvPr/>
        </p:nvPicPr>
        <p:blipFill>
          <a:blip r:embed="rId3"/>
          <a:stretch>
            <a:fillRect/>
          </a:stretch>
        </p:blipFill>
        <p:spPr>
          <a:xfrm>
            <a:off x="8113059" y="0"/>
            <a:ext cx="4078941" cy="6858000"/>
          </a:xfrm>
          <a:prstGeom prst="rect">
            <a:avLst/>
          </a:prstGeom>
        </p:spPr>
      </p:pic>
      <p:sp>
        <p:nvSpPr>
          <p:cNvPr id="8" name="TextBox 7">
            <a:extLst>
              <a:ext uri="{FF2B5EF4-FFF2-40B4-BE49-F238E27FC236}">
                <a16:creationId xmlns:a16="http://schemas.microsoft.com/office/drawing/2014/main" id="{A5D726FA-7B1C-85C9-9870-4D3E26669E20}"/>
              </a:ext>
            </a:extLst>
          </p:cNvPr>
          <p:cNvSpPr txBox="1"/>
          <p:nvPr/>
        </p:nvSpPr>
        <p:spPr>
          <a:xfrm>
            <a:off x="4401671" y="17929"/>
            <a:ext cx="3397623" cy="3139321"/>
          </a:xfrm>
          <a:prstGeom prst="rect">
            <a:avLst/>
          </a:prstGeom>
          <a:noFill/>
        </p:spPr>
        <p:txBody>
          <a:bodyPr wrap="square" rtlCol="0">
            <a:spAutoFit/>
          </a:bodyPr>
          <a:lstStyle/>
          <a:p>
            <a:r>
              <a:rPr lang="en-US" dirty="0"/>
              <a:t>Here is the output access from the terminal for the first while True loop. Here when 1 is entered, the program asks for a periodicity and a habit. Once the user enters his values, the values are implemented in the database. Similarly for choice 2 and three, the same process takes place but instead to either remove a existing  habit or to mark it respectively.  </a:t>
            </a:r>
            <a:endParaRPr lang="en-AE" dirty="0"/>
          </a:p>
        </p:txBody>
      </p:sp>
    </p:spTree>
    <p:extLst>
      <p:ext uri="{BB962C8B-B14F-4D97-AF65-F5344CB8AC3E}">
        <p14:creationId xmlns:p14="http://schemas.microsoft.com/office/powerpoint/2010/main" val="4021555070"/>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1BE059-D632-9DA4-EC9B-5F29C2E046AB}"/>
              </a:ext>
            </a:extLst>
          </p:cNvPr>
          <p:cNvPicPr>
            <a:picLocks noChangeAspect="1"/>
          </p:cNvPicPr>
          <p:nvPr/>
        </p:nvPicPr>
        <p:blipFill>
          <a:blip r:embed="rId2"/>
          <a:stretch>
            <a:fillRect/>
          </a:stretch>
        </p:blipFill>
        <p:spPr>
          <a:xfrm>
            <a:off x="0" y="0"/>
            <a:ext cx="4222376" cy="6858000"/>
          </a:xfrm>
          <a:prstGeom prst="rect">
            <a:avLst/>
          </a:prstGeom>
        </p:spPr>
      </p:pic>
      <p:pic>
        <p:nvPicPr>
          <p:cNvPr id="5" name="Picture 4">
            <a:extLst>
              <a:ext uri="{FF2B5EF4-FFF2-40B4-BE49-F238E27FC236}">
                <a16:creationId xmlns:a16="http://schemas.microsoft.com/office/drawing/2014/main" id="{B7675235-B056-A103-32FF-D30E67355464}"/>
              </a:ext>
            </a:extLst>
          </p:cNvPr>
          <p:cNvPicPr>
            <a:picLocks noChangeAspect="1"/>
          </p:cNvPicPr>
          <p:nvPr/>
        </p:nvPicPr>
        <p:blipFill>
          <a:blip r:embed="rId3"/>
          <a:stretch>
            <a:fillRect/>
          </a:stretch>
        </p:blipFill>
        <p:spPr>
          <a:xfrm>
            <a:off x="7969625" y="0"/>
            <a:ext cx="4222375" cy="6858000"/>
          </a:xfrm>
          <a:prstGeom prst="rect">
            <a:avLst/>
          </a:prstGeom>
        </p:spPr>
      </p:pic>
      <p:sp>
        <p:nvSpPr>
          <p:cNvPr id="6" name="TextBox 5">
            <a:extLst>
              <a:ext uri="{FF2B5EF4-FFF2-40B4-BE49-F238E27FC236}">
                <a16:creationId xmlns:a16="http://schemas.microsoft.com/office/drawing/2014/main" id="{3E3AB401-577A-2917-78B7-C3D354F1C6B1}"/>
              </a:ext>
            </a:extLst>
          </p:cNvPr>
          <p:cNvSpPr txBox="1"/>
          <p:nvPr/>
        </p:nvSpPr>
        <p:spPr>
          <a:xfrm>
            <a:off x="4670612" y="313765"/>
            <a:ext cx="2743200" cy="5632311"/>
          </a:xfrm>
          <a:prstGeom prst="rect">
            <a:avLst/>
          </a:prstGeom>
          <a:noFill/>
        </p:spPr>
        <p:txBody>
          <a:bodyPr wrap="square" rtlCol="0">
            <a:spAutoFit/>
          </a:bodyPr>
          <a:lstStyle/>
          <a:p>
            <a:r>
              <a:rPr lang="en-US" dirty="0"/>
              <a:t>Here is the output access from the terminal for the second while True loop. Here when 1 is entered, the program lists all tracked habits . Similarly for choice 2, the habits are listed based on periodicity. For choice 3, the longest running streak is listed. Here having 1 value of data is considered having a streak of 1 and 2 sets of data is considered having a streak of 2 and so on. Similarly for choice 4, the longest streak is fetched, but only for a particular habit asked from the user. </a:t>
            </a:r>
            <a:endParaRPr lang="en-AE" dirty="0"/>
          </a:p>
          <a:p>
            <a:endParaRPr lang="en-AE" dirty="0"/>
          </a:p>
        </p:txBody>
      </p:sp>
    </p:spTree>
    <p:extLst>
      <p:ext uri="{BB962C8B-B14F-4D97-AF65-F5344CB8AC3E}">
        <p14:creationId xmlns:p14="http://schemas.microsoft.com/office/powerpoint/2010/main" val="524516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348D3D-78D7-2C33-27F0-42574D46D009}"/>
              </a:ext>
            </a:extLst>
          </p:cNvPr>
          <p:cNvSpPr txBox="1"/>
          <p:nvPr/>
        </p:nvSpPr>
        <p:spPr>
          <a:xfrm>
            <a:off x="1" y="3998260"/>
            <a:ext cx="12191999" cy="2308324"/>
          </a:xfrm>
          <a:prstGeom prst="rect">
            <a:avLst/>
          </a:prstGeom>
          <a:noFill/>
        </p:spPr>
        <p:txBody>
          <a:bodyPr wrap="square" rtlCol="0">
            <a:spAutoFit/>
          </a:bodyPr>
          <a:lstStyle/>
          <a:p>
            <a:endParaRPr lang="en-US" dirty="0"/>
          </a:p>
          <a:p>
            <a:r>
              <a:rPr lang="en-US" dirty="0"/>
              <a:t>Firstly we import the necessary libraries needed to run the program. This includes the </a:t>
            </a:r>
            <a:r>
              <a:rPr lang="en-US" dirty="0" err="1"/>
              <a:t>json</a:t>
            </a:r>
            <a:r>
              <a:rPr lang="en-US" dirty="0"/>
              <a:t> module that helps us to store users habits and handle JSON data. We also import the datetime module to get the current date from the users system. Next we create a </a:t>
            </a:r>
            <a:r>
              <a:rPr lang="en-US" dirty="0" err="1"/>
              <a:t>HabitTracker</a:t>
            </a:r>
            <a:r>
              <a:rPr lang="en-US" dirty="0"/>
              <a:t> class, under which all defined functions can be used. We start with the __</a:t>
            </a:r>
            <a:r>
              <a:rPr lang="en-US" dirty="0" err="1"/>
              <a:t>init</a:t>
            </a:r>
            <a:r>
              <a:rPr lang="en-US" dirty="0"/>
              <a:t>__ method and pass the parameter self.  We initialize an instance variable of ‘</a:t>
            </a:r>
            <a:r>
              <a:rPr lang="en-US" dirty="0" err="1"/>
              <a:t>allHabits</a:t>
            </a:r>
            <a:r>
              <a:rPr lang="en-US" dirty="0"/>
              <a:t>’ as a </a:t>
            </a:r>
            <a:r>
              <a:rPr lang="en-US" dirty="0" err="1"/>
              <a:t>dictinary</a:t>
            </a:r>
            <a:r>
              <a:rPr lang="en-US" dirty="0"/>
              <a:t>. The ‘daily’ and ‘weekly’ are treated as keys. Then we call the ‘</a:t>
            </a:r>
            <a:r>
              <a:rPr lang="en-US" dirty="0" err="1"/>
              <a:t>loadHabitData</a:t>
            </a:r>
            <a:r>
              <a:rPr lang="en-US" dirty="0"/>
              <a:t>’ method to load existing habit data. We define the ‘</a:t>
            </a:r>
            <a:r>
              <a:rPr lang="en-US" dirty="0" err="1"/>
              <a:t>loadHabitData</a:t>
            </a:r>
            <a:r>
              <a:rPr lang="en-US" dirty="0"/>
              <a:t>’ method and pass the parameter self. It then goes through a try-catch exception, where it </a:t>
            </a:r>
            <a:r>
              <a:rPr lang="en-US" dirty="0" err="1"/>
              <a:t>checkes</a:t>
            </a:r>
            <a:r>
              <a:rPr lang="en-US" dirty="0"/>
              <a:t> if a file called ‘</a:t>
            </a:r>
            <a:r>
              <a:rPr lang="en-US" dirty="0" err="1"/>
              <a:t>habit_data.json</a:t>
            </a:r>
            <a:r>
              <a:rPr lang="en-US" dirty="0"/>
              <a:t>’ exists and gives it read permission. If the file does exist, it loads the existing data. If the file does not it ignores the exception.</a:t>
            </a:r>
            <a:endParaRPr lang="en-AE" dirty="0"/>
          </a:p>
        </p:txBody>
      </p:sp>
      <p:pic>
        <p:nvPicPr>
          <p:cNvPr id="7" name="Picture 6">
            <a:extLst>
              <a:ext uri="{FF2B5EF4-FFF2-40B4-BE49-F238E27FC236}">
                <a16:creationId xmlns:a16="http://schemas.microsoft.com/office/drawing/2014/main" id="{91E9363D-131F-D178-4854-453BD3A0AB57}"/>
              </a:ext>
            </a:extLst>
          </p:cNvPr>
          <p:cNvPicPr>
            <a:picLocks noChangeAspect="1"/>
          </p:cNvPicPr>
          <p:nvPr/>
        </p:nvPicPr>
        <p:blipFill>
          <a:blip r:embed="rId2"/>
          <a:stretch>
            <a:fillRect/>
          </a:stretch>
        </p:blipFill>
        <p:spPr>
          <a:xfrm>
            <a:off x="-1" y="0"/>
            <a:ext cx="12191999" cy="3998260"/>
          </a:xfrm>
          <a:prstGeom prst="rect">
            <a:avLst/>
          </a:prstGeom>
        </p:spPr>
      </p:pic>
    </p:spTree>
    <p:extLst>
      <p:ext uri="{BB962C8B-B14F-4D97-AF65-F5344CB8AC3E}">
        <p14:creationId xmlns:p14="http://schemas.microsoft.com/office/powerpoint/2010/main" val="60169743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F407AE-6D76-20F5-B13D-65D0D3343F5D}"/>
              </a:ext>
            </a:extLst>
          </p:cNvPr>
          <p:cNvSpPr txBox="1"/>
          <p:nvPr/>
        </p:nvSpPr>
        <p:spPr>
          <a:xfrm>
            <a:off x="0" y="3648636"/>
            <a:ext cx="12192000" cy="3139321"/>
          </a:xfrm>
          <a:prstGeom prst="rect">
            <a:avLst/>
          </a:prstGeom>
          <a:noFill/>
        </p:spPr>
        <p:txBody>
          <a:bodyPr wrap="square" rtlCol="0">
            <a:spAutoFit/>
          </a:bodyPr>
          <a:lstStyle/>
          <a:p>
            <a:endParaRPr lang="en-US" dirty="0"/>
          </a:p>
          <a:p>
            <a:r>
              <a:rPr lang="en-US" dirty="0"/>
              <a:t>Next we define a method called ‘</a:t>
            </a:r>
            <a:r>
              <a:rPr lang="en-US" dirty="0" err="1"/>
              <a:t>addHabit</a:t>
            </a:r>
            <a:r>
              <a:rPr lang="en-US" dirty="0"/>
              <a:t>’ and pass the parameters self, </a:t>
            </a:r>
            <a:r>
              <a:rPr lang="en-US" dirty="0" err="1"/>
              <a:t>habitName</a:t>
            </a:r>
            <a:r>
              <a:rPr lang="en-US" dirty="0"/>
              <a:t> and </a:t>
            </a:r>
            <a:r>
              <a:rPr lang="en-US" dirty="0" err="1"/>
              <a:t>dailyWeekly</a:t>
            </a:r>
            <a:r>
              <a:rPr lang="en-US" dirty="0"/>
              <a:t>. We then create a variable called ‘</a:t>
            </a:r>
            <a:r>
              <a:rPr lang="en-US" dirty="0" err="1"/>
              <a:t>habitDict</a:t>
            </a:r>
            <a:r>
              <a:rPr lang="en-US" dirty="0"/>
              <a:t>’. We update the ‘</a:t>
            </a:r>
            <a:r>
              <a:rPr lang="en-US" dirty="0" err="1"/>
              <a:t>habitDict</a:t>
            </a:r>
            <a:r>
              <a:rPr lang="en-US" dirty="0"/>
              <a:t>’ to include all the habits listed in the Daily and Weekly list. If the ‘</a:t>
            </a:r>
            <a:r>
              <a:rPr lang="en-US" dirty="0" err="1"/>
              <a:t>habitName</a:t>
            </a:r>
            <a:r>
              <a:rPr lang="en-US" dirty="0"/>
              <a:t>’ is not present in the ‘</a:t>
            </a:r>
            <a:r>
              <a:rPr lang="en-US" dirty="0" err="1"/>
              <a:t>habitDict</a:t>
            </a:r>
            <a:r>
              <a:rPr lang="en-US" dirty="0"/>
              <a:t>’ it adds it and a message is printed to the console saying that the entered habit has been added to the Daily/Weekly list. If the ‘</a:t>
            </a:r>
            <a:r>
              <a:rPr lang="en-US" dirty="0" err="1"/>
              <a:t>habitName</a:t>
            </a:r>
            <a:r>
              <a:rPr lang="en-US" dirty="0"/>
              <a:t>’ is present in the ‘</a:t>
            </a:r>
            <a:r>
              <a:rPr lang="en-US" dirty="0" err="1"/>
              <a:t>habitDict</a:t>
            </a:r>
            <a:r>
              <a:rPr lang="en-US" dirty="0"/>
              <a:t>’ it prints a message to the console saying habit name is already present. </a:t>
            </a:r>
          </a:p>
          <a:p>
            <a:r>
              <a:rPr lang="en-US" dirty="0" err="1"/>
              <a:t>Similary</a:t>
            </a:r>
            <a:r>
              <a:rPr lang="en-US" dirty="0"/>
              <a:t> we also define another method called ‘</a:t>
            </a:r>
            <a:r>
              <a:rPr lang="en-US" dirty="0" err="1"/>
              <a:t>removeHabit</a:t>
            </a:r>
            <a:r>
              <a:rPr lang="en-US" dirty="0"/>
              <a:t>’ and pass the parameters self, </a:t>
            </a:r>
            <a:r>
              <a:rPr lang="en-US" dirty="0" err="1"/>
              <a:t>habitName</a:t>
            </a:r>
            <a:r>
              <a:rPr lang="en-US" dirty="0"/>
              <a:t>, and </a:t>
            </a:r>
            <a:r>
              <a:rPr lang="en-US" dirty="0" err="1"/>
              <a:t>dailyWeekly</a:t>
            </a:r>
            <a:r>
              <a:rPr lang="en-US" dirty="0"/>
              <a:t>. We then create a variable called ‘</a:t>
            </a:r>
            <a:r>
              <a:rPr lang="en-US" dirty="0" err="1"/>
              <a:t>habitDict</a:t>
            </a:r>
            <a:r>
              <a:rPr lang="en-US" dirty="0"/>
              <a:t>’. We update the ‘</a:t>
            </a:r>
            <a:r>
              <a:rPr lang="en-US" dirty="0" err="1"/>
              <a:t>habitDict</a:t>
            </a:r>
            <a:r>
              <a:rPr lang="en-US" dirty="0"/>
              <a:t>’ to include all the habits listed in the Daily and Weekly list. If the ‘</a:t>
            </a:r>
            <a:r>
              <a:rPr lang="en-US" dirty="0" err="1"/>
              <a:t>habitName</a:t>
            </a:r>
            <a:r>
              <a:rPr lang="en-US" dirty="0"/>
              <a:t>’ is present in the ‘</a:t>
            </a:r>
            <a:r>
              <a:rPr lang="en-US" dirty="0" err="1"/>
              <a:t>habitDict</a:t>
            </a:r>
            <a:r>
              <a:rPr lang="en-US" dirty="0"/>
              <a:t>’ it adds it and a message is printed to the console saying that the entered habit has been removed from the Daily/Weekly list. If the ‘</a:t>
            </a:r>
            <a:r>
              <a:rPr lang="en-US" dirty="0" err="1"/>
              <a:t>habitName</a:t>
            </a:r>
            <a:r>
              <a:rPr lang="en-US" dirty="0"/>
              <a:t>’ is not present in the ‘</a:t>
            </a:r>
            <a:r>
              <a:rPr lang="en-US" dirty="0" err="1"/>
              <a:t>habitDict</a:t>
            </a:r>
            <a:r>
              <a:rPr lang="en-US" dirty="0"/>
              <a:t>’ it prints a message to the console saying the entered habit is not found.</a:t>
            </a:r>
            <a:endParaRPr lang="en-AE" dirty="0"/>
          </a:p>
        </p:txBody>
      </p:sp>
      <p:pic>
        <p:nvPicPr>
          <p:cNvPr id="5" name="Picture 4">
            <a:extLst>
              <a:ext uri="{FF2B5EF4-FFF2-40B4-BE49-F238E27FC236}">
                <a16:creationId xmlns:a16="http://schemas.microsoft.com/office/drawing/2014/main" id="{DD9C8591-ADFB-04C1-2AE3-C2647A24C5B6}"/>
              </a:ext>
            </a:extLst>
          </p:cNvPr>
          <p:cNvPicPr>
            <a:picLocks noChangeAspect="1"/>
          </p:cNvPicPr>
          <p:nvPr/>
        </p:nvPicPr>
        <p:blipFill>
          <a:blip r:embed="rId2"/>
          <a:stretch>
            <a:fillRect/>
          </a:stretch>
        </p:blipFill>
        <p:spPr>
          <a:xfrm>
            <a:off x="0" y="0"/>
            <a:ext cx="12192000" cy="3648636"/>
          </a:xfrm>
          <a:prstGeom prst="rect">
            <a:avLst/>
          </a:prstGeom>
        </p:spPr>
      </p:pic>
    </p:spTree>
    <p:extLst>
      <p:ext uri="{BB962C8B-B14F-4D97-AF65-F5344CB8AC3E}">
        <p14:creationId xmlns:p14="http://schemas.microsoft.com/office/powerpoint/2010/main" val="261015894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DA0417-C0A4-B2CF-72ED-B1A6890A340A}"/>
              </a:ext>
            </a:extLst>
          </p:cNvPr>
          <p:cNvPicPr>
            <a:picLocks noChangeAspect="1"/>
          </p:cNvPicPr>
          <p:nvPr/>
        </p:nvPicPr>
        <p:blipFill>
          <a:blip r:embed="rId2"/>
          <a:stretch>
            <a:fillRect/>
          </a:stretch>
        </p:blipFill>
        <p:spPr>
          <a:xfrm>
            <a:off x="0" y="34712"/>
            <a:ext cx="12192000" cy="3911646"/>
          </a:xfrm>
          <a:prstGeom prst="rect">
            <a:avLst/>
          </a:prstGeom>
        </p:spPr>
      </p:pic>
      <p:sp>
        <p:nvSpPr>
          <p:cNvPr id="5" name="TextBox 4">
            <a:extLst>
              <a:ext uri="{FF2B5EF4-FFF2-40B4-BE49-F238E27FC236}">
                <a16:creationId xmlns:a16="http://schemas.microsoft.com/office/drawing/2014/main" id="{47CFAE1D-827A-E2D7-5DC5-22C9B0F19881}"/>
              </a:ext>
            </a:extLst>
          </p:cNvPr>
          <p:cNvSpPr txBox="1"/>
          <p:nvPr/>
        </p:nvSpPr>
        <p:spPr>
          <a:xfrm>
            <a:off x="0" y="4509247"/>
            <a:ext cx="12192000" cy="1754326"/>
          </a:xfrm>
          <a:prstGeom prst="rect">
            <a:avLst/>
          </a:prstGeom>
          <a:noFill/>
        </p:spPr>
        <p:txBody>
          <a:bodyPr wrap="square" rtlCol="0">
            <a:spAutoFit/>
          </a:bodyPr>
          <a:lstStyle/>
          <a:p>
            <a:r>
              <a:rPr lang="en-US" dirty="0"/>
              <a:t>Then we define a method called ‘</a:t>
            </a:r>
            <a:r>
              <a:rPr lang="en-US" dirty="0" err="1"/>
              <a:t>markHabit</a:t>
            </a:r>
            <a:r>
              <a:rPr lang="en-US" dirty="0"/>
              <a:t>’ and pass the </a:t>
            </a:r>
            <a:r>
              <a:rPr lang="en-US" dirty="0" err="1"/>
              <a:t>parmeters</a:t>
            </a:r>
            <a:r>
              <a:rPr lang="en-US" dirty="0"/>
              <a:t> self, </a:t>
            </a:r>
            <a:r>
              <a:rPr lang="en-US" dirty="0" err="1"/>
              <a:t>habitName</a:t>
            </a:r>
            <a:r>
              <a:rPr lang="en-US" dirty="0"/>
              <a:t>, date and </a:t>
            </a:r>
            <a:r>
              <a:rPr lang="en-US" dirty="0" err="1"/>
              <a:t>dailyWeekly</a:t>
            </a:r>
            <a:r>
              <a:rPr lang="en-US" dirty="0"/>
              <a:t>. We then create a variable called ‘</a:t>
            </a:r>
            <a:r>
              <a:rPr lang="en-US" dirty="0" err="1"/>
              <a:t>habitDict</a:t>
            </a:r>
            <a:r>
              <a:rPr lang="en-US" dirty="0"/>
              <a:t>’. We update the ‘</a:t>
            </a:r>
            <a:r>
              <a:rPr lang="en-US" dirty="0" err="1"/>
              <a:t>habitDict</a:t>
            </a:r>
            <a:r>
              <a:rPr lang="en-US" dirty="0"/>
              <a:t>’ to include all the habits listed in the Daily and Weekly list. If the ‘</a:t>
            </a:r>
            <a:r>
              <a:rPr lang="en-US" dirty="0" err="1"/>
              <a:t>habitName</a:t>
            </a:r>
            <a:r>
              <a:rPr lang="en-US" dirty="0"/>
              <a:t>’ is present in the ‘</a:t>
            </a:r>
            <a:r>
              <a:rPr lang="en-US" dirty="0" err="1"/>
              <a:t>habitDict</a:t>
            </a:r>
            <a:r>
              <a:rPr lang="en-US" dirty="0"/>
              <a:t>’, and if the ‘date’ is not present in the ‘</a:t>
            </a:r>
            <a:r>
              <a:rPr lang="en-US" dirty="0" err="1"/>
              <a:t>habitDict</a:t>
            </a:r>
            <a:r>
              <a:rPr lang="en-US" dirty="0"/>
              <a:t>’, the date is added for that specific habit and a message is printed to the console saying that the entered habit has been marked for the entered date. If the date is already present for the entered habit a message is printed to the console saying that the date has been already marked for the entered habit. If the habit is not found in the ‘</a:t>
            </a:r>
            <a:r>
              <a:rPr lang="en-US" dirty="0" err="1"/>
              <a:t>habitDict</a:t>
            </a:r>
            <a:r>
              <a:rPr lang="en-US" dirty="0"/>
              <a:t>’ it prints a message to the console saying the habit is not found. </a:t>
            </a:r>
            <a:endParaRPr lang="en-AE" dirty="0"/>
          </a:p>
        </p:txBody>
      </p:sp>
    </p:spTree>
    <p:extLst>
      <p:ext uri="{BB962C8B-B14F-4D97-AF65-F5344CB8AC3E}">
        <p14:creationId xmlns:p14="http://schemas.microsoft.com/office/powerpoint/2010/main" val="8998791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31BAA5-8B95-20E3-339C-5E1FB7B2A3C6}"/>
              </a:ext>
            </a:extLst>
          </p:cNvPr>
          <p:cNvSpPr txBox="1"/>
          <p:nvPr/>
        </p:nvSpPr>
        <p:spPr>
          <a:xfrm>
            <a:off x="0" y="4849906"/>
            <a:ext cx="12192000" cy="1754326"/>
          </a:xfrm>
          <a:prstGeom prst="rect">
            <a:avLst/>
          </a:prstGeom>
          <a:noFill/>
        </p:spPr>
        <p:txBody>
          <a:bodyPr wrap="square" rtlCol="0">
            <a:spAutoFit/>
          </a:bodyPr>
          <a:lstStyle/>
          <a:p>
            <a:r>
              <a:rPr lang="en-US" dirty="0"/>
              <a:t>Then we define a new method called ‘</a:t>
            </a:r>
            <a:r>
              <a:rPr lang="en-US" dirty="0" err="1"/>
              <a:t>calculate_longest_streak</a:t>
            </a:r>
            <a:r>
              <a:rPr lang="en-US" dirty="0"/>
              <a:t> and pass the parameters self and </a:t>
            </a:r>
            <a:r>
              <a:rPr lang="en-US" dirty="0" err="1"/>
              <a:t>habit_dates</a:t>
            </a:r>
            <a:r>
              <a:rPr lang="en-US" dirty="0"/>
              <a:t>. We initialize the </a:t>
            </a:r>
            <a:r>
              <a:rPr lang="en-US" dirty="0" err="1"/>
              <a:t>current_streak</a:t>
            </a:r>
            <a:r>
              <a:rPr lang="en-US" dirty="0"/>
              <a:t> and </a:t>
            </a:r>
            <a:r>
              <a:rPr lang="en-US" dirty="0" err="1"/>
              <a:t>longest_streak</a:t>
            </a:r>
            <a:r>
              <a:rPr lang="en-US" dirty="0"/>
              <a:t> as 0. We also set the ‘</a:t>
            </a:r>
            <a:r>
              <a:rPr lang="en-US" dirty="0" err="1"/>
              <a:t>current_date</a:t>
            </a:r>
            <a:r>
              <a:rPr lang="en-US" dirty="0"/>
              <a:t>’ as none. Then we run a for loop and format the date in dd/mm/</a:t>
            </a:r>
            <a:r>
              <a:rPr lang="en-US" dirty="0" err="1"/>
              <a:t>yy</a:t>
            </a:r>
            <a:r>
              <a:rPr lang="en-US" dirty="0"/>
              <a:t> format and store the value in a variable ‘date’. We then check if the ‘</a:t>
            </a:r>
            <a:r>
              <a:rPr lang="en-US" dirty="0" err="1"/>
              <a:t>current_date</a:t>
            </a:r>
            <a:r>
              <a:rPr lang="en-US" dirty="0"/>
              <a:t>’ is None or if the ‘date’ minus the ‘</a:t>
            </a:r>
            <a:r>
              <a:rPr lang="en-US" dirty="0" err="1"/>
              <a:t>current_date</a:t>
            </a:r>
            <a:r>
              <a:rPr lang="en-US" dirty="0"/>
              <a:t>’ is 1. If it is then the streak is increase by 1. If it is not the ‘</a:t>
            </a:r>
            <a:r>
              <a:rPr lang="en-US" dirty="0" err="1"/>
              <a:t>current_streak</a:t>
            </a:r>
            <a:r>
              <a:rPr lang="en-US" dirty="0"/>
              <a:t>’ is set at 1. Also if the ‘</a:t>
            </a:r>
            <a:r>
              <a:rPr lang="en-US" dirty="0" err="1"/>
              <a:t>current_streak</a:t>
            </a:r>
            <a:r>
              <a:rPr lang="en-US" dirty="0"/>
              <a:t>’ is greater than the ‘</a:t>
            </a:r>
            <a:r>
              <a:rPr lang="en-US" dirty="0" err="1"/>
              <a:t>longest_streak</a:t>
            </a:r>
            <a:r>
              <a:rPr lang="en-US" dirty="0"/>
              <a:t>’, the ‘</a:t>
            </a:r>
            <a:r>
              <a:rPr lang="en-US" dirty="0" err="1"/>
              <a:t>longest_streak</a:t>
            </a:r>
            <a:r>
              <a:rPr lang="en-US" dirty="0"/>
              <a:t>’ replaces the ‘</a:t>
            </a:r>
            <a:r>
              <a:rPr lang="en-US" dirty="0" err="1"/>
              <a:t>current_streak</a:t>
            </a:r>
            <a:r>
              <a:rPr lang="en-US" dirty="0"/>
              <a:t>’ and the ‘</a:t>
            </a:r>
            <a:r>
              <a:rPr lang="en-US" dirty="0" err="1"/>
              <a:t>current_date</a:t>
            </a:r>
            <a:r>
              <a:rPr lang="en-US" dirty="0"/>
              <a:t>’ is set as ‘date’. And also the </a:t>
            </a:r>
            <a:r>
              <a:rPr lang="en-US" dirty="0" err="1"/>
              <a:t>longest_streak</a:t>
            </a:r>
            <a:r>
              <a:rPr lang="en-US" dirty="0"/>
              <a:t> is returned. </a:t>
            </a:r>
          </a:p>
        </p:txBody>
      </p:sp>
      <p:pic>
        <p:nvPicPr>
          <p:cNvPr id="5" name="Picture 4">
            <a:extLst>
              <a:ext uri="{FF2B5EF4-FFF2-40B4-BE49-F238E27FC236}">
                <a16:creationId xmlns:a16="http://schemas.microsoft.com/office/drawing/2014/main" id="{AAAC9269-975A-0EF5-AD17-3E2C83C496D8}"/>
              </a:ext>
            </a:extLst>
          </p:cNvPr>
          <p:cNvPicPr>
            <a:picLocks noChangeAspect="1"/>
          </p:cNvPicPr>
          <p:nvPr/>
        </p:nvPicPr>
        <p:blipFill>
          <a:blip r:embed="rId2"/>
          <a:stretch>
            <a:fillRect/>
          </a:stretch>
        </p:blipFill>
        <p:spPr>
          <a:xfrm>
            <a:off x="0" y="0"/>
            <a:ext cx="12192000" cy="4849906"/>
          </a:xfrm>
          <a:prstGeom prst="rect">
            <a:avLst/>
          </a:prstGeom>
        </p:spPr>
      </p:pic>
    </p:spTree>
    <p:extLst>
      <p:ext uri="{BB962C8B-B14F-4D97-AF65-F5344CB8AC3E}">
        <p14:creationId xmlns:p14="http://schemas.microsoft.com/office/powerpoint/2010/main" val="22602955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E94251-CE13-608A-3630-565A28379B2F}"/>
              </a:ext>
            </a:extLst>
          </p:cNvPr>
          <p:cNvSpPr txBox="1"/>
          <p:nvPr/>
        </p:nvSpPr>
        <p:spPr>
          <a:xfrm>
            <a:off x="0" y="5934670"/>
            <a:ext cx="12192000" cy="923330"/>
          </a:xfrm>
          <a:prstGeom prst="rect">
            <a:avLst/>
          </a:prstGeom>
          <a:noFill/>
        </p:spPr>
        <p:txBody>
          <a:bodyPr wrap="square" rtlCol="0">
            <a:spAutoFit/>
          </a:bodyPr>
          <a:lstStyle/>
          <a:p>
            <a:r>
              <a:rPr lang="en-US" dirty="0"/>
              <a:t>Next we create a function called </a:t>
            </a:r>
            <a:r>
              <a:rPr lang="en-US" dirty="0" err="1"/>
              <a:t>longestStreak</a:t>
            </a:r>
            <a:r>
              <a:rPr lang="en-US" dirty="0"/>
              <a:t>() and pass two parameters. Then we create a variable called </a:t>
            </a:r>
            <a:r>
              <a:rPr lang="en-US" dirty="0" err="1"/>
              <a:t>longestStreakSql</a:t>
            </a:r>
            <a:r>
              <a:rPr lang="en-US" dirty="0"/>
              <a:t> and pass the required SQL values. Then we execute the changes. We run an if statement to see if data is present in the result variable. If it is the result is returned. If it is not the 0 is returned as a value. </a:t>
            </a:r>
            <a:endParaRPr lang="en-AE" dirty="0"/>
          </a:p>
        </p:txBody>
      </p:sp>
      <p:pic>
        <p:nvPicPr>
          <p:cNvPr id="4" name="Picture 3">
            <a:extLst>
              <a:ext uri="{FF2B5EF4-FFF2-40B4-BE49-F238E27FC236}">
                <a16:creationId xmlns:a16="http://schemas.microsoft.com/office/drawing/2014/main" id="{A96089C4-5C14-6BA0-C00B-BE1A53414459}"/>
              </a:ext>
            </a:extLst>
          </p:cNvPr>
          <p:cNvPicPr>
            <a:picLocks noChangeAspect="1"/>
          </p:cNvPicPr>
          <p:nvPr/>
        </p:nvPicPr>
        <p:blipFill>
          <a:blip r:embed="rId2"/>
          <a:stretch>
            <a:fillRect/>
          </a:stretch>
        </p:blipFill>
        <p:spPr>
          <a:xfrm>
            <a:off x="0" y="0"/>
            <a:ext cx="12192000" cy="5082988"/>
          </a:xfrm>
          <a:prstGeom prst="rect">
            <a:avLst/>
          </a:prstGeom>
        </p:spPr>
      </p:pic>
    </p:spTree>
    <p:extLst>
      <p:ext uri="{BB962C8B-B14F-4D97-AF65-F5344CB8AC3E}">
        <p14:creationId xmlns:p14="http://schemas.microsoft.com/office/powerpoint/2010/main" val="8930909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4CE4F5-6AAB-CCDC-DABF-EDE021C61705}"/>
              </a:ext>
            </a:extLst>
          </p:cNvPr>
          <p:cNvSpPr txBox="1"/>
          <p:nvPr/>
        </p:nvSpPr>
        <p:spPr>
          <a:xfrm>
            <a:off x="6096000" y="0"/>
            <a:ext cx="6096000" cy="6186309"/>
          </a:xfrm>
          <a:prstGeom prst="rect">
            <a:avLst/>
          </a:prstGeom>
          <a:noFill/>
        </p:spPr>
        <p:txBody>
          <a:bodyPr wrap="square" rtlCol="0">
            <a:spAutoFit/>
          </a:bodyPr>
          <a:lstStyle/>
          <a:p>
            <a:r>
              <a:rPr lang="en-US" dirty="0"/>
              <a:t>We then create an instance of the ‘</a:t>
            </a:r>
            <a:r>
              <a:rPr lang="en-US" dirty="0" err="1"/>
              <a:t>HabitTracker</a:t>
            </a:r>
            <a:r>
              <a:rPr lang="en-US" dirty="0"/>
              <a:t>’ class called ‘</a:t>
            </a:r>
            <a:r>
              <a:rPr lang="en-US" dirty="0" err="1"/>
              <a:t>habitTracker</a:t>
            </a:r>
            <a:r>
              <a:rPr lang="en-US" dirty="0"/>
              <a:t>’. Next we run a while True loop. This loop consists of 4 options that the user can choose. These are to Add a habit, Remove a habit, Mark a habit and to Exit from the loop. A variable ‘choice’ is created to keep track of the user’s choices. </a:t>
            </a:r>
          </a:p>
          <a:p>
            <a:r>
              <a:rPr lang="en-US" dirty="0"/>
              <a:t>If the user chooses 1, he is asked to enter the frequency of the habit (Daily or Weekly) and the result is stored in ‘</a:t>
            </a:r>
            <a:r>
              <a:rPr lang="en-US" dirty="0" err="1"/>
              <a:t>dailyWeekly</a:t>
            </a:r>
            <a:r>
              <a:rPr lang="en-US" dirty="0"/>
              <a:t>’. Next he is asked to enter the habit to add and the result is stored in ‘</a:t>
            </a:r>
            <a:r>
              <a:rPr lang="en-US" dirty="0" err="1"/>
              <a:t>habitName</a:t>
            </a:r>
            <a:r>
              <a:rPr lang="en-US" dirty="0"/>
              <a:t>’. </a:t>
            </a:r>
          </a:p>
          <a:p>
            <a:r>
              <a:rPr lang="en-US" dirty="0"/>
              <a:t>If the user chooses 2, he is asked to enter the frequency of the habit (Daily or Weekly) and the result is stored in ‘</a:t>
            </a:r>
            <a:r>
              <a:rPr lang="en-US" dirty="0" err="1"/>
              <a:t>dailyWeekly</a:t>
            </a:r>
            <a:r>
              <a:rPr lang="en-US" dirty="0"/>
              <a:t>’. Next he is asked to enter a habit to remove and result is stored in ‘</a:t>
            </a:r>
            <a:r>
              <a:rPr lang="en-US" dirty="0" err="1"/>
              <a:t>habitName</a:t>
            </a:r>
            <a:r>
              <a:rPr lang="en-US" dirty="0"/>
              <a:t>’. </a:t>
            </a:r>
            <a:endParaRPr lang="en-AE" dirty="0"/>
          </a:p>
          <a:p>
            <a:r>
              <a:rPr lang="en-AE" dirty="0"/>
              <a:t>If the user chooses 3, he is asked </a:t>
            </a:r>
            <a:r>
              <a:rPr lang="en-US" dirty="0"/>
              <a:t>to enter the frequency of the habit (Daily or Weekly) and the result is stored in ‘</a:t>
            </a:r>
            <a:r>
              <a:rPr lang="en-US" dirty="0" err="1"/>
              <a:t>dailyWeekly</a:t>
            </a:r>
            <a:r>
              <a:rPr lang="en-US" dirty="0"/>
              <a:t>’. Next he is asked to enter a habit to mark and result is stored in ‘</a:t>
            </a:r>
            <a:r>
              <a:rPr lang="en-US" dirty="0" err="1"/>
              <a:t>habitName</a:t>
            </a:r>
            <a:r>
              <a:rPr lang="en-US" dirty="0"/>
              <a:t>’. Then the current system date is </a:t>
            </a:r>
            <a:r>
              <a:rPr lang="en-US" dirty="0" err="1"/>
              <a:t>retrived</a:t>
            </a:r>
            <a:r>
              <a:rPr lang="en-US" dirty="0"/>
              <a:t> and formatted in dd/mm/</a:t>
            </a:r>
            <a:r>
              <a:rPr lang="en-US" dirty="0" err="1"/>
              <a:t>yy</a:t>
            </a:r>
            <a:r>
              <a:rPr lang="en-US" dirty="0"/>
              <a:t> </a:t>
            </a:r>
            <a:r>
              <a:rPr lang="en-US" dirty="0" err="1"/>
              <a:t>nad</a:t>
            </a:r>
            <a:r>
              <a:rPr lang="en-US" dirty="0"/>
              <a:t> stored in ‘date’. </a:t>
            </a:r>
          </a:p>
          <a:p>
            <a:r>
              <a:rPr lang="en-US" dirty="0"/>
              <a:t>If the user chooses 4, the ‘</a:t>
            </a:r>
            <a:r>
              <a:rPr lang="en-US" dirty="0" err="1"/>
              <a:t>habit_data</a:t>
            </a:r>
            <a:r>
              <a:rPr lang="en-US" dirty="0"/>
              <a:t>’ is updated and the while Loop is exited. </a:t>
            </a:r>
          </a:p>
          <a:p>
            <a:r>
              <a:rPr lang="en-US" dirty="0"/>
              <a:t>If the user chooses any other numbers then it prints a message to the console saying the enter 1,2,3 or 4.</a:t>
            </a:r>
          </a:p>
        </p:txBody>
      </p:sp>
      <p:pic>
        <p:nvPicPr>
          <p:cNvPr id="3" name="Picture 2">
            <a:extLst>
              <a:ext uri="{FF2B5EF4-FFF2-40B4-BE49-F238E27FC236}">
                <a16:creationId xmlns:a16="http://schemas.microsoft.com/office/drawing/2014/main" id="{D245F573-AC08-9A2D-94D8-6661695DE3CA}"/>
              </a:ext>
            </a:extLst>
          </p:cNvPr>
          <p:cNvPicPr>
            <a:picLocks noChangeAspect="1"/>
          </p:cNvPicPr>
          <p:nvPr/>
        </p:nvPicPr>
        <p:blipFill>
          <a:blip r:embed="rId2"/>
          <a:stretch>
            <a:fillRect/>
          </a:stretch>
        </p:blipFill>
        <p:spPr>
          <a:xfrm>
            <a:off x="0" y="0"/>
            <a:ext cx="5925671" cy="6858000"/>
          </a:xfrm>
          <a:prstGeom prst="rect">
            <a:avLst/>
          </a:prstGeom>
        </p:spPr>
      </p:pic>
    </p:spTree>
    <p:extLst>
      <p:ext uri="{BB962C8B-B14F-4D97-AF65-F5344CB8AC3E}">
        <p14:creationId xmlns:p14="http://schemas.microsoft.com/office/powerpoint/2010/main" val="211210535"/>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15B5741-FB43-D14D-A9B3-BD43B5995A8D}"/>
              </a:ext>
            </a:extLst>
          </p:cNvPr>
          <p:cNvSpPr txBox="1"/>
          <p:nvPr/>
        </p:nvSpPr>
        <p:spPr>
          <a:xfrm>
            <a:off x="-1" y="4554071"/>
            <a:ext cx="12191999" cy="1477328"/>
          </a:xfrm>
          <a:prstGeom prst="rect">
            <a:avLst/>
          </a:prstGeom>
          <a:noFill/>
        </p:spPr>
        <p:txBody>
          <a:bodyPr wrap="square" rtlCol="0">
            <a:spAutoFit/>
          </a:bodyPr>
          <a:lstStyle/>
          <a:p>
            <a:endParaRPr lang="en-US" dirty="0"/>
          </a:p>
          <a:p>
            <a:r>
              <a:rPr lang="en-US" dirty="0"/>
              <a:t>Here we run a second while True loop where we print the whether we want to show all tracked habits, show all habits with the same periodicity, the longest running streak of all habits and the longest running streak of a given habit. </a:t>
            </a:r>
          </a:p>
          <a:p>
            <a:r>
              <a:rPr lang="en-US" dirty="0"/>
              <a:t>If the user chooses 1 a for loop is run to return all currently tracked habits. </a:t>
            </a:r>
          </a:p>
          <a:p>
            <a:r>
              <a:rPr lang="en-US" dirty="0"/>
              <a:t>If the user chooses 2 a for loop is run to return all habits with the same periodicity. </a:t>
            </a:r>
            <a:endParaRPr lang="en-AE" dirty="0"/>
          </a:p>
        </p:txBody>
      </p:sp>
      <p:pic>
        <p:nvPicPr>
          <p:cNvPr id="4" name="Picture 3">
            <a:extLst>
              <a:ext uri="{FF2B5EF4-FFF2-40B4-BE49-F238E27FC236}">
                <a16:creationId xmlns:a16="http://schemas.microsoft.com/office/drawing/2014/main" id="{DE841882-A4DB-C414-19AA-543BF1E90FF8}"/>
              </a:ext>
            </a:extLst>
          </p:cNvPr>
          <p:cNvPicPr>
            <a:picLocks noChangeAspect="1"/>
          </p:cNvPicPr>
          <p:nvPr/>
        </p:nvPicPr>
        <p:blipFill>
          <a:blip r:embed="rId2"/>
          <a:stretch>
            <a:fillRect/>
          </a:stretch>
        </p:blipFill>
        <p:spPr>
          <a:xfrm>
            <a:off x="0" y="-1"/>
            <a:ext cx="12191998" cy="4554072"/>
          </a:xfrm>
          <a:prstGeom prst="rect">
            <a:avLst/>
          </a:prstGeom>
        </p:spPr>
      </p:pic>
    </p:spTree>
    <p:extLst>
      <p:ext uri="{BB962C8B-B14F-4D97-AF65-F5344CB8AC3E}">
        <p14:creationId xmlns:p14="http://schemas.microsoft.com/office/powerpoint/2010/main" val="5452844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552C7B-A88B-04BD-0D2D-03DA225929EF}"/>
              </a:ext>
            </a:extLst>
          </p:cNvPr>
          <p:cNvSpPr txBox="1"/>
          <p:nvPr/>
        </p:nvSpPr>
        <p:spPr>
          <a:xfrm>
            <a:off x="1" y="5020235"/>
            <a:ext cx="12192000" cy="1200329"/>
          </a:xfrm>
          <a:prstGeom prst="rect">
            <a:avLst/>
          </a:prstGeom>
          <a:noFill/>
        </p:spPr>
        <p:txBody>
          <a:bodyPr wrap="square" rtlCol="0">
            <a:spAutoFit/>
          </a:bodyPr>
          <a:lstStyle/>
          <a:p>
            <a:r>
              <a:rPr lang="en-US" dirty="0"/>
              <a:t>If the user chooses 3 the longest running streak of all habits is returned. </a:t>
            </a:r>
          </a:p>
          <a:p>
            <a:r>
              <a:rPr lang="en-US" dirty="0"/>
              <a:t>If the user chooses 4 the longest running streak of a given habit is returned.</a:t>
            </a:r>
          </a:p>
          <a:p>
            <a:r>
              <a:rPr lang="en-US" dirty="0"/>
              <a:t>If the user chooses 5 the loop is exited.</a:t>
            </a:r>
          </a:p>
          <a:p>
            <a:r>
              <a:rPr lang="en-US" dirty="0"/>
              <a:t>If the user chooses any other numbers then it prints a message to the console saying the enter 1,2,3,4 or5.</a:t>
            </a:r>
          </a:p>
        </p:txBody>
      </p:sp>
      <p:pic>
        <p:nvPicPr>
          <p:cNvPr id="6" name="Picture 5">
            <a:extLst>
              <a:ext uri="{FF2B5EF4-FFF2-40B4-BE49-F238E27FC236}">
                <a16:creationId xmlns:a16="http://schemas.microsoft.com/office/drawing/2014/main" id="{34DBF37E-DE04-F8A0-C775-3722154AB49A}"/>
              </a:ext>
            </a:extLst>
          </p:cNvPr>
          <p:cNvPicPr>
            <a:picLocks noChangeAspect="1"/>
          </p:cNvPicPr>
          <p:nvPr/>
        </p:nvPicPr>
        <p:blipFill>
          <a:blip r:embed="rId2"/>
          <a:stretch>
            <a:fillRect/>
          </a:stretch>
        </p:blipFill>
        <p:spPr>
          <a:xfrm>
            <a:off x="0" y="-1"/>
            <a:ext cx="12192000" cy="4589929"/>
          </a:xfrm>
          <a:prstGeom prst="rect">
            <a:avLst/>
          </a:prstGeom>
        </p:spPr>
      </p:pic>
    </p:spTree>
    <p:extLst>
      <p:ext uri="{BB962C8B-B14F-4D97-AF65-F5344CB8AC3E}">
        <p14:creationId xmlns:p14="http://schemas.microsoft.com/office/powerpoint/2010/main" val="2570668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15949</TotalTime>
  <Words>1422</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cp:revision>
  <dcterms:created xsi:type="dcterms:W3CDTF">2023-12-05T03:22:30Z</dcterms:created>
  <dcterms:modified xsi:type="dcterms:W3CDTF">2024-01-30T18:37:06Z</dcterms:modified>
</cp:coreProperties>
</file>