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Nedens" userId="cd84ea7009d12e78" providerId="LiveId" clId="{0BE9C066-9C3C-43CF-BAA9-0D3B48610BEF}"/>
    <pc:docChg chg="custSel modSld">
      <pc:chgData name="Adam Nedens" userId="cd84ea7009d12e78" providerId="LiveId" clId="{0BE9C066-9C3C-43CF-BAA9-0D3B48610BEF}" dt="2022-12-12T20:11:47.393" v="19" actId="478"/>
      <pc:docMkLst>
        <pc:docMk/>
      </pc:docMkLst>
      <pc:sldChg chg="delSp modSp mod">
        <pc:chgData name="Adam Nedens" userId="cd84ea7009d12e78" providerId="LiveId" clId="{0BE9C066-9C3C-43CF-BAA9-0D3B48610BEF}" dt="2022-12-12T20:11:47.393" v="19" actId="478"/>
        <pc:sldMkLst>
          <pc:docMk/>
          <pc:sldMk cId="1312610550" sldId="257"/>
        </pc:sldMkLst>
        <pc:spChg chg="del">
          <ac:chgData name="Adam Nedens" userId="cd84ea7009d12e78" providerId="LiveId" clId="{0BE9C066-9C3C-43CF-BAA9-0D3B48610BEF}" dt="2022-12-12T20:11:19.899" v="4" actId="478"/>
          <ac:spMkLst>
            <pc:docMk/>
            <pc:sldMk cId="1312610550" sldId="257"/>
            <ac:spMk id="58" creationId="{4119B2A0-BC38-678B-262F-ED3697A73403}"/>
          </ac:spMkLst>
        </pc:spChg>
        <pc:spChg chg="del">
          <ac:chgData name="Adam Nedens" userId="cd84ea7009d12e78" providerId="LiveId" clId="{0BE9C066-9C3C-43CF-BAA9-0D3B48610BEF}" dt="2022-12-12T20:11:47.393" v="19" actId="478"/>
          <ac:spMkLst>
            <pc:docMk/>
            <pc:sldMk cId="1312610550" sldId="257"/>
            <ac:spMk id="59" creationId="{31551E27-CBDC-9DBB-357C-11B91B26713E}"/>
          </ac:spMkLst>
        </pc:spChg>
        <pc:spChg chg="del">
          <ac:chgData name="Adam Nedens" userId="cd84ea7009d12e78" providerId="LiveId" clId="{0BE9C066-9C3C-43CF-BAA9-0D3B48610BEF}" dt="2022-12-12T20:11:46.341" v="18" actId="478"/>
          <ac:spMkLst>
            <pc:docMk/>
            <pc:sldMk cId="1312610550" sldId="257"/>
            <ac:spMk id="60" creationId="{632734DC-CAC1-F6AB-6C35-0AD20B9FC1E6}"/>
          </ac:spMkLst>
        </pc:spChg>
        <pc:spChg chg="del">
          <ac:chgData name="Adam Nedens" userId="cd84ea7009d12e78" providerId="LiveId" clId="{0BE9C066-9C3C-43CF-BAA9-0D3B48610BEF}" dt="2022-12-12T20:11:44.969" v="17" actId="478"/>
          <ac:spMkLst>
            <pc:docMk/>
            <pc:sldMk cId="1312610550" sldId="257"/>
            <ac:spMk id="61" creationId="{311B04C9-A372-22AD-1000-A22BD7F81111}"/>
          </ac:spMkLst>
        </pc:spChg>
        <pc:spChg chg="del mod">
          <ac:chgData name="Adam Nedens" userId="cd84ea7009d12e78" providerId="LiveId" clId="{0BE9C066-9C3C-43CF-BAA9-0D3B48610BEF}" dt="2022-12-12T20:11:16.008" v="2"/>
          <ac:spMkLst>
            <pc:docMk/>
            <pc:sldMk cId="1312610550" sldId="257"/>
            <ac:spMk id="62" creationId="{3D53F1D7-4BC2-65C3-1831-F4CAE0A3E66C}"/>
          </ac:spMkLst>
        </pc:spChg>
        <pc:spChg chg="del">
          <ac:chgData name="Adam Nedens" userId="cd84ea7009d12e78" providerId="LiveId" clId="{0BE9C066-9C3C-43CF-BAA9-0D3B48610BEF}" dt="2022-12-12T20:11:40.359" v="14" actId="478"/>
          <ac:spMkLst>
            <pc:docMk/>
            <pc:sldMk cId="1312610550" sldId="257"/>
            <ac:spMk id="63" creationId="{F4073B2E-4D26-E9F1-D713-A0F4FE143C1D}"/>
          </ac:spMkLst>
        </pc:spChg>
        <pc:spChg chg="del">
          <ac:chgData name="Adam Nedens" userId="cd84ea7009d12e78" providerId="LiveId" clId="{0BE9C066-9C3C-43CF-BAA9-0D3B48610BEF}" dt="2022-12-12T20:11:42.140" v="15" actId="478"/>
          <ac:spMkLst>
            <pc:docMk/>
            <pc:sldMk cId="1312610550" sldId="257"/>
            <ac:spMk id="64" creationId="{D267BA52-B897-2355-A793-3459DE7AEEBA}"/>
          </ac:spMkLst>
        </pc:spChg>
        <pc:spChg chg="del mod">
          <ac:chgData name="Adam Nedens" userId="cd84ea7009d12e78" providerId="LiveId" clId="{0BE9C066-9C3C-43CF-BAA9-0D3B48610BEF}" dt="2022-12-12T20:11:19.899" v="6"/>
          <ac:spMkLst>
            <pc:docMk/>
            <pc:sldMk cId="1312610550" sldId="257"/>
            <ac:spMk id="65" creationId="{3341F3A3-A42F-08FE-8DF3-41BA86CA7EC2}"/>
          </ac:spMkLst>
        </pc:spChg>
        <pc:spChg chg="del">
          <ac:chgData name="Adam Nedens" userId="cd84ea7009d12e78" providerId="LiveId" clId="{0BE9C066-9C3C-43CF-BAA9-0D3B48610BEF}" dt="2022-12-12T20:11:43.625" v="16" actId="478"/>
          <ac:spMkLst>
            <pc:docMk/>
            <pc:sldMk cId="1312610550" sldId="257"/>
            <ac:spMk id="66" creationId="{79EF30B4-0554-7B31-58DB-5F004BCF5542}"/>
          </ac:spMkLst>
        </pc:spChg>
        <pc:spChg chg="del">
          <ac:chgData name="Adam Nedens" userId="cd84ea7009d12e78" providerId="LiveId" clId="{0BE9C066-9C3C-43CF-BAA9-0D3B48610BEF}" dt="2022-12-12T20:11:29.245" v="10" actId="478"/>
          <ac:spMkLst>
            <pc:docMk/>
            <pc:sldMk cId="1312610550" sldId="257"/>
            <ac:spMk id="67" creationId="{A8AA890D-316D-56ED-D1D6-2C939BFB4E63}"/>
          </ac:spMkLst>
        </pc:spChg>
        <pc:spChg chg="del">
          <ac:chgData name="Adam Nedens" userId="cd84ea7009d12e78" providerId="LiveId" clId="{0BE9C066-9C3C-43CF-BAA9-0D3B48610BEF}" dt="2022-12-12T20:11:36.983" v="13" actId="478"/>
          <ac:spMkLst>
            <pc:docMk/>
            <pc:sldMk cId="1312610550" sldId="257"/>
            <ac:spMk id="68" creationId="{CF87B4C2-FAC8-902D-4EBA-7F1301B8CA2B}"/>
          </ac:spMkLst>
        </pc:spChg>
        <pc:spChg chg="del">
          <ac:chgData name="Adam Nedens" userId="cd84ea7009d12e78" providerId="LiveId" clId="{0BE9C066-9C3C-43CF-BAA9-0D3B48610BEF}" dt="2022-12-12T20:11:21.572" v="7" actId="478"/>
          <ac:spMkLst>
            <pc:docMk/>
            <pc:sldMk cId="1312610550" sldId="257"/>
            <ac:spMk id="69" creationId="{C86661B7-DEEF-AC69-A201-D674FDEEBC7A}"/>
          </ac:spMkLst>
        </pc:spChg>
        <pc:spChg chg="del">
          <ac:chgData name="Adam Nedens" userId="cd84ea7009d12e78" providerId="LiveId" clId="{0BE9C066-9C3C-43CF-BAA9-0D3B48610BEF}" dt="2022-12-12T20:11:24.855" v="8" actId="478"/>
          <ac:spMkLst>
            <pc:docMk/>
            <pc:sldMk cId="1312610550" sldId="257"/>
            <ac:spMk id="70" creationId="{B30009A8-9030-854F-A004-3B7312DE40E5}"/>
          </ac:spMkLst>
        </pc:spChg>
        <pc:spChg chg="del">
          <ac:chgData name="Adam Nedens" userId="cd84ea7009d12e78" providerId="LiveId" clId="{0BE9C066-9C3C-43CF-BAA9-0D3B48610BEF}" dt="2022-12-12T20:11:27.385" v="9" actId="478"/>
          <ac:spMkLst>
            <pc:docMk/>
            <pc:sldMk cId="1312610550" sldId="257"/>
            <ac:spMk id="71" creationId="{791C2A26-5304-71CB-5407-32EDAA964BDD}"/>
          </ac:spMkLst>
        </pc:spChg>
        <pc:cxnChg chg="mod">
          <ac:chgData name="Adam Nedens" userId="cd84ea7009d12e78" providerId="LiveId" clId="{0BE9C066-9C3C-43CF-BAA9-0D3B48610BEF}" dt="2022-12-12T20:11:35.326" v="12" actId="14100"/>
          <ac:cxnSpMkLst>
            <pc:docMk/>
            <pc:sldMk cId="1312610550" sldId="257"/>
            <ac:cxnSpMk id="50" creationId="{185904D9-0428-FDCF-DF7F-06764B4EF99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9CFBA-EC0D-1C4C-179A-F4A7E1CE1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19C3D-BF4C-E47D-682B-C1C45DE0A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8C4B3-18C8-1DE4-2A57-C6C87386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54CC-1FBF-48B7-B7CD-DC1E479708C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DA01B-E3B9-4D1E-5E07-DC3DA159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152AB-B834-405D-B3EA-2A87DE31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1DC1-18A3-4432-BC9C-E90B9C44B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4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3B24-1FF9-4D6B-0DA4-EB49790B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71977-795F-F308-9D8E-AC8000969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D0845-B730-34DA-B87F-38BB0E96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54CC-1FBF-48B7-B7CD-DC1E479708C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DC62F-9352-3174-95DB-68E3FC6A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E194B-DAA6-F4C2-C633-2740F28E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1DC1-18A3-4432-BC9C-E90B9C44B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54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A7E9C6-66F5-C3FF-DD79-BDAB6734B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441B3-3AFA-ACE9-808C-01ECA2AB7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3CC98-208A-E5F0-5381-CA6E8F11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54CC-1FBF-48B7-B7CD-DC1E479708C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BE3E0-83AD-7F13-A7E9-473E68F2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EC67E-5608-9952-017A-49180775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1DC1-18A3-4432-BC9C-E90B9C44B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0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F99C-736E-0A06-FB96-F5E7DF149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35069-FF53-3F88-2B1E-2AC7F57ED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BF185-1BA5-E440-DF00-A0A57B06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54CC-1FBF-48B7-B7CD-DC1E479708C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6A8BF-7C9F-1DF3-3405-923DBC8F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2BF8C-86CA-68FB-9464-CE211DBB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1DC1-18A3-4432-BC9C-E90B9C44B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3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7DD2-CD31-FF5B-0A6B-0546A9A5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84C8D-5F7A-AEF3-E8E0-AE95BF7D6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4620-66E4-FB08-6A3D-7506150B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54CC-1FBF-48B7-B7CD-DC1E479708C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49A97-928B-D3F1-BC02-9C4EB43C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76C8E-EBEA-E4F4-028C-61888392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1DC1-18A3-4432-BC9C-E90B9C44B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2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F7330-60AC-D36E-2A58-65E68467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015F3-BCCC-54FF-F940-7042FA80D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30C94-437D-1456-10CB-D7724EC5A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06959-6D0A-D5A7-2EE5-3E42F347F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54CC-1FBF-48B7-B7CD-DC1E479708C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52501-C2A0-C63B-3A06-112EE38A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1CCF6-5F3C-0D76-7550-93C646A2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1DC1-18A3-4432-BC9C-E90B9C44B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4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9B07-F98D-06CD-9819-454D0FA2C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B0A7F-20A1-AF93-4496-6EA293C1E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85653-B0B7-D618-F5F1-068E11B1B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C9E77-F41C-EC99-DEB9-78AADE5A2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91F5C-33BA-CE6B-2553-AB67055E8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98D2F-B4D6-72BB-BE0E-9A29DE1C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54CC-1FBF-48B7-B7CD-DC1E479708C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C98FF-AD88-B30C-26F0-89BD7DBB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AF4C8-1814-AEF9-E5E5-F7D9E94E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1DC1-18A3-4432-BC9C-E90B9C44B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6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D7BB-4B8F-BA36-D694-BF7EDF31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9BE51-9E1A-B98B-902F-51855EC2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54CC-1FBF-48B7-B7CD-DC1E479708C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E6CF8-06F1-03ED-AA7E-0D568F61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30AC2-F7A0-FFD9-FD74-877C36ED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1DC1-18A3-4432-BC9C-E90B9C44B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3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80135B-EB76-4140-57A9-AE48994C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54CC-1FBF-48B7-B7CD-DC1E479708C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772E7-A1C5-69FA-53A9-E0E54B699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91E59-F260-36EC-AC77-EA6EB2DA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1DC1-18A3-4432-BC9C-E90B9C44B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2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B75CA-38BD-7A80-A4AE-11009ACD0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F726-3D08-6B7F-ED79-EA07B88D5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FFC1C-53E8-61A8-E79F-EF74A848C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F50DD-78CA-6635-C5A4-8B536879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54CC-1FBF-48B7-B7CD-DC1E479708C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FEB21-8EAB-D227-F330-52F8C0FD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D5616-7FC6-D997-1EE9-BF6856C0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1DC1-18A3-4432-BC9C-E90B9C44B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9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F57D-71F8-AE00-3CB1-79170A67D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D4E381-A99D-E36C-3C9E-8CB559A9C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C1C9C-5775-7D3B-FCAE-1D07FC01C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58053-28F9-36D6-2B76-519FD4D4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54CC-1FBF-48B7-B7CD-DC1E479708C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9319C-BBC8-1C4D-FE41-3D7358A9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A4360-4314-4335-C6D1-C345E871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1DC1-18A3-4432-BC9C-E90B9C44B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D18930-8311-03F5-9828-18DA0366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66937-C2E6-AE46-82A8-A8662CB76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C24CD-EDEB-F1A7-BBE5-01C848ADD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054CC-1FBF-48B7-B7CD-DC1E479708C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E0BDF-9479-7392-61DB-24D8ED52F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ACFFE-91A9-905E-E477-0A56FED70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C1DC1-18A3-4432-BC9C-E90B9C44B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8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C9004-10A7-5B19-825A-EA1CBBE75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dirty="0">
                <a:latin typeface="Constantia" panose="02030602050306030303" pitchFamily="18" charset="0"/>
              </a:rPr>
              <a:t>Adventure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50431-3129-0811-6836-CC3BDBAC3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US" dirty="0">
                <a:latin typeface="Constantia" panose="02030602050306030303" pitchFamily="18" charset="0"/>
              </a:rPr>
              <a:t>Adam Nedens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0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B7DE-95C3-1973-A1A6-5434E935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804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Game Map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AFE114-8419-09EE-E18B-490B825AFAFF}"/>
              </a:ext>
            </a:extLst>
          </p:cNvPr>
          <p:cNvSpPr/>
          <p:nvPr/>
        </p:nvSpPr>
        <p:spPr>
          <a:xfrm>
            <a:off x="2557219" y="6093969"/>
            <a:ext cx="1411705" cy="7379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School</a:t>
            </a:r>
          </a:p>
          <a:p>
            <a:pPr algn="ctr"/>
            <a:r>
              <a:rPr lang="en-US" dirty="0"/>
              <a:t>(Start)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B54689-5CCD-ADFA-76A1-E445A4489F62}"/>
              </a:ext>
            </a:extLst>
          </p:cNvPr>
          <p:cNvSpPr/>
          <p:nvPr/>
        </p:nvSpPr>
        <p:spPr>
          <a:xfrm>
            <a:off x="2607844" y="4900985"/>
            <a:ext cx="1310453" cy="7379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Busy Street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33025D-F291-EF3A-159D-CD6B0771F52F}"/>
              </a:ext>
            </a:extLst>
          </p:cNvPr>
          <p:cNvSpPr/>
          <p:nvPr/>
        </p:nvSpPr>
        <p:spPr>
          <a:xfrm>
            <a:off x="5114427" y="4895777"/>
            <a:ext cx="1411705" cy="7379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Downtown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C8D365-988D-063C-1263-CD50EB619E78}"/>
              </a:ext>
            </a:extLst>
          </p:cNvPr>
          <p:cNvSpPr/>
          <p:nvPr/>
        </p:nvSpPr>
        <p:spPr>
          <a:xfrm>
            <a:off x="10333123" y="406010"/>
            <a:ext cx="1411705" cy="7379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  <a:p>
            <a:pPr algn="ctr"/>
            <a:r>
              <a:rPr lang="en-US" dirty="0"/>
              <a:t>(End)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2EF9E6-BCC6-52BF-68C2-4A88E0FE4B18}"/>
              </a:ext>
            </a:extLst>
          </p:cNvPr>
          <p:cNvSpPr/>
          <p:nvPr/>
        </p:nvSpPr>
        <p:spPr>
          <a:xfrm>
            <a:off x="7573875" y="3455183"/>
            <a:ext cx="914919" cy="7379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DFD700-BBF1-36C3-72A7-BFD35801F655}"/>
              </a:ext>
            </a:extLst>
          </p:cNvPr>
          <p:cNvSpPr/>
          <p:nvPr/>
        </p:nvSpPr>
        <p:spPr>
          <a:xfrm>
            <a:off x="8782524" y="4903886"/>
            <a:ext cx="1411705" cy="7379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Dark Alley</a:t>
            </a:r>
          </a:p>
          <a:p>
            <a:pPr algn="ctr"/>
            <a:r>
              <a:rPr lang="en-US" dirty="0"/>
              <a:t>(Death)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203611-CCCC-797C-F806-8DF25C929655}"/>
              </a:ext>
            </a:extLst>
          </p:cNvPr>
          <p:cNvSpPr/>
          <p:nvPr/>
        </p:nvSpPr>
        <p:spPr>
          <a:xfrm>
            <a:off x="5171576" y="3428999"/>
            <a:ext cx="1411705" cy="7379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Outdoor Mall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0BF7C-8388-BAEB-45EF-EB3DE0E237C2}"/>
              </a:ext>
            </a:extLst>
          </p:cNvPr>
          <p:cNvSpPr/>
          <p:nvPr/>
        </p:nvSpPr>
        <p:spPr>
          <a:xfrm>
            <a:off x="558463" y="4911885"/>
            <a:ext cx="1411705" cy="7379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Sewer</a:t>
            </a:r>
          </a:p>
          <a:p>
            <a:pPr algn="ctr"/>
            <a:r>
              <a:rPr lang="en-US" dirty="0"/>
              <a:t>(Death)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3BD664-9CB2-F138-D3F7-5C895C3EABD7}"/>
              </a:ext>
            </a:extLst>
          </p:cNvPr>
          <p:cNvSpPr/>
          <p:nvPr/>
        </p:nvSpPr>
        <p:spPr>
          <a:xfrm>
            <a:off x="9279310" y="3455183"/>
            <a:ext cx="914919" cy="7379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Bridge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18DF72-08A3-A541-B739-36D8A2BE590B}"/>
              </a:ext>
            </a:extLst>
          </p:cNvPr>
          <p:cNvSpPr/>
          <p:nvPr/>
        </p:nvSpPr>
        <p:spPr>
          <a:xfrm>
            <a:off x="10647947" y="1865853"/>
            <a:ext cx="1411705" cy="7379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Abandoned Building</a:t>
            </a:r>
          </a:p>
          <a:p>
            <a:pPr algn="ctr"/>
            <a:r>
              <a:rPr lang="en-US" dirty="0"/>
              <a:t>(Death)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4D6769-2470-5ED3-2B81-29F5F1E46D6A}"/>
              </a:ext>
            </a:extLst>
          </p:cNvPr>
          <p:cNvSpPr/>
          <p:nvPr/>
        </p:nvSpPr>
        <p:spPr>
          <a:xfrm>
            <a:off x="3331994" y="1734715"/>
            <a:ext cx="1411705" cy="7379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Hideout</a:t>
            </a:r>
          </a:p>
          <a:p>
            <a:pPr algn="ctr"/>
            <a:r>
              <a:rPr lang="en-US" dirty="0"/>
              <a:t>Serial Killer</a:t>
            </a:r>
          </a:p>
          <a:p>
            <a:pPr algn="ctr"/>
            <a:r>
              <a:rPr lang="en-US" dirty="0"/>
              <a:t>(death)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3A339C-60DF-0254-04D0-AA8E8A760618}"/>
              </a:ext>
            </a:extLst>
          </p:cNvPr>
          <p:cNvSpPr/>
          <p:nvPr/>
        </p:nvSpPr>
        <p:spPr>
          <a:xfrm>
            <a:off x="6507590" y="390958"/>
            <a:ext cx="1411705" cy="7379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Trail</a:t>
            </a:r>
          </a:p>
          <a:p>
            <a:pPr algn="ctr"/>
            <a:r>
              <a:rPr lang="en-US" dirty="0"/>
              <a:t>Fork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819847-3291-3BCC-744D-92B50F27FB6B}"/>
              </a:ext>
            </a:extLst>
          </p:cNvPr>
          <p:cNvSpPr/>
          <p:nvPr/>
        </p:nvSpPr>
        <p:spPr>
          <a:xfrm>
            <a:off x="6507590" y="1731887"/>
            <a:ext cx="1334510" cy="6975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Dark Street</a:t>
            </a:r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123B-731E-0462-4E25-5F1CF204EA20}"/>
              </a:ext>
            </a:extLst>
          </p:cNvPr>
          <p:cNvSpPr/>
          <p:nvPr/>
        </p:nvSpPr>
        <p:spPr>
          <a:xfrm>
            <a:off x="1698457" y="3460076"/>
            <a:ext cx="1411705" cy="7379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Crime Scene</a:t>
            </a:r>
          </a:p>
          <a:p>
            <a:pPr algn="ctr"/>
            <a:r>
              <a:rPr lang="en-US" dirty="0"/>
              <a:t>(death)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862D00-3FE7-9589-3A91-AA947A268215}"/>
              </a:ext>
            </a:extLst>
          </p:cNvPr>
          <p:cNvCxnSpPr>
            <a:cxnSpLocks/>
          </p:cNvCxnSpPr>
          <p:nvPr/>
        </p:nvCxnSpPr>
        <p:spPr>
          <a:xfrm flipH="1">
            <a:off x="3513221" y="3829044"/>
            <a:ext cx="906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4D0263-FC95-60F4-245E-6FCB8CCD6923}"/>
              </a:ext>
            </a:extLst>
          </p:cNvPr>
          <p:cNvCxnSpPr>
            <a:cxnSpLocks/>
          </p:cNvCxnSpPr>
          <p:nvPr/>
        </p:nvCxnSpPr>
        <p:spPr>
          <a:xfrm flipV="1">
            <a:off x="8386010" y="774978"/>
            <a:ext cx="1287379" cy="27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65870F6-19E1-898D-8641-AD43025342CF}"/>
              </a:ext>
            </a:extLst>
          </p:cNvPr>
          <p:cNvCxnSpPr>
            <a:cxnSpLocks/>
          </p:cNvCxnSpPr>
          <p:nvPr/>
        </p:nvCxnSpPr>
        <p:spPr>
          <a:xfrm flipH="1">
            <a:off x="4645784" y="993201"/>
            <a:ext cx="1354501" cy="39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A60372-CEF4-7D90-3F89-47E16433D3AF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3263071" y="5638922"/>
            <a:ext cx="1" cy="45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5ACF892-505E-9AB6-8BF5-801290EED2F2}"/>
              </a:ext>
            </a:extLst>
          </p:cNvPr>
          <p:cNvCxnSpPr/>
          <p:nvPr/>
        </p:nvCxnSpPr>
        <p:spPr>
          <a:xfrm>
            <a:off x="4104785" y="5288889"/>
            <a:ext cx="743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53F2935-66E6-97CD-A943-CF69AA20B078}"/>
              </a:ext>
            </a:extLst>
          </p:cNvPr>
          <p:cNvCxnSpPr/>
          <p:nvPr/>
        </p:nvCxnSpPr>
        <p:spPr>
          <a:xfrm>
            <a:off x="6723651" y="5354203"/>
            <a:ext cx="1251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6123F44-C96A-64A0-9FB7-F40A5DD0FCEE}"/>
              </a:ext>
            </a:extLst>
          </p:cNvPr>
          <p:cNvCxnSpPr/>
          <p:nvPr/>
        </p:nvCxnSpPr>
        <p:spPr>
          <a:xfrm flipV="1">
            <a:off x="5820279" y="4303707"/>
            <a:ext cx="0" cy="53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F55AF73-7AAB-96EC-6FBF-D6D204D6C454}"/>
              </a:ext>
            </a:extLst>
          </p:cNvPr>
          <p:cNvCxnSpPr/>
          <p:nvPr/>
        </p:nvCxnSpPr>
        <p:spPr>
          <a:xfrm>
            <a:off x="6723651" y="3829044"/>
            <a:ext cx="481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EED9703-A4F3-8863-68EB-128AA82154A7}"/>
              </a:ext>
            </a:extLst>
          </p:cNvPr>
          <p:cNvCxnSpPr>
            <a:cxnSpLocks/>
          </p:cNvCxnSpPr>
          <p:nvPr/>
        </p:nvCxnSpPr>
        <p:spPr>
          <a:xfrm>
            <a:off x="8571586" y="3834183"/>
            <a:ext cx="468007" cy="4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F555481-85F5-68B0-9F9A-DA7DF4E249D3}"/>
              </a:ext>
            </a:extLst>
          </p:cNvPr>
          <p:cNvCxnSpPr>
            <a:cxnSpLocks/>
          </p:cNvCxnSpPr>
          <p:nvPr/>
        </p:nvCxnSpPr>
        <p:spPr>
          <a:xfrm flipV="1">
            <a:off x="9998246" y="2603790"/>
            <a:ext cx="465217" cy="62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07EB17C-364E-C383-0724-AE2CA0E776F8}"/>
              </a:ext>
            </a:extLst>
          </p:cNvPr>
          <p:cNvCxnSpPr>
            <a:cxnSpLocks/>
          </p:cNvCxnSpPr>
          <p:nvPr/>
        </p:nvCxnSpPr>
        <p:spPr>
          <a:xfrm flipH="1" flipV="1">
            <a:off x="8253729" y="2415811"/>
            <a:ext cx="975139" cy="72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85904D9-0428-FDCF-DF7F-06764B4EF99D}"/>
              </a:ext>
            </a:extLst>
          </p:cNvPr>
          <p:cNvCxnSpPr>
            <a:cxnSpLocks/>
          </p:cNvCxnSpPr>
          <p:nvPr/>
        </p:nvCxnSpPr>
        <p:spPr>
          <a:xfrm flipH="1">
            <a:off x="5078705" y="2144088"/>
            <a:ext cx="1084073" cy="1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9699DE-12C8-B17D-742C-D5A63497D22D}"/>
              </a:ext>
            </a:extLst>
          </p:cNvPr>
          <p:cNvCxnSpPr>
            <a:cxnSpLocks/>
          </p:cNvCxnSpPr>
          <p:nvPr/>
        </p:nvCxnSpPr>
        <p:spPr>
          <a:xfrm flipV="1">
            <a:off x="7085263" y="1323316"/>
            <a:ext cx="0" cy="32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9806D25-BD26-4577-9B1F-4AE33EFAA369}"/>
              </a:ext>
            </a:extLst>
          </p:cNvPr>
          <p:cNvCxnSpPr>
            <a:cxnSpLocks/>
          </p:cNvCxnSpPr>
          <p:nvPr/>
        </p:nvCxnSpPr>
        <p:spPr>
          <a:xfrm flipH="1">
            <a:off x="1980704" y="5269954"/>
            <a:ext cx="576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610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0637-7DD3-C9A8-BB52-3A129B22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Win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637BB-B8DA-F206-9660-FCBD50F1E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Forward, Right, Left, Right, Forward, Left, Right, Right</a:t>
            </a:r>
          </a:p>
        </p:txBody>
      </p:sp>
    </p:spTree>
    <p:extLst>
      <p:ext uri="{BB962C8B-B14F-4D97-AF65-F5344CB8AC3E}">
        <p14:creationId xmlns:p14="http://schemas.microsoft.com/office/powerpoint/2010/main" val="3629119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70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Constantia</vt:lpstr>
      <vt:lpstr>Office Theme</vt:lpstr>
      <vt:lpstr>Adventure Game</vt:lpstr>
      <vt:lpstr>Game Map</vt:lpstr>
      <vt:lpstr>How to Win the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Nedens, Adam</dc:creator>
  <cp:lastModifiedBy>Nedens, Adam</cp:lastModifiedBy>
  <cp:revision>2</cp:revision>
  <dcterms:created xsi:type="dcterms:W3CDTF">2022-12-06T16:15:03Z</dcterms:created>
  <dcterms:modified xsi:type="dcterms:W3CDTF">2022-12-12T20:11:53Z</dcterms:modified>
</cp:coreProperties>
</file>