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Default Extension="pdf" ContentType="application/pd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592" y="-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7570-71CA-7C40-955A-C40D5F67DE2B}" type="datetimeFigureOut">
              <a:rPr lang="en-US" smtClean="0"/>
              <a:t>7/22/11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E732-89C9-F945-9F9C-C820C10DA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7570-71CA-7C40-955A-C40D5F67DE2B}" type="datetimeFigureOut">
              <a:rPr lang="en-US" smtClean="0"/>
              <a:t>7/22/11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E732-89C9-F945-9F9C-C820C10DA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7570-71CA-7C40-955A-C40D5F67DE2B}" type="datetimeFigureOut">
              <a:rPr lang="en-US" smtClean="0"/>
              <a:t>7/22/11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E732-89C9-F945-9F9C-C820C10DA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7570-71CA-7C40-955A-C40D5F67DE2B}" type="datetimeFigureOut">
              <a:rPr lang="en-US" smtClean="0"/>
              <a:t>7/22/11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E732-89C9-F945-9F9C-C820C10DA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7570-71CA-7C40-955A-C40D5F67DE2B}" type="datetimeFigureOut">
              <a:rPr lang="en-US" smtClean="0"/>
              <a:t>7/22/11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E732-89C9-F945-9F9C-C820C10DA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7570-71CA-7C40-955A-C40D5F67DE2B}" type="datetimeFigureOut">
              <a:rPr lang="en-US" smtClean="0"/>
              <a:t>7/22/11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E732-89C9-F945-9F9C-C820C10DA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7570-71CA-7C40-955A-C40D5F67DE2B}" type="datetimeFigureOut">
              <a:rPr lang="en-US" smtClean="0"/>
              <a:t>7/22/11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E732-89C9-F945-9F9C-C820C10DA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7570-71CA-7C40-955A-C40D5F67DE2B}" type="datetimeFigureOut">
              <a:rPr lang="en-US" smtClean="0"/>
              <a:t>7/22/11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E732-89C9-F945-9F9C-C820C10DA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7570-71CA-7C40-955A-C40D5F67DE2B}" type="datetimeFigureOut">
              <a:rPr lang="en-US" smtClean="0"/>
              <a:t>7/22/11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E732-89C9-F945-9F9C-C820C10DA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7570-71CA-7C40-955A-C40D5F67DE2B}" type="datetimeFigureOut">
              <a:rPr lang="en-US" smtClean="0"/>
              <a:t>7/22/11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E732-89C9-F945-9F9C-C820C10DA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7570-71CA-7C40-955A-C40D5F67DE2B}" type="datetimeFigureOut">
              <a:rPr lang="en-US" smtClean="0"/>
              <a:t>7/22/11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E732-89C9-F945-9F9C-C820C10DA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C7570-71CA-7C40-955A-C40D5F67DE2B}" type="datetimeFigureOut">
              <a:rPr lang="en-US" smtClean="0"/>
              <a:t>7/22/11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E732-89C9-F945-9F9C-C820C10DA1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arlatti-l10-an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7800" y="146050"/>
            <a:ext cx="6502400" cy="88519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1578820" y="343275"/>
            <a:ext cx="2834440" cy="858189"/>
          </a:xfrm>
          <a:custGeom>
            <a:avLst/>
            <a:gdLst>
              <a:gd name="connsiteX0" fmla="*/ 308900 w 2834440"/>
              <a:gd name="connsiteY0" fmla="*/ 85819 h 858189"/>
              <a:gd name="connsiteX1" fmla="*/ 120128 w 2834440"/>
              <a:gd name="connsiteY1" fmla="*/ 223130 h 858189"/>
              <a:gd name="connsiteX2" fmla="*/ 68644 w 2834440"/>
              <a:gd name="connsiteY2" fmla="*/ 566405 h 858189"/>
              <a:gd name="connsiteX3" fmla="*/ 102967 w 2834440"/>
              <a:gd name="connsiteY3" fmla="*/ 789534 h 858189"/>
              <a:gd name="connsiteX4" fmla="*/ 686444 w 2834440"/>
              <a:gd name="connsiteY4" fmla="*/ 686551 h 858189"/>
              <a:gd name="connsiteX5" fmla="*/ 1029665 w 2834440"/>
              <a:gd name="connsiteY5" fmla="*/ 635060 h 858189"/>
              <a:gd name="connsiteX6" fmla="*/ 1372887 w 2834440"/>
              <a:gd name="connsiteY6" fmla="*/ 686551 h 858189"/>
              <a:gd name="connsiteX7" fmla="*/ 1801914 w 2834440"/>
              <a:gd name="connsiteY7" fmla="*/ 806698 h 858189"/>
              <a:gd name="connsiteX8" fmla="*/ 2282425 w 2834440"/>
              <a:gd name="connsiteY8" fmla="*/ 858189 h 858189"/>
              <a:gd name="connsiteX9" fmla="*/ 2694291 w 2834440"/>
              <a:gd name="connsiteY9" fmla="*/ 806698 h 858189"/>
              <a:gd name="connsiteX10" fmla="*/ 2831580 w 2834440"/>
              <a:gd name="connsiteY10" fmla="*/ 583569 h 858189"/>
              <a:gd name="connsiteX11" fmla="*/ 2677130 w 2834440"/>
              <a:gd name="connsiteY11" fmla="*/ 137311 h 858189"/>
              <a:gd name="connsiteX12" fmla="*/ 2299586 w 2834440"/>
              <a:gd name="connsiteY12" fmla="*/ 34328 h 858189"/>
              <a:gd name="connsiteX13" fmla="*/ 1801914 w 2834440"/>
              <a:gd name="connsiteY13" fmla="*/ 0 h 858189"/>
              <a:gd name="connsiteX14" fmla="*/ 1063988 w 2834440"/>
              <a:gd name="connsiteY14" fmla="*/ 34328 h 858189"/>
              <a:gd name="connsiteX15" fmla="*/ 497672 w 2834440"/>
              <a:gd name="connsiteY15" fmla="*/ 68656 h 858189"/>
              <a:gd name="connsiteX16" fmla="*/ 308900 w 2834440"/>
              <a:gd name="connsiteY16" fmla="*/ 85819 h 85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4440" h="858189">
                <a:moveTo>
                  <a:pt x="308900" y="85819"/>
                </a:moveTo>
                <a:cubicBezTo>
                  <a:pt x="245976" y="111565"/>
                  <a:pt x="160171" y="143032"/>
                  <a:pt x="120128" y="223130"/>
                </a:cubicBezTo>
                <a:cubicBezTo>
                  <a:pt x="80085" y="303228"/>
                  <a:pt x="71504" y="472004"/>
                  <a:pt x="68644" y="566405"/>
                </a:cubicBezTo>
                <a:cubicBezTo>
                  <a:pt x="65784" y="660806"/>
                  <a:pt x="0" y="769510"/>
                  <a:pt x="102967" y="789534"/>
                </a:cubicBezTo>
                <a:cubicBezTo>
                  <a:pt x="205934" y="809558"/>
                  <a:pt x="531995" y="712297"/>
                  <a:pt x="686444" y="686551"/>
                </a:cubicBezTo>
                <a:cubicBezTo>
                  <a:pt x="840893" y="660805"/>
                  <a:pt x="915258" y="635060"/>
                  <a:pt x="1029665" y="635060"/>
                </a:cubicBezTo>
                <a:cubicBezTo>
                  <a:pt x="1144072" y="635060"/>
                  <a:pt x="1244179" y="657945"/>
                  <a:pt x="1372887" y="686551"/>
                </a:cubicBezTo>
                <a:cubicBezTo>
                  <a:pt x="1501595" y="715157"/>
                  <a:pt x="1650324" y="778092"/>
                  <a:pt x="1801914" y="806698"/>
                </a:cubicBezTo>
                <a:cubicBezTo>
                  <a:pt x="1953504" y="835304"/>
                  <a:pt x="2133696" y="858189"/>
                  <a:pt x="2282425" y="858189"/>
                </a:cubicBezTo>
                <a:cubicBezTo>
                  <a:pt x="2431154" y="858189"/>
                  <a:pt x="2602765" y="852468"/>
                  <a:pt x="2694291" y="806698"/>
                </a:cubicBezTo>
                <a:cubicBezTo>
                  <a:pt x="2785817" y="760928"/>
                  <a:pt x="2834440" y="695133"/>
                  <a:pt x="2831580" y="583569"/>
                </a:cubicBezTo>
                <a:cubicBezTo>
                  <a:pt x="2828720" y="472005"/>
                  <a:pt x="2765796" y="228851"/>
                  <a:pt x="2677130" y="137311"/>
                </a:cubicBezTo>
                <a:cubicBezTo>
                  <a:pt x="2588464" y="45771"/>
                  <a:pt x="2445455" y="57213"/>
                  <a:pt x="2299586" y="34328"/>
                </a:cubicBezTo>
                <a:cubicBezTo>
                  <a:pt x="2153717" y="11443"/>
                  <a:pt x="2007847" y="0"/>
                  <a:pt x="1801914" y="0"/>
                </a:cubicBezTo>
                <a:cubicBezTo>
                  <a:pt x="1595981" y="0"/>
                  <a:pt x="1063988" y="34328"/>
                  <a:pt x="1063988" y="34328"/>
                </a:cubicBezTo>
                <a:lnTo>
                  <a:pt x="497672" y="68656"/>
                </a:lnTo>
                <a:cubicBezTo>
                  <a:pt x="368964" y="74377"/>
                  <a:pt x="371824" y="60073"/>
                  <a:pt x="308900" y="85819"/>
                </a:cubicBezTo>
                <a:close/>
              </a:path>
            </a:pathLst>
          </a:cu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227348" y="763788"/>
            <a:ext cx="4479045" cy="1190021"/>
          </a:xfrm>
          <a:custGeom>
            <a:avLst/>
            <a:gdLst>
              <a:gd name="connsiteX0" fmla="*/ 4215908 w 4479045"/>
              <a:gd name="connsiteY0" fmla="*/ 145892 h 1190021"/>
              <a:gd name="connsiteX1" fmla="*/ 2516960 w 4479045"/>
              <a:gd name="connsiteY1" fmla="*/ 163056 h 1190021"/>
              <a:gd name="connsiteX2" fmla="*/ 1744711 w 4479045"/>
              <a:gd name="connsiteY2" fmla="*/ 111564 h 1190021"/>
              <a:gd name="connsiteX3" fmla="*/ 1126912 w 4479045"/>
              <a:gd name="connsiteY3" fmla="*/ 128728 h 1190021"/>
              <a:gd name="connsiteX4" fmla="*/ 543435 w 4479045"/>
              <a:gd name="connsiteY4" fmla="*/ 317530 h 1190021"/>
              <a:gd name="connsiteX5" fmla="*/ 148730 w 4479045"/>
              <a:gd name="connsiteY5" fmla="*/ 454840 h 1190021"/>
              <a:gd name="connsiteX6" fmla="*/ 28602 w 4479045"/>
              <a:gd name="connsiteY6" fmla="*/ 798115 h 1190021"/>
              <a:gd name="connsiteX7" fmla="*/ 131568 w 4479045"/>
              <a:gd name="connsiteY7" fmla="*/ 1004081 h 1190021"/>
              <a:gd name="connsiteX8" fmla="*/ 818012 w 4479045"/>
              <a:gd name="connsiteY8" fmla="*/ 986917 h 1190021"/>
              <a:gd name="connsiteX9" fmla="*/ 1350006 w 4479045"/>
              <a:gd name="connsiteY9" fmla="*/ 901098 h 1190021"/>
              <a:gd name="connsiteX10" fmla="*/ 1950644 w 4479045"/>
              <a:gd name="connsiteY10" fmla="*/ 918262 h 1190021"/>
              <a:gd name="connsiteX11" fmla="*/ 2602765 w 4479045"/>
              <a:gd name="connsiteY11" fmla="*/ 1038408 h 1190021"/>
              <a:gd name="connsiteX12" fmla="*/ 4095780 w 4479045"/>
              <a:gd name="connsiteY12" fmla="*/ 1038408 h 1190021"/>
              <a:gd name="connsiteX13" fmla="*/ 4215908 w 4479045"/>
              <a:gd name="connsiteY13" fmla="*/ 145892 h 119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79045" h="1190021">
                <a:moveTo>
                  <a:pt x="4215908" y="145892"/>
                </a:moveTo>
                <a:cubicBezTo>
                  <a:pt x="3952771" y="0"/>
                  <a:pt x="2928826" y="168777"/>
                  <a:pt x="2516960" y="163056"/>
                </a:cubicBezTo>
                <a:cubicBezTo>
                  <a:pt x="2105094" y="157335"/>
                  <a:pt x="1976386" y="117285"/>
                  <a:pt x="1744711" y="111564"/>
                </a:cubicBezTo>
                <a:cubicBezTo>
                  <a:pt x="1513036" y="105843"/>
                  <a:pt x="1327125" y="94400"/>
                  <a:pt x="1126912" y="128728"/>
                </a:cubicBezTo>
                <a:cubicBezTo>
                  <a:pt x="926699" y="163056"/>
                  <a:pt x="706465" y="263178"/>
                  <a:pt x="543435" y="317530"/>
                </a:cubicBezTo>
                <a:cubicBezTo>
                  <a:pt x="380405" y="371882"/>
                  <a:pt x="234535" y="374743"/>
                  <a:pt x="148730" y="454840"/>
                </a:cubicBezTo>
                <a:cubicBezTo>
                  <a:pt x="62925" y="534937"/>
                  <a:pt x="31462" y="706575"/>
                  <a:pt x="28602" y="798115"/>
                </a:cubicBezTo>
                <a:cubicBezTo>
                  <a:pt x="25742" y="889655"/>
                  <a:pt x="0" y="972614"/>
                  <a:pt x="131568" y="1004081"/>
                </a:cubicBezTo>
                <a:cubicBezTo>
                  <a:pt x="263136" y="1035548"/>
                  <a:pt x="614939" y="1004081"/>
                  <a:pt x="818012" y="986917"/>
                </a:cubicBezTo>
                <a:cubicBezTo>
                  <a:pt x="1021085" y="969753"/>
                  <a:pt x="1161234" y="912540"/>
                  <a:pt x="1350006" y="901098"/>
                </a:cubicBezTo>
                <a:cubicBezTo>
                  <a:pt x="1538778" y="889656"/>
                  <a:pt x="1741851" y="895377"/>
                  <a:pt x="1950644" y="918262"/>
                </a:cubicBezTo>
                <a:cubicBezTo>
                  <a:pt x="2159437" y="941147"/>
                  <a:pt x="2245242" y="1018384"/>
                  <a:pt x="2602765" y="1038408"/>
                </a:cubicBezTo>
                <a:cubicBezTo>
                  <a:pt x="2960288" y="1058432"/>
                  <a:pt x="3829783" y="1190021"/>
                  <a:pt x="4095780" y="1038408"/>
                </a:cubicBezTo>
                <a:cubicBezTo>
                  <a:pt x="4361777" y="886795"/>
                  <a:pt x="4479045" y="291784"/>
                  <a:pt x="4215908" y="145892"/>
                </a:cubicBezTo>
                <a:close/>
              </a:path>
            </a:pathLst>
          </a:custGeom>
          <a:noFill/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1373070" y="2854698"/>
            <a:ext cx="2590310" cy="808487"/>
          </a:xfrm>
          <a:custGeom>
            <a:avLst/>
            <a:gdLst>
              <a:gd name="connsiteX0" fmla="*/ 173471 w 2590310"/>
              <a:gd name="connsiteY0" fmla="*/ 461573 h 808487"/>
              <a:gd name="connsiteX1" fmla="*/ 1143735 w 2590310"/>
              <a:gd name="connsiteY1" fmla="*/ 779088 h 808487"/>
              <a:gd name="connsiteX2" fmla="*/ 1214300 w 2590310"/>
              <a:gd name="connsiteY2" fmla="*/ 637970 h 808487"/>
              <a:gd name="connsiteX3" fmla="*/ 1902305 w 2590310"/>
              <a:gd name="connsiteY3" fmla="*/ 655610 h 808487"/>
              <a:gd name="connsiteX4" fmla="*/ 2413898 w 2590310"/>
              <a:gd name="connsiteY4" fmla="*/ 637970 h 808487"/>
              <a:gd name="connsiteX5" fmla="*/ 2590310 w 2590310"/>
              <a:gd name="connsiteY5" fmla="*/ 320455 h 808487"/>
              <a:gd name="connsiteX6" fmla="*/ 2413898 w 2590310"/>
              <a:gd name="connsiteY6" fmla="*/ 38219 h 808487"/>
              <a:gd name="connsiteX7" fmla="*/ 1725893 w 2590310"/>
              <a:gd name="connsiteY7" fmla="*/ 91139 h 808487"/>
              <a:gd name="connsiteX8" fmla="*/ 1161376 w 2590310"/>
              <a:gd name="connsiteY8" fmla="*/ 55859 h 808487"/>
              <a:gd name="connsiteX9" fmla="*/ 173471 w 2590310"/>
              <a:gd name="connsiteY9" fmla="*/ 38219 h 808487"/>
              <a:gd name="connsiteX10" fmla="*/ 120548 w 2590310"/>
              <a:gd name="connsiteY10" fmla="*/ 285176 h 808487"/>
              <a:gd name="connsiteX11" fmla="*/ 173471 w 2590310"/>
              <a:gd name="connsiteY11" fmla="*/ 461573 h 80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90310" h="808487">
                <a:moveTo>
                  <a:pt x="173471" y="461573"/>
                </a:moveTo>
                <a:cubicBezTo>
                  <a:pt x="344002" y="543892"/>
                  <a:pt x="970264" y="749689"/>
                  <a:pt x="1143735" y="779088"/>
                </a:cubicBezTo>
                <a:cubicBezTo>
                  <a:pt x="1317206" y="808487"/>
                  <a:pt x="1087872" y="658550"/>
                  <a:pt x="1214300" y="637970"/>
                </a:cubicBezTo>
                <a:cubicBezTo>
                  <a:pt x="1340728" y="617390"/>
                  <a:pt x="1702372" y="655610"/>
                  <a:pt x="1902305" y="655610"/>
                </a:cubicBezTo>
                <a:cubicBezTo>
                  <a:pt x="2102238" y="655610"/>
                  <a:pt x="2299231" y="693829"/>
                  <a:pt x="2413898" y="637970"/>
                </a:cubicBezTo>
                <a:cubicBezTo>
                  <a:pt x="2528566" y="582111"/>
                  <a:pt x="2590310" y="420413"/>
                  <a:pt x="2590310" y="320455"/>
                </a:cubicBezTo>
                <a:cubicBezTo>
                  <a:pt x="2590310" y="220497"/>
                  <a:pt x="2557967" y="76438"/>
                  <a:pt x="2413898" y="38219"/>
                </a:cubicBezTo>
                <a:cubicBezTo>
                  <a:pt x="2269829" y="0"/>
                  <a:pt x="1934647" y="88199"/>
                  <a:pt x="1725893" y="91139"/>
                </a:cubicBezTo>
                <a:cubicBezTo>
                  <a:pt x="1517139" y="94079"/>
                  <a:pt x="1420113" y="64679"/>
                  <a:pt x="1161376" y="55859"/>
                </a:cubicBezTo>
                <a:cubicBezTo>
                  <a:pt x="902639" y="47039"/>
                  <a:pt x="346942" y="0"/>
                  <a:pt x="173471" y="38219"/>
                </a:cubicBezTo>
                <a:cubicBezTo>
                  <a:pt x="0" y="76439"/>
                  <a:pt x="120548" y="220497"/>
                  <a:pt x="120548" y="285176"/>
                </a:cubicBezTo>
                <a:cubicBezTo>
                  <a:pt x="120548" y="349855"/>
                  <a:pt x="2940" y="379254"/>
                  <a:pt x="173471" y="461573"/>
                </a:cubicBezTo>
                <a:close/>
              </a:path>
            </a:pathLst>
          </a:custGeom>
          <a:noFill/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57956" y="2150534"/>
            <a:ext cx="1783644" cy="759177"/>
          </a:xfrm>
          <a:custGeom>
            <a:avLst/>
            <a:gdLst>
              <a:gd name="connsiteX0" fmla="*/ 107244 w 1783644"/>
              <a:gd name="connsiteY0" fmla="*/ 177799 h 759177"/>
              <a:gd name="connsiteX1" fmla="*/ 81844 w 1783644"/>
              <a:gd name="connsiteY1" fmla="*/ 397933 h 759177"/>
              <a:gd name="connsiteX2" fmla="*/ 132644 w 1783644"/>
              <a:gd name="connsiteY2" fmla="*/ 643466 h 759177"/>
              <a:gd name="connsiteX3" fmla="*/ 530577 w 1783644"/>
              <a:gd name="connsiteY3" fmla="*/ 626533 h 759177"/>
              <a:gd name="connsiteX4" fmla="*/ 657577 w 1783644"/>
              <a:gd name="connsiteY4" fmla="*/ 719666 h 759177"/>
              <a:gd name="connsiteX5" fmla="*/ 1047044 w 1783644"/>
              <a:gd name="connsiteY5" fmla="*/ 753533 h 759177"/>
              <a:gd name="connsiteX6" fmla="*/ 1571977 w 1783644"/>
              <a:gd name="connsiteY6" fmla="*/ 685799 h 759177"/>
              <a:gd name="connsiteX7" fmla="*/ 1741311 w 1783644"/>
              <a:gd name="connsiteY7" fmla="*/ 414866 h 759177"/>
              <a:gd name="connsiteX8" fmla="*/ 1707444 w 1783644"/>
              <a:gd name="connsiteY8" fmla="*/ 101599 h 759177"/>
              <a:gd name="connsiteX9" fmla="*/ 1284111 w 1783644"/>
              <a:gd name="connsiteY9" fmla="*/ 50799 h 759177"/>
              <a:gd name="connsiteX10" fmla="*/ 725311 w 1783644"/>
              <a:gd name="connsiteY10" fmla="*/ 16933 h 759177"/>
              <a:gd name="connsiteX11" fmla="*/ 107244 w 1783644"/>
              <a:gd name="connsiteY11" fmla="*/ 177799 h 75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3644" h="759177">
                <a:moveTo>
                  <a:pt x="107244" y="177799"/>
                </a:moveTo>
                <a:cubicBezTo>
                  <a:pt x="0" y="241299"/>
                  <a:pt x="77611" y="320322"/>
                  <a:pt x="81844" y="397933"/>
                </a:cubicBezTo>
                <a:cubicBezTo>
                  <a:pt x="86077" y="475544"/>
                  <a:pt x="57855" y="605366"/>
                  <a:pt x="132644" y="643466"/>
                </a:cubicBezTo>
                <a:cubicBezTo>
                  <a:pt x="207433" y="681566"/>
                  <a:pt x="443088" y="613833"/>
                  <a:pt x="530577" y="626533"/>
                </a:cubicBezTo>
                <a:cubicBezTo>
                  <a:pt x="618066" y="639233"/>
                  <a:pt x="571499" y="698499"/>
                  <a:pt x="657577" y="719666"/>
                </a:cubicBezTo>
                <a:cubicBezTo>
                  <a:pt x="743655" y="740833"/>
                  <a:pt x="894644" y="759177"/>
                  <a:pt x="1047044" y="753533"/>
                </a:cubicBezTo>
                <a:cubicBezTo>
                  <a:pt x="1199444" y="747889"/>
                  <a:pt x="1456266" y="742243"/>
                  <a:pt x="1571977" y="685799"/>
                </a:cubicBezTo>
                <a:cubicBezTo>
                  <a:pt x="1687688" y="629355"/>
                  <a:pt x="1718733" y="512233"/>
                  <a:pt x="1741311" y="414866"/>
                </a:cubicBezTo>
                <a:cubicBezTo>
                  <a:pt x="1763889" y="317499"/>
                  <a:pt x="1783644" y="162277"/>
                  <a:pt x="1707444" y="101599"/>
                </a:cubicBezTo>
                <a:cubicBezTo>
                  <a:pt x="1631244" y="40921"/>
                  <a:pt x="1447800" y="64910"/>
                  <a:pt x="1284111" y="50799"/>
                </a:cubicBezTo>
                <a:cubicBezTo>
                  <a:pt x="1120422" y="36688"/>
                  <a:pt x="921455" y="0"/>
                  <a:pt x="725311" y="16933"/>
                </a:cubicBezTo>
                <a:cubicBezTo>
                  <a:pt x="529167" y="33866"/>
                  <a:pt x="214488" y="114299"/>
                  <a:pt x="107244" y="177799"/>
                </a:cubicBezTo>
                <a:close/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369256" y="2854698"/>
            <a:ext cx="1783644" cy="759177"/>
          </a:xfrm>
          <a:custGeom>
            <a:avLst/>
            <a:gdLst>
              <a:gd name="connsiteX0" fmla="*/ 107244 w 1783644"/>
              <a:gd name="connsiteY0" fmla="*/ 177799 h 759177"/>
              <a:gd name="connsiteX1" fmla="*/ 81844 w 1783644"/>
              <a:gd name="connsiteY1" fmla="*/ 397933 h 759177"/>
              <a:gd name="connsiteX2" fmla="*/ 132644 w 1783644"/>
              <a:gd name="connsiteY2" fmla="*/ 643466 h 759177"/>
              <a:gd name="connsiteX3" fmla="*/ 530577 w 1783644"/>
              <a:gd name="connsiteY3" fmla="*/ 626533 h 759177"/>
              <a:gd name="connsiteX4" fmla="*/ 657577 w 1783644"/>
              <a:gd name="connsiteY4" fmla="*/ 719666 h 759177"/>
              <a:gd name="connsiteX5" fmla="*/ 1047044 w 1783644"/>
              <a:gd name="connsiteY5" fmla="*/ 753533 h 759177"/>
              <a:gd name="connsiteX6" fmla="*/ 1571977 w 1783644"/>
              <a:gd name="connsiteY6" fmla="*/ 685799 h 759177"/>
              <a:gd name="connsiteX7" fmla="*/ 1741311 w 1783644"/>
              <a:gd name="connsiteY7" fmla="*/ 414866 h 759177"/>
              <a:gd name="connsiteX8" fmla="*/ 1707444 w 1783644"/>
              <a:gd name="connsiteY8" fmla="*/ 101599 h 759177"/>
              <a:gd name="connsiteX9" fmla="*/ 1284111 w 1783644"/>
              <a:gd name="connsiteY9" fmla="*/ 50799 h 759177"/>
              <a:gd name="connsiteX10" fmla="*/ 725311 w 1783644"/>
              <a:gd name="connsiteY10" fmla="*/ 16933 h 759177"/>
              <a:gd name="connsiteX11" fmla="*/ 107244 w 1783644"/>
              <a:gd name="connsiteY11" fmla="*/ 177799 h 75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3644" h="759177">
                <a:moveTo>
                  <a:pt x="107244" y="177799"/>
                </a:moveTo>
                <a:cubicBezTo>
                  <a:pt x="0" y="241299"/>
                  <a:pt x="77611" y="320322"/>
                  <a:pt x="81844" y="397933"/>
                </a:cubicBezTo>
                <a:cubicBezTo>
                  <a:pt x="86077" y="475544"/>
                  <a:pt x="57855" y="605366"/>
                  <a:pt x="132644" y="643466"/>
                </a:cubicBezTo>
                <a:cubicBezTo>
                  <a:pt x="207433" y="681566"/>
                  <a:pt x="443088" y="613833"/>
                  <a:pt x="530577" y="626533"/>
                </a:cubicBezTo>
                <a:cubicBezTo>
                  <a:pt x="618066" y="639233"/>
                  <a:pt x="571499" y="698499"/>
                  <a:pt x="657577" y="719666"/>
                </a:cubicBezTo>
                <a:cubicBezTo>
                  <a:pt x="743655" y="740833"/>
                  <a:pt x="894644" y="759177"/>
                  <a:pt x="1047044" y="753533"/>
                </a:cubicBezTo>
                <a:cubicBezTo>
                  <a:pt x="1199444" y="747889"/>
                  <a:pt x="1456266" y="742243"/>
                  <a:pt x="1571977" y="685799"/>
                </a:cubicBezTo>
                <a:cubicBezTo>
                  <a:pt x="1687688" y="629355"/>
                  <a:pt x="1718733" y="512233"/>
                  <a:pt x="1741311" y="414866"/>
                </a:cubicBezTo>
                <a:cubicBezTo>
                  <a:pt x="1763889" y="317499"/>
                  <a:pt x="1783644" y="162277"/>
                  <a:pt x="1707444" y="101599"/>
                </a:cubicBezTo>
                <a:cubicBezTo>
                  <a:pt x="1631244" y="40921"/>
                  <a:pt x="1447800" y="64910"/>
                  <a:pt x="1284111" y="50799"/>
                </a:cubicBezTo>
                <a:cubicBezTo>
                  <a:pt x="1120422" y="36688"/>
                  <a:pt x="921455" y="0"/>
                  <a:pt x="725311" y="16933"/>
                </a:cubicBezTo>
                <a:cubicBezTo>
                  <a:pt x="529167" y="33866"/>
                  <a:pt x="214488" y="114299"/>
                  <a:pt x="107244" y="177799"/>
                </a:cubicBezTo>
                <a:close/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791656" y="2150534"/>
            <a:ext cx="1783644" cy="759177"/>
          </a:xfrm>
          <a:custGeom>
            <a:avLst/>
            <a:gdLst>
              <a:gd name="connsiteX0" fmla="*/ 107244 w 1783644"/>
              <a:gd name="connsiteY0" fmla="*/ 177799 h 759177"/>
              <a:gd name="connsiteX1" fmla="*/ 81844 w 1783644"/>
              <a:gd name="connsiteY1" fmla="*/ 397933 h 759177"/>
              <a:gd name="connsiteX2" fmla="*/ 132644 w 1783644"/>
              <a:gd name="connsiteY2" fmla="*/ 643466 h 759177"/>
              <a:gd name="connsiteX3" fmla="*/ 530577 w 1783644"/>
              <a:gd name="connsiteY3" fmla="*/ 626533 h 759177"/>
              <a:gd name="connsiteX4" fmla="*/ 657577 w 1783644"/>
              <a:gd name="connsiteY4" fmla="*/ 719666 h 759177"/>
              <a:gd name="connsiteX5" fmla="*/ 1047044 w 1783644"/>
              <a:gd name="connsiteY5" fmla="*/ 753533 h 759177"/>
              <a:gd name="connsiteX6" fmla="*/ 1571977 w 1783644"/>
              <a:gd name="connsiteY6" fmla="*/ 685799 h 759177"/>
              <a:gd name="connsiteX7" fmla="*/ 1741311 w 1783644"/>
              <a:gd name="connsiteY7" fmla="*/ 414866 h 759177"/>
              <a:gd name="connsiteX8" fmla="*/ 1707444 w 1783644"/>
              <a:gd name="connsiteY8" fmla="*/ 101599 h 759177"/>
              <a:gd name="connsiteX9" fmla="*/ 1284111 w 1783644"/>
              <a:gd name="connsiteY9" fmla="*/ 50799 h 759177"/>
              <a:gd name="connsiteX10" fmla="*/ 725311 w 1783644"/>
              <a:gd name="connsiteY10" fmla="*/ 16933 h 759177"/>
              <a:gd name="connsiteX11" fmla="*/ 107244 w 1783644"/>
              <a:gd name="connsiteY11" fmla="*/ 177799 h 75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3644" h="759177">
                <a:moveTo>
                  <a:pt x="107244" y="177799"/>
                </a:moveTo>
                <a:cubicBezTo>
                  <a:pt x="0" y="241299"/>
                  <a:pt x="77611" y="320322"/>
                  <a:pt x="81844" y="397933"/>
                </a:cubicBezTo>
                <a:cubicBezTo>
                  <a:pt x="86077" y="475544"/>
                  <a:pt x="57855" y="605366"/>
                  <a:pt x="132644" y="643466"/>
                </a:cubicBezTo>
                <a:cubicBezTo>
                  <a:pt x="207433" y="681566"/>
                  <a:pt x="443088" y="613833"/>
                  <a:pt x="530577" y="626533"/>
                </a:cubicBezTo>
                <a:cubicBezTo>
                  <a:pt x="618066" y="639233"/>
                  <a:pt x="571499" y="698499"/>
                  <a:pt x="657577" y="719666"/>
                </a:cubicBezTo>
                <a:cubicBezTo>
                  <a:pt x="743655" y="740833"/>
                  <a:pt x="894644" y="759177"/>
                  <a:pt x="1047044" y="753533"/>
                </a:cubicBezTo>
                <a:cubicBezTo>
                  <a:pt x="1199444" y="747889"/>
                  <a:pt x="1456266" y="742243"/>
                  <a:pt x="1571977" y="685799"/>
                </a:cubicBezTo>
                <a:cubicBezTo>
                  <a:pt x="1687688" y="629355"/>
                  <a:pt x="1718733" y="512233"/>
                  <a:pt x="1741311" y="414866"/>
                </a:cubicBezTo>
                <a:cubicBezTo>
                  <a:pt x="1763889" y="317499"/>
                  <a:pt x="1783644" y="162277"/>
                  <a:pt x="1707444" y="101599"/>
                </a:cubicBezTo>
                <a:cubicBezTo>
                  <a:pt x="1631244" y="40921"/>
                  <a:pt x="1447800" y="64910"/>
                  <a:pt x="1284111" y="50799"/>
                </a:cubicBezTo>
                <a:cubicBezTo>
                  <a:pt x="1120422" y="36688"/>
                  <a:pt x="921455" y="0"/>
                  <a:pt x="725311" y="16933"/>
                </a:cubicBezTo>
                <a:cubicBezTo>
                  <a:pt x="529167" y="33866"/>
                  <a:pt x="214488" y="114299"/>
                  <a:pt x="107244" y="177799"/>
                </a:cubicBezTo>
                <a:close/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302956" y="2854698"/>
            <a:ext cx="1961444" cy="759177"/>
          </a:xfrm>
          <a:custGeom>
            <a:avLst/>
            <a:gdLst>
              <a:gd name="connsiteX0" fmla="*/ 107244 w 1783644"/>
              <a:gd name="connsiteY0" fmla="*/ 177799 h 759177"/>
              <a:gd name="connsiteX1" fmla="*/ 81844 w 1783644"/>
              <a:gd name="connsiteY1" fmla="*/ 397933 h 759177"/>
              <a:gd name="connsiteX2" fmla="*/ 132644 w 1783644"/>
              <a:gd name="connsiteY2" fmla="*/ 643466 h 759177"/>
              <a:gd name="connsiteX3" fmla="*/ 530577 w 1783644"/>
              <a:gd name="connsiteY3" fmla="*/ 626533 h 759177"/>
              <a:gd name="connsiteX4" fmla="*/ 657577 w 1783644"/>
              <a:gd name="connsiteY4" fmla="*/ 719666 h 759177"/>
              <a:gd name="connsiteX5" fmla="*/ 1047044 w 1783644"/>
              <a:gd name="connsiteY5" fmla="*/ 753533 h 759177"/>
              <a:gd name="connsiteX6" fmla="*/ 1571977 w 1783644"/>
              <a:gd name="connsiteY6" fmla="*/ 685799 h 759177"/>
              <a:gd name="connsiteX7" fmla="*/ 1741311 w 1783644"/>
              <a:gd name="connsiteY7" fmla="*/ 414866 h 759177"/>
              <a:gd name="connsiteX8" fmla="*/ 1707444 w 1783644"/>
              <a:gd name="connsiteY8" fmla="*/ 101599 h 759177"/>
              <a:gd name="connsiteX9" fmla="*/ 1284111 w 1783644"/>
              <a:gd name="connsiteY9" fmla="*/ 50799 h 759177"/>
              <a:gd name="connsiteX10" fmla="*/ 725311 w 1783644"/>
              <a:gd name="connsiteY10" fmla="*/ 16933 h 759177"/>
              <a:gd name="connsiteX11" fmla="*/ 107244 w 1783644"/>
              <a:gd name="connsiteY11" fmla="*/ 177799 h 75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3644" h="759177">
                <a:moveTo>
                  <a:pt x="107244" y="177799"/>
                </a:moveTo>
                <a:cubicBezTo>
                  <a:pt x="0" y="241299"/>
                  <a:pt x="77611" y="320322"/>
                  <a:pt x="81844" y="397933"/>
                </a:cubicBezTo>
                <a:cubicBezTo>
                  <a:pt x="86077" y="475544"/>
                  <a:pt x="57855" y="605366"/>
                  <a:pt x="132644" y="643466"/>
                </a:cubicBezTo>
                <a:cubicBezTo>
                  <a:pt x="207433" y="681566"/>
                  <a:pt x="443088" y="613833"/>
                  <a:pt x="530577" y="626533"/>
                </a:cubicBezTo>
                <a:cubicBezTo>
                  <a:pt x="618066" y="639233"/>
                  <a:pt x="571499" y="698499"/>
                  <a:pt x="657577" y="719666"/>
                </a:cubicBezTo>
                <a:cubicBezTo>
                  <a:pt x="743655" y="740833"/>
                  <a:pt x="894644" y="759177"/>
                  <a:pt x="1047044" y="753533"/>
                </a:cubicBezTo>
                <a:cubicBezTo>
                  <a:pt x="1199444" y="747889"/>
                  <a:pt x="1456266" y="742243"/>
                  <a:pt x="1571977" y="685799"/>
                </a:cubicBezTo>
                <a:cubicBezTo>
                  <a:pt x="1687688" y="629355"/>
                  <a:pt x="1718733" y="512233"/>
                  <a:pt x="1741311" y="414866"/>
                </a:cubicBezTo>
                <a:cubicBezTo>
                  <a:pt x="1763889" y="317499"/>
                  <a:pt x="1783644" y="162277"/>
                  <a:pt x="1707444" y="101599"/>
                </a:cubicBezTo>
                <a:cubicBezTo>
                  <a:pt x="1631244" y="40921"/>
                  <a:pt x="1447800" y="64910"/>
                  <a:pt x="1284111" y="50799"/>
                </a:cubicBezTo>
                <a:cubicBezTo>
                  <a:pt x="1120422" y="36688"/>
                  <a:pt x="921455" y="0"/>
                  <a:pt x="725311" y="16933"/>
                </a:cubicBezTo>
                <a:cubicBezTo>
                  <a:pt x="529167" y="33866"/>
                  <a:pt x="214488" y="114299"/>
                  <a:pt x="107244" y="177799"/>
                </a:cubicBezTo>
                <a:close/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-660400" y="4713817"/>
            <a:ext cx="1824567" cy="692150"/>
          </a:xfrm>
          <a:custGeom>
            <a:avLst/>
            <a:gdLst>
              <a:gd name="connsiteX0" fmla="*/ 203200 w 1824567"/>
              <a:gd name="connsiteY0" fmla="*/ 582083 h 692150"/>
              <a:gd name="connsiteX1" fmla="*/ 1358900 w 1824567"/>
              <a:gd name="connsiteY1" fmla="*/ 658283 h 692150"/>
              <a:gd name="connsiteX2" fmla="*/ 1752600 w 1824567"/>
              <a:gd name="connsiteY2" fmla="*/ 607483 h 692150"/>
              <a:gd name="connsiteX3" fmla="*/ 1790700 w 1824567"/>
              <a:gd name="connsiteY3" fmla="*/ 150283 h 692150"/>
              <a:gd name="connsiteX4" fmla="*/ 1549400 w 1824567"/>
              <a:gd name="connsiteY4" fmla="*/ 23283 h 692150"/>
              <a:gd name="connsiteX5" fmla="*/ 304800 w 1824567"/>
              <a:gd name="connsiteY5" fmla="*/ 35983 h 692150"/>
              <a:gd name="connsiteX6" fmla="*/ 139700 w 1824567"/>
              <a:gd name="connsiteY6" fmla="*/ 239183 h 692150"/>
              <a:gd name="connsiteX7" fmla="*/ 203200 w 1824567"/>
              <a:gd name="connsiteY7" fmla="*/ 582083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4567" h="692150">
                <a:moveTo>
                  <a:pt x="203200" y="582083"/>
                </a:moveTo>
                <a:cubicBezTo>
                  <a:pt x="406400" y="651933"/>
                  <a:pt x="1100667" y="654050"/>
                  <a:pt x="1358900" y="658283"/>
                </a:cubicBezTo>
                <a:cubicBezTo>
                  <a:pt x="1617133" y="662516"/>
                  <a:pt x="1680633" y="692150"/>
                  <a:pt x="1752600" y="607483"/>
                </a:cubicBezTo>
                <a:cubicBezTo>
                  <a:pt x="1824567" y="522816"/>
                  <a:pt x="1824567" y="247650"/>
                  <a:pt x="1790700" y="150283"/>
                </a:cubicBezTo>
                <a:cubicBezTo>
                  <a:pt x="1756833" y="52916"/>
                  <a:pt x="1797050" y="42333"/>
                  <a:pt x="1549400" y="23283"/>
                </a:cubicBezTo>
                <a:cubicBezTo>
                  <a:pt x="1301750" y="4233"/>
                  <a:pt x="539750" y="0"/>
                  <a:pt x="304800" y="35983"/>
                </a:cubicBezTo>
                <a:cubicBezTo>
                  <a:pt x="69850" y="71966"/>
                  <a:pt x="158750" y="154516"/>
                  <a:pt x="139700" y="239183"/>
                </a:cubicBezTo>
                <a:cubicBezTo>
                  <a:pt x="120650" y="323850"/>
                  <a:pt x="0" y="512233"/>
                  <a:pt x="203200" y="582083"/>
                </a:cubicBezTo>
                <a:close/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4890" y="5929490"/>
            <a:ext cx="1893710" cy="759177"/>
          </a:xfrm>
          <a:custGeom>
            <a:avLst/>
            <a:gdLst>
              <a:gd name="connsiteX0" fmla="*/ 107244 w 1783644"/>
              <a:gd name="connsiteY0" fmla="*/ 177799 h 759177"/>
              <a:gd name="connsiteX1" fmla="*/ 81844 w 1783644"/>
              <a:gd name="connsiteY1" fmla="*/ 397933 h 759177"/>
              <a:gd name="connsiteX2" fmla="*/ 132644 w 1783644"/>
              <a:gd name="connsiteY2" fmla="*/ 643466 h 759177"/>
              <a:gd name="connsiteX3" fmla="*/ 530577 w 1783644"/>
              <a:gd name="connsiteY3" fmla="*/ 626533 h 759177"/>
              <a:gd name="connsiteX4" fmla="*/ 657577 w 1783644"/>
              <a:gd name="connsiteY4" fmla="*/ 719666 h 759177"/>
              <a:gd name="connsiteX5" fmla="*/ 1047044 w 1783644"/>
              <a:gd name="connsiteY5" fmla="*/ 753533 h 759177"/>
              <a:gd name="connsiteX6" fmla="*/ 1571977 w 1783644"/>
              <a:gd name="connsiteY6" fmla="*/ 685799 h 759177"/>
              <a:gd name="connsiteX7" fmla="*/ 1741311 w 1783644"/>
              <a:gd name="connsiteY7" fmla="*/ 414866 h 759177"/>
              <a:gd name="connsiteX8" fmla="*/ 1707444 w 1783644"/>
              <a:gd name="connsiteY8" fmla="*/ 101599 h 759177"/>
              <a:gd name="connsiteX9" fmla="*/ 1284111 w 1783644"/>
              <a:gd name="connsiteY9" fmla="*/ 50799 h 759177"/>
              <a:gd name="connsiteX10" fmla="*/ 725311 w 1783644"/>
              <a:gd name="connsiteY10" fmla="*/ 16933 h 759177"/>
              <a:gd name="connsiteX11" fmla="*/ 107244 w 1783644"/>
              <a:gd name="connsiteY11" fmla="*/ 177799 h 75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3644" h="759177">
                <a:moveTo>
                  <a:pt x="107244" y="177799"/>
                </a:moveTo>
                <a:cubicBezTo>
                  <a:pt x="0" y="241299"/>
                  <a:pt x="77611" y="320322"/>
                  <a:pt x="81844" y="397933"/>
                </a:cubicBezTo>
                <a:cubicBezTo>
                  <a:pt x="86077" y="475544"/>
                  <a:pt x="57855" y="605366"/>
                  <a:pt x="132644" y="643466"/>
                </a:cubicBezTo>
                <a:cubicBezTo>
                  <a:pt x="207433" y="681566"/>
                  <a:pt x="443088" y="613833"/>
                  <a:pt x="530577" y="626533"/>
                </a:cubicBezTo>
                <a:cubicBezTo>
                  <a:pt x="618066" y="639233"/>
                  <a:pt x="571499" y="698499"/>
                  <a:pt x="657577" y="719666"/>
                </a:cubicBezTo>
                <a:cubicBezTo>
                  <a:pt x="743655" y="740833"/>
                  <a:pt x="894644" y="759177"/>
                  <a:pt x="1047044" y="753533"/>
                </a:cubicBezTo>
                <a:cubicBezTo>
                  <a:pt x="1199444" y="747889"/>
                  <a:pt x="1456266" y="742243"/>
                  <a:pt x="1571977" y="685799"/>
                </a:cubicBezTo>
                <a:cubicBezTo>
                  <a:pt x="1687688" y="629355"/>
                  <a:pt x="1718733" y="512233"/>
                  <a:pt x="1741311" y="414866"/>
                </a:cubicBezTo>
                <a:cubicBezTo>
                  <a:pt x="1763889" y="317499"/>
                  <a:pt x="1783644" y="162277"/>
                  <a:pt x="1707444" y="101599"/>
                </a:cubicBezTo>
                <a:cubicBezTo>
                  <a:pt x="1631244" y="40921"/>
                  <a:pt x="1447800" y="64910"/>
                  <a:pt x="1284111" y="50799"/>
                </a:cubicBezTo>
                <a:cubicBezTo>
                  <a:pt x="1120422" y="36688"/>
                  <a:pt x="921455" y="0"/>
                  <a:pt x="725311" y="16933"/>
                </a:cubicBezTo>
                <a:cubicBezTo>
                  <a:pt x="529167" y="33866"/>
                  <a:pt x="214488" y="114299"/>
                  <a:pt x="107244" y="177799"/>
                </a:cubicBezTo>
                <a:close/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436992" y="6564490"/>
            <a:ext cx="1790356" cy="759177"/>
          </a:xfrm>
          <a:custGeom>
            <a:avLst/>
            <a:gdLst>
              <a:gd name="connsiteX0" fmla="*/ 107244 w 1783644"/>
              <a:gd name="connsiteY0" fmla="*/ 177799 h 759177"/>
              <a:gd name="connsiteX1" fmla="*/ 81844 w 1783644"/>
              <a:gd name="connsiteY1" fmla="*/ 397933 h 759177"/>
              <a:gd name="connsiteX2" fmla="*/ 132644 w 1783644"/>
              <a:gd name="connsiteY2" fmla="*/ 643466 h 759177"/>
              <a:gd name="connsiteX3" fmla="*/ 530577 w 1783644"/>
              <a:gd name="connsiteY3" fmla="*/ 626533 h 759177"/>
              <a:gd name="connsiteX4" fmla="*/ 657577 w 1783644"/>
              <a:gd name="connsiteY4" fmla="*/ 719666 h 759177"/>
              <a:gd name="connsiteX5" fmla="*/ 1047044 w 1783644"/>
              <a:gd name="connsiteY5" fmla="*/ 753533 h 759177"/>
              <a:gd name="connsiteX6" fmla="*/ 1571977 w 1783644"/>
              <a:gd name="connsiteY6" fmla="*/ 685799 h 759177"/>
              <a:gd name="connsiteX7" fmla="*/ 1741311 w 1783644"/>
              <a:gd name="connsiteY7" fmla="*/ 414866 h 759177"/>
              <a:gd name="connsiteX8" fmla="*/ 1707444 w 1783644"/>
              <a:gd name="connsiteY8" fmla="*/ 101599 h 759177"/>
              <a:gd name="connsiteX9" fmla="*/ 1284111 w 1783644"/>
              <a:gd name="connsiteY9" fmla="*/ 50799 h 759177"/>
              <a:gd name="connsiteX10" fmla="*/ 725311 w 1783644"/>
              <a:gd name="connsiteY10" fmla="*/ 16933 h 759177"/>
              <a:gd name="connsiteX11" fmla="*/ 107244 w 1783644"/>
              <a:gd name="connsiteY11" fmla="*/ 177799 h 75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3644" h="759177">
                <a:moveTo>
                  <a:pt x="107244" y="177799"/>
                </a:moveTo>
                <a:cubicBezTo>
                  <a:pt x="0" y="241299"/>
                  <a:pt x="77611" y="320322"/>
                  <a:pt x="81844" y="397933"/>
                </a:cubicBezTo>
                <a:cubicBezTo>
                  <a:pt x="86077" y="475544"/>
                  <a:pt x="57855" y="605366"/>
                  <a:pt x="132644" y="643466"/>
                </a:cubicBezTo>
                <a:cubicBezTo>
                  <a:pt x="207433" y="681566"/>
                  <a:pt x="443088" y="613833"/>
                  <a:pt x="530577" y="626533"/>
                </a:cubicBezTo>
                <a:cubicBezTo>
                  <a:pt x="618066" y="639233"/>
                  <a:pt x="571499" y="698499"/>
                  <a:pt x="657577" y="719666"/>
                </a:cubicBezTo>
                <a:cubicBezTo>
                  <a:pt x="743655" y="740833"/>
                  <a:pt x="894644" y="759177"/>
                  <a:pt x="1047044" y="753533"/>
                </a:cubicBezTo>
                <a:cubicBezTo>
                  <a:pt x="1199444" y="747889"/>
                  <a:pt x="1456266" y="742243"/>
                  <a:pt x="1571977" y="685799"/>
                </a:cubicBezTo>
                <a:cubicBezTo>
                  <a:pt x="1687688" y="629355"/>
                  <a:pt x="1718733" y="512233"/>
                  <a:pt x="1741311" y="414866"/>
                </a:cubicBezTo>
                <a:cubicBezTo>
                  <a:pt x="1763889" y="317499"/>
                  <a:pt x="1783644" y="162277"/>
                  <a:pt x="1707444" y="101599"/>
                </a:cubicBezTo>
                <a:cubicBezTo>
                  <a:pt x="1631244" y="40921"/>
                  <a:pt x="1447800" y="64910"/>
                  <a:pt x="1284111" y="50799"/>
                </a:cubicBezTo>
                <a:cubicBezTo>
                  <a:pt x="1120422" y="36688"/>
                  <a:pt x="921455" y="0"/>
                  <a:pt x="725311" y="16933"/>
                </a:cubicBezTo>
                <a:cubicBezTo>
                  <a:pt x="529167" y="33866"/>
                  <a:pt x="214488" y="114299"/>
                  <a:pt x="107244" y="177799"/>
                </a:cubicBezTo>
                <a:close/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226753" y="6455835"/>
            <a:ext cx="1961444" cy="759177"/>
          </a:xfrm>
          <a:custGeom>
            <a:avLst/>
            <a:gdLst>
              <a:gd name="connsiteX0" fmla="*/ 107244 w 1783644"/>
              <a:gd name="connsiteY0" fmla="*/ 177799 h 759177"/>
              <a:gd name="connsiteX1" fmla="*/ 81844 w 1783644"/>
              <a:gd name="connsiteY1" fmla="*/ 397933 h 759177"/>
              <a:gd name="connsiteX2" fmla="*/ 132644 w 1783644"/>
              <a:gd name="connsiteY2" fmla="*/ 643466 h 759177"/>
              <a:gd name="connsiteX3" fmla="*/ 530577 w 1783644"/>
              <a:gd name="connsiteY3" fmla="*/ 626533 h 759177"/>
              <a:gd name="connsiteX4" fmla="*/ 657577 w 1783644"/>
              <a:gd name="connsiteY4" fmla="*/ 719666 h 759177"/>
              <a:gd name="connsiteX5" fmla="*/ 1047044 w 1783644"/>
              <a:gd name="connsiteY5" fmla="*/ 753533 h 759177"/>
              <a:gd name="connsiteX6" fmla="*/ 1571977 w 1783644"/>
              <a:gd name="connsiteY6" fmla="*/ 685799 h 759177"/>
              <a:gd name="connsiteX7" fmla="*/ 1741311 w 1783644"/>
              <a:gd name="connsiteY7" fmla="*/ 414866 h 759177"/>
              <a:gd name="connsiteX8" fmla="*/ 1707444 w 1783644"/>
              <a:gd name="connsiteY8" fmla="*/ 101599 h 759177"/>
              <a:gd name="connsiteX9" fmla="*/ 1284111 w 1783644"/>
              <a:gd name="connsiteY9" fmla="*/ 50799 h 759177"/>
              <a:gd name="connsiteX10" fmla="*/ 725311 w 1783644"/>
              <a:gd name="connsiteY10" fmla="*/ 16933 h 759177"/>
              <a:gd name="connsiteX11" fmla="*/ 107244 w 1783644"/>
              <a:gd name="connsiteY11" fmla="*/ 177799 h 75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3644" h="759177">
                <a:moveTo>
                  <a:pt x="107244" y="177799"/>
                </a:moveTo>
                <a:cubicBezTo>
                  <a:pt x="0" y="241299"/>
                  <a:pt x="77611" y="320322"/>
                  <a:pt x="81844" y="397933"/>
                </a:cubicBezTo>
                <a:cubicBezTo>
                  <a:pt x="86077" y="475544"/>
                  <a:pt x="57855" y="605366"/>
                  <a:pt x="132644" y="643466"/>
                </a:cubicBezTo>
                <a:cubicBezTo>
                  <a:pt x="207433" y="681566"/>
                  <a:pt x="443088" y="613833"/>
                  <a:pt x="530577" y="626533"/>
                </a:cubicBezTo>
                <a:cubicBezTo>
                  <a:pt x="618066" y="639233"/>
                  <a:pt x="571499" y="698499"/>
                  <a:pt x="657577" y="719666"/>
                </a:cubicBezTo>
                <a:cubicBezTo>
                  <a:pt x="743655" y="740833"/>
                  <a:pt x="894644" y="759177"/>
                  <a:pt x="1047044" y="753533"/>
                </a:cubicBezTo>
                <a:cubicBezTo>
                  <a:pt x="1199444" y="747889"/>
                  <a:pt x="1456266" y="742243"/>
                  <a:pt x="1571977" y="685799"/>
                </a:cubicBezTo>
                <a:cubicBezTo>
                  <a:pt x="1687688" y="629355"/>
                  <a:pt x="1718733" y="512233"/>
                  <a:pt x="1741311" y="414866"/>
                </a:cubicBezTo>
                <a:cubicBezTo>
                  <a:pt x="1763889" y="317499"/>
                  <a:pt x="1783644" y="162277"/>
                  <a:pt x="1707444" y="101599"/>
                </a:cubicBezTo>
                <a:cubicBezTo>
                  <a:pt x="1631244" y="40921"/>
                  <a:pt x="1447800" y="64910"/>
                  <a:pt x="1284111" y="50799"/>
                </a:cubicBezTo>
                <a:cubicBezTo>
                  <a:pt x="1120422" y="36688"/>
                  <a:pt x="921455" y="0"/>
                  <a:pt x="725311" y="16933"/>
                </a:cubicBezTo>
                <a:cubicBezTo>
                  <a:pt x="529167" y="33866"/>
                  <a:pt x="214488" y="114299"/>
                  <a:pt x="107244" y="177799"/>
                </a:cubicBezTo>
                <a:close/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745070" y="8271932"/>
            <a:ext cx="1824567" cy="692150"/>
          </a:xfrm>
          <a:custGeom>
            <a:avLst/>
            <a:gdLst>
              <a:gd name="connsiteX0" fmla="*/ 203200 w 1824567"/>
              <a:gd name="connsiteY0" fmla="*/ 582083 h 692150"/>
              <a:gd name="connsiteX1" fmla="*/ 1358900 w 1824567"/>
              <a:gd name="connsiteY1" fmla="*/ 658283 h 692150"/>
              <a:gd name="connsiteX2" fmla="*/ 1752600 w 1824567"/>
              <a:gd name="connsiteY2" fmla="*/ 607483 h 692150"/>
              <a:gd name="connsiteX3" fmla="*/ 1790700 w 1824567"/>
              <a:gd name="connsiteY3" fmla="*/ 150283 h 692150"/>
              <a:gd name="connsiteX4" fmla="*/ 1549400 w 1824567"/>
              <a:gd name="connsiteY4" fmla="*/ 23283 h 692150"/>
              <a:gd name="connsiteX5" fmla="*/ 304800 w 1824567"/>
              <a:gd name="connsiteY5" fmla="*/ 35983 h 692150"/>
              <a:gd name="connsiteX6" fmla="*/ 139700 w 1824567"/>
              <a:gd name="connsiteY6" fmla="*/ 239183 h 692150"/>
              <a:gd name="connsiteX7" fmla="*/ 203200 w 1824567"/>
              <a:gd name="connsiteY7" fmla="*/ 582083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4567" h="692150">
                <a:moveTo>
                  <a:pt x="203200" y="582083"/>
                </a:moveTo>
                <a:cubicBezTo>
                  <a:pt x="406400" y="651933"/>
                  <a:pt x="1100667" y="654050"/>
                  <a:pt x="1358900" y="658283"/>
                </a:cubicBezTo>
                <a:cubicBezTo>
                  <a:pt x="1617133" y="662516"/>
                  <a:pt x="1680633" y="692150"/>
                  <a:pt x="1752600" y="607483"/>
                </a:cubicBezTo>
                <a:cubicBezTo>
                  <a:pt x="1824567" y="522816"/>
                  <a:pt x="1824567" y="247650"/>
                  <a:pt x="1790700" y="150283"/>
                </a:cubicBezTo>
                <a:cubicBezTo>
                  <a:pt x="1756833" y="52916"/>
                  <a:pt x="1797050" y="42333"/>
                  <a:pt x="1549400" y="23283"/>
                </a:cubicBezTo>
                <a:cubicBezTo>
                  <a:pt x="1301750" y="4233"/>
                  <a:pt x="539750" y="0"/>
                  <a:pt x="304800" y="35983"/>
                </a:cubicBezTo>
                <a:cubicBezTo>
                  <a:pt x="69850" y="71966"/>
                  <a:pt x="158750" y="154516"/>
                  <a:pt x="139700" y="239183"/>
                </a:cubicBezTo>
                <a:cubicBezTo>
                  <a:pt x="120650" y="323850"/>
                  <a:pt x="0" y="512233"/>
                  <a:pt x="203200" y="582083"/>
                </a:cubicBezTo>
                <a:close/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258486" y="8284632"/>
            <a:ext cx="1875364" cy="759177"/>
          </a:xfrm>
          <a:custGeom>
            <a:avLst/>
            <a:gdLst>
              <a:gd name="connsiteX0" fmla="*/ 107244 w 1783644"/>
              <a:gd name="connsiteY0" fmla="*/ 177799 h 759177"/>
              <a:gd name="connsiteX1" fmla="*/ 81844 w 1783644"/>
              <a:gd name="connsiteY1" fmla="*/ 397933 h 759177"/>
              <a:gd name="connsiteX2" fmla="*/ 132644 w 1783644"/>
              <a:gd name="connsiteY2" fmla="*/ 643466 h 759177"/>
              <a:gd name="connsiteX3" fmla="*/ 530577 w 1783644"/>
              <a:gd name="connsiteY3" fmla="*/ 626533 h 759177"/>
              <a:gd name="connsiteX4" fmla="*/ 657577 w 1783644"/>
              <a:gd name="connsiteY4" fmla="*/ 719666 h 759177"/>
              <a:gd name="connsiteX5" fmla="*/ 1047044 w 1783644"/>
              <a:gd name="connsiteY5" fmla="*/ 753533 h 759177"/>
              <a:gd name="connsiteX6" fmla="*/ 1571977 w 1783644"/>
              <a:gd name="connsiteY6" fmla="*/ 685799 h 759177"/>
              <a:gd name="connsiteX7" fmla="*/ 1741311 w 1783644"/>
              <a:gd name="connsiteY7" fmla="*/ 414866 h 759177"/>
              <a:gd name="connsiteX8" fmla="*/ 1707444 w 1783644"/>
              <a:gd name="connsiteY8" fmla="*/ 101599 h 759177"/>
              <a:gd name="connsiteX9" fmla="*/ 1284111 w 1783644"/>
              <a:gd name="connsiteY9" fmla="*/ 50799 h 759177"/>
              <a:gd name="connsiteX10" fmla="*/ 725311 w 1783644"/>
              <a:gd name="connsiteY10" fmla="*/ 16933 h 759177"/>
              <a:gd name="connsiteX11" fmla="*/ 107244 w 1783644"/>
              <a:gd name="connsiteY11" fmla="*/ 177799 h 75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3644" h="759177">
                <a:moveTo>
                  <a:pt x="107244" y="177799"/>
                </a:moveTo>
                <a:cubicBezTo>
                  <a:pt x="0" y="241299"/>
                  <a:pt x="77611" y="320322"/>
                  <a:pt x="81844" y="397933"/>
                </a:cubicBezTo>
                <a:cubicBezTo>
                  <a:pt x="86077" y="475544"/>
                  <a:pt x="57855" y="605366"/>
                  <a:pt x="132644" y="643466"/>
                </a:cubicBezTo>
                <a:cubicBezTo>
                  <a:pt x="207433" y="681566"/>
                  <a:pt x="443088" y="613833"/>
                  <a:pt x="530577" y="626533"/>
                </a:cubicBezTo>
                <a:cubicBezTo>
                  <a:pt x="618066" y="639233"/>
                  <a:pt x="571499" y="698499"/>
                  <a:pt x="657577" y="719666"/>
                </a:cubicBezTo>
                <a:cubicBezTo>
                  <a:pt x="743655" y="740833"/>
                  <a:pt x="894644" y="759177"/>
                  <a:pt x="1047044" y="753533"/>
                </a:cubicBezTo>
                <a:cubicBezTo>
                  <a:pt x="1199444" y="747889"/>
                  <a:pt x="1456266" y="742243"/>
                  <a:pt x="1571977" y="685799"/>
                </a:cubicBezTo>
                <a:cubicBezTo>
                  <a:pt x="1687688" y="629355"/>
                  <a:pt x="1718733" y="512233"/>
                  <a:pt x="1741311" y="414866"/>
                </a:cubicBezTo>
                <a:cubicBezTo>
                  <a:pt x="1763889" y="317499"/>
                  <a:pt x="1783644" y="162277"/>
                  <a:pt x="1707444" y="101599"/>
                </a:cubicBezTo>
                <a:cubicBezTo>
                  <a:pt x="1631244" y="40921"/>
                  <a:pt x="1447800" y="64910"/>
                  <a:pt x="1284111" y="50799"/>
                </a:cubicBezTo>
                <a:cubicBezTo>
                  <a:pt x="1120422" y="36688"/>
                  <a:pt x="921455" y="0"/>
                  <a:pt x="725311" y="16933"/>
                </a:cubicBezTo>
                <a:cubicBezTo>
                  <a:pt x="529167" y="33866"/>
                  <a:pt x="214488" y="114299"/>
                  <a:pt x="107244" y="177799"/>
                </a:cubicBezTo>
                <a:close/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64656" y="261334"/>
            <a:ext cx="4497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accent1"/>
                </a:solidFill>
              </a:rPr>
              <a:t>A</a:t>
            </a:r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93944" y="827288"/>
            <a:ext cx="4497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accent1"/>
                </a:solidFill>
              </a:rPr>
              <a:t>A</a:t>
            </a:r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4619" y="1835807"/>
            <a:ext cx="42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en-US" sz="2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31534" y="2490515"/>
            <a:ext cx="42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E46C0A"/>
                </a:solidFill>
              </a:rPr>
              <a:t>B</a:t>
            </a:r>
            <a:endParaRPr lang="en-US" sz="2400" i="1" dirty="0">
              <a:solidFill>
                <a:srgbClr val="E46C0A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91656" y="1835807"/>
            <a:ext cx="42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E46C0A"/>
                </a:solidFill>
              </a:rPr>
              <a:t>B</a:t>
            </a:r>
            <a:endParaRPr lang="en-US" sz="2400" i="1" dirty="0">
              <a:solidFill>
                <a:srgbClr val="E46C0A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75300" y="2490515"/>
            <a:ext cx="42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E46C0A"/>
                </a:solidFill>
              </a:rPr>
              <a:t>B</a:t>
            </a:r>
            <a:endParaRPr lang="en-US" sz="2400" i="1" dirty="0">
              <a:solidFill>
                <a:srgbClr val="E46C0A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8940" y="5626700"/>
            <a:ext cx="42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E46C0A"/>
                </a:solidFill>
              </a:rPr>
              <a:t>B</a:t>
            </a:r>
            <a:endParaRPr lang="en-US" sz="2400" i="1" dirty="0">
              <a:solidFill>
                <a:srgbClr val="E46C0A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81300" y="6189965"/>
            <a:ext cx="42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E46C0A"/>
                </a:solidFill>
              </a:rPr>
              <a:t>B</a:t>
            </a:r>
            <a:endParaRPr lang="en-US" sz="2400" i="1" dirty="0">
              <a:solidFill>
                <a:srgbClr val="E46C0A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27134" y="6124232"/>
            <a:ext cx="42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E46C0A"/>
                </a:solidFill>
              </a:rPr>
              <a:t>B</a:t>
            </a:r>
            <a:endParaRPr lang="en-US" sz="2400" i="1" dirty="0">
              <a:solidFill>
                <a:srgbClr val="E46C0A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96068" y="7914099"/>
            <a:ext cx="42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E46C0A"/>
                </a:solidFill>
              </a:rPr>
              <a:t>B</a:t>
            </a:r>
            <a:endParaRPr lang="en-US" sz="2400" i="1" dirty="0">
              <a:solidFill>
                <a:srgbClr val="E46C0A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4000500" y="5888567"/>
            <a:ext cx="1515533" cy="715433"/>
          </a:xfrm>
          <a:custGeom>
            <a:avLst/>
            <a:gdLst>
              <a:gd name="connsiteX0" fmla="*/ 88900 w 1515533"/>
              <a:gd name="connsiteY0" fmla="*/ 118533 h 715433"/>
              <a:gd name="connsiteX1" fmla="*/ 114300 w 1515533"/>
              <a:gd name="connsiteY1" fmla="*/ 397933 h 715433"/>
              <a:gd name="connsiteX2" fmla="*/ 241300 w 1515533"/>
              <a:gd name="connsiteY2" fmla="*/ 575733 h 715433"/>
              <a:gd name="connsiteX3" fmla="*/ 368300 w 1515533"/>
              <a:gd name="connsiteY3" fmla="*/ 690033 h 715433"/>
              <a:gd name="connsiteX4" fmla="*/ 787400 w 1515533"/>
              <a:gd name="connsiteY4" fmla="*/ 702733 h 715433"/>
              <a:gd name="connsiteX5" fmla="*/ 1270000 w 1515533"/>
              <a:gd name="connsiteY5" fmla="*/ 677333 h 715433"/>
              <a:gd name="connsiteX6" fmla="*/ 1409700 w 1515533"/>
              <a:gd name="connsiteY6" fmla="*/ 474133 h 715433"/>
              <a:gd name="connsiteX7" fmla="*/ 1498600 w 1515533"/>
              <a:gd name="connsiteY7" fmla="*/ 245533 h 715433"/>
              <a:gd name="connsiteX8" fmla="*/ 1308100 w 1515533"/>
              <a:gd name="connsiteY8" fmla="*/ 55033 h 715433"/>
              <a:gd name="connsiteX9" fmla="*/ 647700 w 1515533"/>
              <a:gd name="connsiteY9" fmla="*/ 4233 h 715433"/>
              <a:gd name="connsiteX10" fmla="*/ 88900 w 1515533"/>
              <a:gd name="connsiteY10" fmla="*/ 118533 h 71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5533" h="715433">
                <a:moveTo>
                  <a:pt x="88900" y="118533"/>
                </a:moveTo>
                <a:cubicBezTo>
                  <a:pt x="0" y="184150"/>
                  <a:pt x="88900" y="321733"/>
                  <a:pt x="114300" y="397933"/>
                </a:cubicBezTo>
                <a:cubicBezTo>
                  <a:pt x="139700" y="474133"/>
                  <a:pt x="198967" y="527050"/>
                  <a:pt x="241300" y="575733"/>
                </a:cubicBezTo>
                <a:cubicBezTo>
                  <a:pt x="283633" y="624416"/>
                  <a:pt x="277283" y="668866"/>
                  <a:pt x="368300" y="690033"/>
                </a:cubicBezTo>
                <a:cubicBezTo>
                  <a:pt x="459317" y="711200"/>
                  <a:pt x="637117" y="704850"/>
                  <a:pt x="787400" y="702733"/>
                </a:cubicBezTo>
                <a:cubicBezTo>
                  <a:pt x="937683" y="700616"/>
                  <a:pt x="1166283" y="715433"/>
                  <a:pt x="1270000" y="677333"/>
                </a:cubicBezTo>
                <a:cubicBezTo>
                  <a:pt x="1373717" y="639233"/>
                  <a:pt x="1371600" y="546100"/>
                  <a:pt x="1409700" y="474133"/>
                </a:cubicBezTo>
                <a:cubicBezTo>
                  <a:pt x="1447800" y="402166"/>
                  <a:pt x="1515533" y="315383"/>
                  <a:pt x="1498600" y="245533"/>
                </a:cubicBezTo>
                <a:cubicBezTo>
                  <a:pt x="1481667" y="175683"/>
                  <a:pt x="1449917" y="95250"/>
                  <a:pt x="1308100" y="55033"/>
                </a:cubicBezTo>
                <a:cubicBezTo>
                  <a:pt x="1166283" y="14816"/>
                  <a:pt x="846667" y="0"/>
                  <a:pt x="647700" y="4233"/>
                </a:cubicBezTo>
                <a:cubicBezTo>
                  <a:pt x="448733" y="8466"/>
                  <a:pt x="177800" y="52916"/>
                  <a:pt x="88900" y="118533"/>
                </a:cubicBezTo>
                <a:close/>
              </a:path>
            </a:pathLst>
          </a:custGeom>
          <a:noFill/>
          <a:ln w="2540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975783" y="7700433"/>
            <a:ext cx="1532467" cy="757767"/>
          </a:xfrm>
          <a:custGeom>
            <a:avLst/>
            <a:gdLst>
              <a:gd name="connsiteX0" fmla="*/ 78317 w 1532467"/>
              <a:gd name="connsiteY0" fmla="*/ 135467 h 757767"/>
              <a:gd name="connsiteX1" fmla="*/ 52917 w 1532467"/>
              <a:gd name="connsiteY1" fmla="*/ 325967 h 757767"/>
              <a:gd name="connsiteX2" fmla="*/ 205317 w 1532467"/>
              <a:gd name="connsiteY2" fmla="*/ 364067 h 757767"/>
              <a:gd name="connsiteX3" fmla="*/ 268817 w 1532467"/>
              <a:gd name="connsiteY3" fmla="*/ 465667 h 757767"/>
              <a:gd name="connsiteX4" fmla="*/ 268817 w 1532467"/>
              <a:gd name="connsiteY4" fmla="*/ 656167 h 757767"/>
              <a:gd name="connsiteX5" fmla="*/ 459317 w 1532467"/>
              <a:gd name="connsiteY5" fmla="*/ 732367 h 757767"/>
              <a:gd name="connsiteX6" fmla="*/ 1056217 w 1532467"/>
              <a:gd name="connsiteY6" fmla="*/ 745067 h 757767"/>
              <a:gd name="connsiteX7" fmla="*/ 1399117 w 1532467"/>
              <a:gd name="connsiteY7" fmla="*/ 656167 h 757767"/>
              <a:gd name="connsiteX8" fmla="*/ 1526117 w 1532467"/>
              <a:gd name="connsiteY8" fmla="*/ 300567 h 757767"/>
              <a:gd name="connsiteX9" fmla="*/ 1361017 w 1532467"/>
              <a:gd name="connsiteY9" fmla="*/ 84667 h 757767"/>
              <a:gd name="connsiteX10" fmla="*/ 522817 w 1532467"/>
              <a:gd name="connsiteY10" fmla="*/ 8467 h 757767"/>
              <a:gd name="connsiteX11" fmla="*/ 78317 w 1532467"/>
              <a:gd name="connsiteY11" fmla="*/ 135467 h 75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32467" h="757767">
                <a:moveTo>
                  <a:pt x="78317" y="135467"/>
                </a:moveTo>
                <a:cubicBezTo>
                  <a:pt x="0" y="188384"/>
                  <a:pt x="31750" y="287867"/>
                  <a:pt x="52917" y="325967"/>
                </a:cubicBezTo>
                <a:cubicBezTo>
                  <a:pt x="74084" y="364067"/>
                  <a:pt x="169334" y="340784"/>
                  <a:pt x="205317" y="364067"/>
                </a:cubicBezTo>
                <a:cubicBezTo>
                  <a:pt x="241300" y="387350"/>
                  <a:pt x="258234" y="416984"/>
                  <a:pt x="268817" y="465667"/>
                </a:cubicBezTo>
                <a:cubicBezTo>
                  <a:pt x="279400" y="514350"/>
                  <a:pt x="237067" y="611717"/>
                  <a:pt x="268817" y="656167"/>
                </a:cubicBezTo>
                <a:cubicBezTo>
                  <a:pt x="300567" y="700617"/>
                  <a:pt x="328084" y="717550"/>
                  <a:pt x="459317" y="732367"/>
                </a:cubicBezTo>
                <a:cubicBezTo>
                  <a:pt x="590550" y="747184"/>
                  <a:pt x="899584" y="757767"/>
                  <a:pt x="1056217" y="745067"/>
                </a:cubicBezTo>
                <a:cubicBezTo>
                  <a:pt x="1212850" y="732367"/>
                  <a:pt x="1320800" y="730250"/>
                  <a:pt x="1399117" y="656167"/>
                </a:cubicBezTo>
                <a:cubicBezTo>
                  <a:pt x="1477434" y="582084"/>
                  <a:pt x="1532467" y="395817"/>
                  <a:pt x="1526117" y="300567"/>
                </a:cubicBezTo>
                <a:cubicBezTo>
                  <a:pt x="1519767" y="205317"/>
                  <a:pt x="1528234" y="133350"/>
                  <a:pt x="1361017" y="84667"/>
                </a:cubicBezTo>
                <a:cubicBezTo>
                  <a:pt x="1193800" y="35984"/>
                  <a:pt x="738717" y="0"/>
                  <a:pt x="522817" y="8467"/>
                </a:cubicBezTo>
                <a:cubicBezTo>
                  <a:pt x="306917" y="16934"/>
                  <a:pt x="156634" y="82550"/>
                  <a:pt x="78317" y="135467"/>
                </a:cubicBezTo>
                <a:close/>
              </a:path>
            </a:pathLst>
          </a:custGeom>
          <a:noFill/>
          <a:ln w="2540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1387475" y="3826933"/>
            <a:ext cx="2194983" cy="908050"/>
          </a:xfrm>
          <a:custGeom>
            <a:avLst/>
            <a:gdLst>
              <a:gd name="connsiteX0" fmla="*/ 184150 w 2194983"/>
              <a:gd name="connsiteY0" fmla="*/ 116417 h 908050"/>
              <a:gd name="connsiteX1" fmla="*/ 82550 w 2194983"/>
              <a:gd name="connsiteY1" fmla="*/ 395817 h 908050"/>
              <a:gd name="connsiteX2" fmla="*/ 31750 w 2194983"/>
              <a:gd name="connsiteY2" fmla="*/ 738717 h 908050"/>
              <a:gd name="connsiteX3" fmla="*/ 273050 w 2194983"/>
              <a:gd name="connsiteY3" fmla="*/ 853017 h 908050"/>
              <a:gd name="connsiteX4" fmla="*/ 958850 w 2194983"/>
              <a:gd name="connsiteY4" fmla="*/ 878417 h 908050"/>
              <a:gd name="connsiteX5" fmla="*/ 1327150 w 2194983"/>
              <a:gd name="connsiteY5" fmla="*/ 903817 h 908050"/>
              <a:gd name="connsiteX6" fmla="*/ 1809750 w 2194983"/>
              <a:gd name="connsiteY6" fmla="*/ 865717 h 908050"/>
              <a:gd name="connsiteX7" fmla="*/ 1924050 w 2194983"/>
              <a:gd name="connsiteY7" fmla="*/ 649817 h 908050"/>
              <a:gd name="connsiteX8" fmla="*/ 2012950 w 2194983"/>
              <a:gd name="connsiteY8" fmla="*/ 611717 h 908050"/>
              <a:gd name="connsiteX9" fmla="*/ 2152650 w 2194983"/>
              <a:gd name="connsiteY9" fmla="*/ 510117 h 908050"/>
              <a:gd name="connsiteX10" fmla="*/ 2139950 w 2194983"/>
              <a:gd name="connsiteY10" fmla="*/ 218017 h 908050"/>
              <a:gd name="connsiteX11" fmla="*/ 1822450 w 2194983"/>
              <a:gd name="connsiteY11" fmla="*/ 40217 h 908050"/>
              <a:gd name="connsiteX12" fmla="*/ 1238250 w 2194983"/>
              <a:gd name="connsiteY12" fmla="*/ 2117 h 908050"/>
              <a:gd name="connsiteX13" fmla="*/ 361950 w 2194983"/>
              <a:gd name="connsiteY13" fmla="*/ 27517 h 908050"/>
              <a:gd name="connsiteX14" fmla="*/ 184150 w 2194983"/>
              <a:gd name="connsiteY14" fmla="*/ 116417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4983" h="908050">
                <a:moveTo>
                  <a:pt x="184150" y="116417"/>
                </a:moveTo>
                <a:cubicBezTo>
                  <a:pt x="137583" y="177800"/>
                  <a:pt x="107950" y="292100"/>
                  <a:pt x="82550" y="395817"/>
                </a:cubicBezTo>
                <a:cubicBezTo>
                  <a:pt x="57150" y="499534"/>
                  <a:pt x="0" y="662517"/>
                  <a:pt x="31750" y="738717"/>
                </a:cubicBezTo>
                <a:cubicBezTo>
                  <a:pt x="63500" y="814917"/>
                  <a:pt x="118533" y="829734"/>
                  <a:pt x="273050" y="853017"/>
                </a:cubicBezTo>
                <a:cubicBezTo>
                  <a:pt x="427567" y="876300"/>
                  <a:pt x="783167" y="869950"/>
                  <a:pt x="958850" y="878417"/>
                </a:cubicBezTo>
                <a:cubicBezTo>
                  <a:pt x="1134533" y="886884"/>
                  <a:pt x="1185333" y="905934"/>
                  <a:pt x="1327150" y="903817"/>
                </a:cubicBezTo>
                <a:cubicBezTo>
                  <a:pt x="1468967" y="901700"/>
                  <a:pt x="1710267" y="908050"/>
                  <a:pt x="1809750" y="865717"/>
                </a:cubicBezTo>
                <a:cubicBezTo>
                  <a:pt x="1909233" y="823384"/>
                  <a:pt x="1890183" y="692150"/>
                  <a:pt x="1924050" y="649817"/>
                </a:cubicBezTo>
                <a:cubicBezTo>
                  <a:pt x="1957917" y="607484"/>
                  <a:pt x="1974850" y="635000"/>
                  <a:pt x="2012950" y="611717"/>
                </a:cubicBezTo>
                <a:cubicBezTo>
                  <a:pt x="2051050" y="588434"/>
                  <a:pt x="2131483" y="575734"/>
                  <a:pt x="2152650" y="510117"/>
                </a:cubicBezTo>
                <a:cubicBezTo>
                  <a:pt x="2173817" y="444500"/>
                  <a:pt x="2194983" y="296334"/>
                  <a:pt x="2139950" y="218017"/>
                </a:cubicBezTo>
                <a:cubicBezTo>
                  <a:pt x="2084917" y="139700"/>
                  <a:pt x="1972733" y="76200"/>
                  <a:pt x="1822450" y="40217"/>
                </a:cubicBezTo>
                <a:cubicBezTo>
                  <a:pt x="1672167" y="4234"/>
                  <a:pt x="1481667" y="4234"/>
                  <a:pt x="1238250" y="2117"/>
                </a:cubicBezTo>
                <a:cubicBezTo>
                  <a:pt x="994833" y="0"/>
                  <a:pt x="537633" y="8467"/>
                  <a:pt x="361950" y="27517"/>
                </a:cubicBezTo>
                <a:cubicBezTo>
                  <a:pt x="186267" y="46567"/>
                  <a:pt x="230717" y="55034"/>
                  <a:pt x="184150" y="116417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3370792" y="3921125"/>
            <a:ext cx="2332566" cy="982133"/>
          </a:xfrm>
          <a:custGeom>
            <a:avLst/>
            <a:gdLst>
              <a:gd name="connsiteX0" fmla="*/ 1725083 w 2332566"/>
              <a:gd name="connsiteY0" fmla="*/ 958850 h 982133"/>
              <a:gd name="connsiteX1" fmla="*/ 2017183 w 2332566"/>
              <a:gd name="connsiteY1" fmla="*/ 857250 h 982133"/>
              <a:gd name="connsiteX2" fmla="*/ 2080683 w 2332566"/>
              <a:gd name="connsiteY2" fmla="*/ 742950 h 982133"/>
              <a:gd name="connsiteX3" fmla="*/ 2245783 w 2332566"/>
              <a:gd name="connsiteY3" fmla="*/ 641350 h 982133"/>
              <a:gd name="connsiteX4" fmla="*/ 2296583 w 2332566"/>
              <a:gd name="connsiteY4" fmla="*/ 450850 h 982133"/>
              <a:gd name="connsiteX5" fmla="*/ 2220383 w 2332566"/>
              <a:gd name="connsiteY5" fmla="*/ 158750 h 982133"/>
              <a:gd name="connsiteX6" fmla="*/ 1623483 w 2332566"/>
              <a:gd name="connsiteY6" fmla="*/ 57150 h 982133"/>
              <a:gd name="connsiteX7" fmla="*/ 569383 w 2332566"/>
              <a:gd name="connsiteY7" fmla="*/ 31750 h 982133"/>
              <a:gd name="connsiteX8" fmla="*/ 328083 w 2332566"/>
              <a:gd name="connsiteY8" fmla="*/ 247650 h 982133"/>
              <a:gd name="connsiteX9" fmla="*/ 289983 w 2332566"/>
              <a:gd name="connsiteY9" fmla="*/ 400050 h 982133"/>
              <a:gd name="connsiteX10" fmla="*/ 213783 w 2332566"/>
              <a:gd name="connsiteY10" fmla="*/ 501650 h 982133"/>
              <a:gd name="connsiteX11" fmla="*/ 74083 w 2332566"/>
              <a:gd name="connsiteY11" fmla="*/ 552450 h 982133"/>
              <a:gd name="connsiteX12" fmla="*/ 74083 w 2332566"/>
              <a:gd name="connsiteY12" fmla="*/ 806450 h 982133"/>
              <a:gd name="connsiteX13" fmla="*/ 518583 w 2332566"/>
              <a:gd name="connsiteY13" fmla="*/ 895350 h 982133"/>
              <a:gd name="connsiteX14" fmla="*/ 1255183 w 2332566"/>
              <a:gd name="connsiteY14" fmla="*/ 971550 h 982133"/>
              <a:gd name="connsiteX15" fmla="*/ 1725083 w 2332566"/>
              <a:gd name="connsiteY15" fmla="*/ 958850 h 98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32566" h="982133">
                <a:moveTo>
                  <a:pt x="1725083" y="958850"/>
                </a:moveTo>
                <a:cubicBezTo>
                  <a:pt x="1852083" y="939800"/>
                  <a:pt x="1957916" y="893233"/>
                  <a:pt x="2017183" y="857250"/>
                </a:cubicBezTo>
                <a:cubicBezTo>
                  <a:pt x="2076450" y="821267"/>
                  <a:pt x="2042583" y="778933"/>
                  <a:pt x="2080683" y="742950"/>
                </a:cubicBezTo>
                <a:cubicBezTo>
                  <a:pt x="2118783" y="706967"/>
                  <a:pt x="2209800" y="690033"/>
                  <a:pt x="2245783" y="641350"/>
                </a:cubicBezTo>
                <a:cubicBezTo>
                  <a:pt x="2281766" y="592667"/>
                  <a:pt x="2300816" y="531283"/>
                  <a:pt x="2296583" y="450850"/>
                </a:cubicBezTo>
                <a:cubicBezTo>
                  <a:pt x="2292350" y="370417"/>
                  <a:pt x="2332566" y="224367"/>
                  <a:pt x="2220383" y="158750"/>
                </a:cubicBezTo>
                <a:cubicBezTo>
                  <a:pt x="2108200" y="93133"/>
                  <a:pt x="1898650" y="78317"/>
                  <a:pt x="1623483" y="57150"/>
                </a:cubicBezTo>
                <a:cubicBezTo>
                  <a:pt x="1348316" y="35983"/>
                  <a:pt x="785283" y="0"/>
                  <a:pt x="569383" y="31750"/>
                </a:cubicBezTo>
                <a:cubicBezTo>
                  <a:pt x="353483" y="63500"/>
                  <a:pt x="374650" y="186267"/>
                  <a:pt x="328083" y="247650"/>
                </a:cubicBezTo>
                <a:cubicBezTo>
                  <a:pt x="281516" y="309033"/>
                  <a:pt x="309033" y="357717"/>
                  <a:pt x="289983" y="400050"/>
                </a:cubicBezTo>
                <a:cubicBezTo>
                  <a:pt x="270933" y="442383"/>
                  <a:pt x="249766" y="476250"/>
                  <a:pt x="213783" y="501650"/>
                </a:cubicBezTo>
                <a:cubicBezTo>
                  <a:pt x="177800" y="527050"/>
                  <a:pt x="97366" y="501650"/>
                  <a:pt x="74083" y="552450"/>
                </a:cubicBezTo>
                <a:cubicBezTo>
                  <a:pt x="50800" y="603250"/>
                  <a:pt x="0" y="749300"/>
                  <a:pt x="74083" y="806450"/>
                </a:cubicBezTo>
                <a:cubicBezTo>
                  <a:pt x="148166" y="863600"/>
                  <a:pt x="321733" y="867833"/>
                  <a:pt x="518583" y="895350"/>
                </a:cubicBezTo>
                <a:cubicBezTo>
                  <a:pt x="715433" y="922867"/>
                  <a:pt x="1049866" y="960967"/>
                  <a:pt x="1255183" y="971550"/>
                </a:cubicBezTo>
                <a:cubicBezTo>
                  <a:pt x="1460500" y="982133"/>
                  <a:pt x="1598083" y="977900"/>
                  <a:pt x="1725083" y="95885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36675" y="4591991"/>
            <a:ext cx="42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</a:t>
            </a:r>
            <a:endParaRPr lang="en-US" sz="24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3314324" y="4689358"/>
            <a:ext cx="42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</a:t>
            </a:r>
            <a:endParaRPr lang="en-US" sz="24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3973500" y="5467825"/>
            <a:ext cx="44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accent4">
                    <a:lumMod val="75000"/>
                  </a:schemeClr>
                </a:solidFill>
              </a:rPr>
              <a:t>D</a:t>
            </a:r>
            <a:endParaRPr lang="en-US" sz="24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5783" y="7272868"/>
            <a:ext cx="44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accent4">
                    <a:lumMod val="75000"/>
                  </a:schemeClr>
                </a:solidFill>
              </a:rPr>
              <a:t>D</a:t>
            </a:r>
            <a:endParaRPr lang="en-US" sz="2400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The Open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 Collins</dc:creator>
  <cp:lastModifiedBy>Tom Collins</cp:lastModifiedBy>
  <cp:revision>3</cp:revision>
  <dcterms:created xsi:type="dcterms:W3CDTF">2011-07-22T08:37:09Z</dcterms:created>
  <dcterms:modified xsi:type="dcterms:W3CDTF">2011-07-22T09:18:28Z</dcterms:modified>
</cp:coreProperties>
</file>