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2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32"/>
  </p:normalViewPr>
  <p:slideViewPr>
    <p:cSldViewPr snapToGrid="0" snapToObjects="1">
      <p:cViewPr varScale="1">
        <p:scale>
          <a:sx n="109" d="100"/>
          <a:sy n="109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78333" y="4797881"/>
            <a:ext cx="19966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Page Tables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sz="2500"/>
              <a:t>Stores the </a:t>
            </a:r>
            <a:r>
              <a:rPr sz="2100"/>
              <a:t>mapping between</a:t>
            </a:r>
            <a:br>
              <a:rPr sz="2100"/>
            </a:br>
            <a:r>
              <a:rPr sz="2100"/>
              <a:t>virtual addresses and physical </a:t>
            </a:r>
            <a:br>
              <a:rPr sz="2100"/>
            </a:br>
            <a:r>
              <a:rPr sz="2100"/>
              <a:t>addresses </a:t>
            </a:r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rPr dirty="0"/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</a:t>
            </a:r>
            <a:r>
              <a:rPr/>
              <a:t>(</a:t>
            </a:r>
            <a:r>
              <a:rPr smtClean="0"/>
              <a:t>CR</a:t>
            </a:r>
            <a:r>
              <a:rPr lang="en-US" smtClean="0"/>
              <a:t>2</a:t>
            </a:r>
            <a:r>
              <a:rPr smtClean="0"/>
              <a:t> </a:t>
            </a:r>
            <a:r>
              <a:t>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2921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pPr>
              <a:defRPr sz="4200"/>
            </a:pPr>
            <a:r>
              <a:rPr sz="3800"/>
              <a:t>TLBs – Translation Lookaside Buffers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85800" y="41148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a small cache that speeds up the translation of virtual addresses to physical addresses.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part of the MMU hardware (comes with CPU)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It is not a Data Cache or Instruction Cache. Those are separate.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simply caches translations from virtual page number to physical page number so that the MMU don’t have to access page-table in memory too often.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On x86 architecture, TLB has to be “flushed” upon every context switch because there is no field in TLB to identify the process context.</a:t>
            </a:r>
          </a:p>
        </p:txBody>
      </p:sp>
      <p:pic>
        <p:nvPicPr>
          <p:cNvPr id="10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4873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endParaRPr sz="1400" b="1" i="1" dirty="0"/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rPr dirty="0"/>
              <a:t>Small page size</a:t>
            </a:r>
          </a:p>
          <a:p>
            <a:pPr>
              <a:buChar char="•"/>
            </a:pPr>
            <a:r>
              <a:rPr dirty="0"/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 dirty="0"/>
          </a:p>
          <a:p>
            <a:pPr>
              <a:buChar char="•"/>
            </a:pPr>
            <a:endParaRPr sz="2800" dirty="0">
              <a:solidFill>
                <a:srgbClr val="000000"/>
              </a:solidFill>
            </a:endParaRPr>
          </a:p>
          <a:p>
            <a:pPr>
              <a:buChar char="•"/>
            </a:pPr>
            <a:r>
              <a:rPr dirty="0"/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19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 smtClean="0"/>
              <a:t>TLB </a:t>
            </a:r>
            <a:r>
              <a:rPr dirty="0"/>
              <a:t>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</a:t>
            </a:r>
            <a:r>
              <a:rPr dirty="0" smtClean="0"/>
              <a:t>impractical</a:t>
            </a:r>
            <a:r>
              <a:rPr lang="en-US" dirty="0"/>
              <a:t> </a:t>
            </a:r>
            <a:r>
              <a:rPr lang="en-US" dirty="0" smtClean="0"/>
              <a:t>and meant to illustrate the tradeoffs.</a:t>
            </a: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Superpage size = power of 2 x the base page size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But multiple (identical) page-table entries, one per base page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 dirty="0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contiguous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aligned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uniform protection attributes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21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Chapter 3: Modern Operating Systems, Andrew S. Tanenbaum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X86 architecture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/wiki/X86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 dirty="0" smtClean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 smtClean="0"/>
              <a:t>Memory </a:t>
            </a:r>
            <a:r>
              <a:rPr sz="1960" b="1" dirty="0"/>
              <a:t>segment</a:t>
            </a: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</a:t>
            </a:r>
            <a:r>
              <a:rPr lang="en-US" sz="1764" dirty="0" err="1"/>
              <a:t>Memory_segment</a:t>
            </a:r>
            <a:endParaRPr lang="en-US" sz="1764" dirty="0"/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Memory model</a:t>
            </a:r>
            <a:endParaRPr sz="1960" dirty="0">
              <a:solidFill>
                <a:srgbClr val="000000"/>
              </a:solidFill>
            </a:endParaRP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 dirty="0"/>
              <a:t>http://en.wikipedia.org/wiki/Memory_model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IA-32 Intel Architecture Software Developer’s Manual, Volume 1: Basic </a:t>
            </a:r>
            <a:r>
              <a:rPr sz="1960" b="1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6863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21208">
              <a:defRPr sz="2508"/>
            </a:pPr>
            <a:r>
              <a:t>What if physical memory is not enough for a single process?</a:t>
            </a:r>
          </a:p>
          <a:p>
            <a:pPr defTabSz="521208">
              <a:defRPr sz="2508"/>
            </a:pPr>
            <a:r>
              <a:t>— Virtual Memory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Swapping is useful when the sum total of memory requirements of all processes is greater than DRAM 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But sometimes, a  single process might require more memory than the available DRAM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In such cases swapping is not enough. Rather, we need to break up the memory space of a process into smaller equal-sized pieces (called pages).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Operating system 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>
                <a:solidFill>
                  <a:srgbClr val="FF0000"/>
                </a:solidFill>
              </a:rPr>
              <a:t>Virtual memory</a:t>
            </a:r>
            <a:r>
              <a:rPr sz="2000">
                <a:solidFill>
                  <a:srgbClr val="000000"/>
                </a:solidFill>
              </a:rPr>
              <a:t>: means that each process gets an illusion that it has more memory than the physical DRAM in the system.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of a Process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32650" y="24749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>
                <a:latin typeface="+mj-lt"/>
                <a:ea typeface="+mj-ea"/>
                <a:cs typeface="+mj-cs"/>
                <a:sym typeface="Helvetica"/>
              </a:rPr>
              <a:t>Physical DRAM</a:t>
            </a: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MMU = Memory Management Unit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Part of Hardware 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Converts Virtual Addresses to Physical Addresses</a:t>
            </a:r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1498</Words>
  <Application>Microsoft Macintosh PowerPoint</Application>
  <PresentationFormat>On-screen Show (4:3)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What if physical memory is not enough for a single process? — Virtual Memory</vt:lpstr>
      <vt:lpstr>Virtual Memory and MMU</vt:lpstr>
      <vt:lpstr>Page Tables</vt:lpstr>
      <vt:lpstr>Virtual Address Translation For Small Address Space</vt:lpstr>
      <vt:lpstr>Virtual Address Translation For Large Address Space</vt:lpstr>
      <vt:lpstr>Typical Page Table Entry (PTE)</vt:lpstr>
      <vt:lpstr>TLBs – Translation Lookaside Buffers</vt:lpstr>
      <vt:lpstr>Cold Start Penalty</vt:lpstr>
      <vt:lpstr>Tagged TLB</vt:lpstr>
      <vt:lpstr>Two types of memory translation architectures</vt:lpstr>
      <vt:lpstr>Impact of Page Size on Page tables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36</cp:revision>
  <cp:lastPrinted>2017-05-05T09:45:27Z</cp:lastPrinted>
  <dcterms:modified xsi:type="dcterms:W3CDTF">2017-05-05T09:50:18Z</dcterms:modified>
</cp:coreProperties>
</file>