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dmin@cs.binghamton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CS350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LAB0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Compilation and Execution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>
                <a:solidFill>
                  <a:srgbClr val="000000"/>
                </a:solidFill>
              </a:rPr>
              <a:t>cc(GNU Compiler Collection) Compiler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Standard way of compilation - using command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>
                <a:solidFill>
                  <a:srgbClr val="000000"/>
                </a:solidFill>
              </a:rPr>
              <a:t>cc -o hello.exe hello.c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compile and link source file hello.c into executable hello.exe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./hello.exe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Execute hello.exe under the specified path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Lab Activity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93800"/>
            <a:ext cx="8520600" cy="41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	Write a C program to find the factorial of a number using Recursion.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Factorial of 5 (represented as 5!) = 5 * 4* 3 * 2 *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Factorial of 3 (represented as 3!) = 3 * 2 * 1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STEP 1</a:t>
            </a:r>
            <a:r>
              <a:rPr lang="en">
                <a:solidFill>
                  <a:srgbClr val="000000"/>
                </a:solidFill>
              </a:rPr>
              <a:t>: Create a fact.c file and write a program that takes a number as input and calculates factorial of the number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2</a:t>
            </a:r>
            <a:r>
              <a:rPr lang="en">
                <a:solidFill>
                  <a:schemeClr val="dk1"/>
                </a:solidFill>
              </a:rPr>
              <a:t> : Create a Makefile to compile the program</a:t>
            </a:r>
          </a:p>
          <a:p>
            <a:pPr indent="387350" lvl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Ex: gcc -o fact fact.c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3</a:t>
            </a:r>
            <a:r>
              <a:rPr lang="en">
                <a:solidFill>
                  <a:schemeClr val="dk1"/>
                </a:solidFill>
              </a:rPr>
              <a:t> : Run the Makefile using the command </a:t>
            </a:r>
            <a:r>
              <a:rPr b="1" lang="en">
                <a:solidFill>
                  <a:schemeClr val="dk1"/>
                </a:solidFill>
              </a:rPr>
              <a:t>make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4</a:t>
            </a:r>
            <a:r>
              <a:rPr lang="en">
                <a:solidFill>
                  <a:schemeClr val="dk1"/>
                </a:solidFill>
              </a:rPr>
              <a:t> : Execute the executable file “</a:t>
            </a:r>
            <a:r>
              <a:rPr b="1" lang="en">
                <a:solidFill>
                  <a:schemeClr val="dk1"/>
                </a:solidFill>
              </a:rPr>
              <a:t>fact</a:t>
            </a:r>
            <a:r>
              <a:rPr lang="en">
                <a:solidFill>
                  <a:schemeClr val="dk1"/>
                </a:solidFill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207950" y="529900"/>
            <a:ext cx="8520600" cy="42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2	</a:t>
            </a:r>
            <a:r>
              <a:rPr b="1" lang="en">
                <a:solidFill>
                  <a:schemeClr val="dk1"/>
                </a:solidFill>
              </a:rPr>
              <a:t>Write a C program to swap two numbers using pointers.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STEP 1</a:t>
            </a:r>
            <a:r>
              <a:rPr lang="en">
                <a:solidFill>
                  <a:schemeClr val="dk1"/>
                </a:solidFill>
              </a:rPr>
              <a:t> : Create a swap_numbers.c file and write a program that takes two integer variables as input and swap the numbers using pointers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Ex: Before swap a = 1, b=2 ;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After swap a = 2, b = 1;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STEP 2</a:t>
            </a:r>
            <a:r>
              <a:rPr lang="en">
                <a:solidFill>
                  <a:schemeClr val="dk1"/>
                </a:solidFill>
              </a:rPr>
              <a:t> : Create a Makefile to compile the program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Ex: gcc -o swap_numbers swap_numbers.c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STEP 3</a:t>
            </a:r>
            <a:r>
              <a:rPr lang="en">
                <a:solidFill>
                  <a:schemeClr val="dk1"/>
                </a:solidFill>
              </a:rPr>
              <a:t> : Run the Makefile using the command </a:t>
            </a:r>
            <a:r>
              <a:rPr b="1" lang="en">
                <a:solidFill>
                  <a:schemeClr val="dk1"/>
                </a:solidFill>
              </a:rPr>
              <a:t>make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4</a:t>
            </a:r>
            <a:r>
              <a:rPr lang="en">
                <a:solidFill>
                  <a:schemeClr val="dk1"/>
                </a:solidFill>
              </a:rPr>
              <a:t> : Execute the executable file “</a:t>
            </a:r>
            <a:r>
              <a:rPr b="1" lang="en">
                <a:solidFill>
                  <a:schemeClr val="dk1"/>
                </a:solidFill>
              </a:rPr>
              <a:t>swap_numbers</a:t>
            </a:r>
            <a:r>
              <a:rPr lang="en">
                <a:solidFill>
                  <a:schemeClr val="dk1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Required : CS LDAP account credentials to access cs350 lab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Email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admin@cs.binghamton.edu</a:t>
            </a:r>
            <a:r>
              <a:rPr lang="en">
                <a:solidFill>
                  <a:srgbClr val="000000"/>
                </a:solidFill>
              </a:rPr>
              <a:t> CS LDAP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 the </a:t>
            </a:r>
            <a:r>
              <a:rPr b="1" lang="en">
                <a:solidFill>
                  <a:srgbClr val="000000"/>
                </a:solidFill>
              </a:rPr>
              <a:t>user id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password</a:t>
            </a:r>
            <a:r>
              <a:rPr lang="en">
                <a:solidFill>
                  <a:srgbClr val="000000"/>
                </a:solidFill>
              </a:rPr>
              <a:t> to login the lab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Recursion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Pointers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Makefile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Compilation and Execution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Activity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E"/>
                </a:highlight>
              </a:rPr>
              <a:t>Definition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: A function is said to be recursive if it calls itself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Pseudocode: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f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unction counter(count){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	if(count &lt; 1) return;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p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rintf(“count = %d\n”, count);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	counter(count -1);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</a:rPr>
              <a:t>It handles a simple “base case” without using recursion.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Consider the declaration i = 3,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declaration tells the C compiler to: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(a) Reserve space in memory to hold the integer value.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(b) Associate the name i with this memory location.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(c) Store the value 3 at this location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424150" y="3942950"/>
            <a:ext cx="1089600" cy="76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800"/>
              <a:t>      3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463050" y="4824925"/>
            <a:ext cx="1050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b="1" lang="en"/>
              <a:t>6324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443650" y="3424050"/>
            <a:ext cx="1050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b="1" lang="en" sz="1800"/>
              <a:t>i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630325" y="3424050"/>
            <a:ext cx="14397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 name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630325" y="4166300"/>
            <a:ext cx="1543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Value at location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760075" y="4798975"/>
            <a:ext cx="130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233875" y="145675"/>
            <a:ext cx="8520600" cy="43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other pointer operator available in c is ‘</a:t>
            </a:r>
            <a:r>
              <a:rPr b="1" lang="en">
                <a:solidFill>
                  <a:srgbClr val="000000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’ called ‘value at address operator’ or ‘indirection operator’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Let i = 3;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nd j = &amp;i;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					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					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						Declaration of j : int *j;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92875" y="2814535"/>
            <a:ext cx="1089600" cy="76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      3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31775" y="3696510"/>
            <a:ext cx="1050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b="1" lang="en"/>
              <a:t>6324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2375" y="2295635"/>
            <a:ext cx="1050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b="1" lang="en" sz="1800"/>
              <a:t>i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204776" y="2801564"/>
            <a:ext cx="1089600" cy="76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  6324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243676" y="3683539"/>
            <a:ext cx="1050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b="1" lang="en"/>
              <a:t>7000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224276" y="2282664"/>
            <a:ext cx="1050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b="1" lang="en" sz="1800"/>
              <a:t>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Makefile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make is a Unix tool to simplify building program executables from many modules</a:t>
            </a:r>
          </a:p>
          <a:p>
            <a:pPr lv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Using make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 Makefile listing the rules for building the executable the file should be named 'Makefile' or 'makefile'. 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After editing program file(s), rebuild the executable by typing make: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$make </a:t>
            </a: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A specific target in the Makefile can be executed by typing: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$make target_label</a:t>
            </a:r>
            <a:br>
              <a:rPr lang="en" sz="1400">
                <a:solidFill>
                  <a:schemeClr val="dk1"/>
                </a:solidFill>
              </a:rPr>
            </a:b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For example, to execute the rm commands in the example makefile below, type: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$make clean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432900"/>
            <a:ext cx="8520600" cy="413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Creating a Makefile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is the generic target entry form: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</a:t>
            </a:r>
            <a:r>
              <a:rPr lang="en">
                <a:solidFill>
                  <a:schemeClr val="dk1"/>
                </a:solidFill>
              </a:rPr>
              <a:t>: the &lt;tab&gt; in the command line is necessary for make to work 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:  </a:t>
            </a:r>
            <a:r>
              <a:rPr b="1" lang="en">
                <a:solidFill>
                  <a:schemeClr val="dk1"/>
                </a:solidFill>
              </a:rPr>
              <a:t>dependency1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dependency2</a:t>
            </a:r>
            <a:r>
              <a:rPr lang="en">
                <a:solidFill>
                  <a:schemeClr val="dk1"/>
                </a:solidFill>
              </a:rPr>
              <a:t> ...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&lt;</a:t>
            </a:r>
            <a:r>
              <a:rPr b="1" lang="en">
                <a:solidFill>
                  <a:schemeClr val="dk1"/>
                </a:solidFill>
              </a:rPr>
              <a:t>tab</a:t>
            </a:r>
            <a:r>
              <a:rPr lang="en">
                <a:solidFill>
                  <a:schemeClr val="dk1"/>
                </a:solidFill>
              </a:rPr>
              <a:t>&gt; </a:t>
            </a:r>
            <a:r>
              <a:rPr b="1" lang="en">
                <a:solidFill>
                  <a:schemeClr val="dk1"/>
                </a:solidFill>
              </a:rPr>
              <a:t>command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</a:p>
          <a:p>
            <a:pPr lv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439100"/>
            <a:ext cx="8520600" cy="43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An example of makefile: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mymake: sample.o myhead.o myfile.o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gcc -o samoutput sample.o myhead.o myfile.o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sample.o: sample.c myhead.h myfile.h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gcc -c sample.c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myhead.o: myhead.c myhead.h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gcc -c myhead.c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myfile.o: myfile.c myfile.h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gcc -c myfile.c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