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9024"/>
  </p:normalViewPr>
  <p:slideViewPr>
    <p:cSldViewPr snapToGrid="0" snapToObjects="1">
      <p:cViewPr varScale="1">
        <p:scale>
          <a:sx n="99" d="100"/>
          <a:sy n="99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of Turns</a:t>
            </a:r>
          </a:p>
          <a:p>
            <a:r>
              <a:rPr lang="en-US" dirty="0" smtClean="0"/>
              <a:t>Practice of </a:t>
            </a:r>
            <a:r>
              <a:rPr lang="en-US" dirty="0" err="1" smtClean="0"/>
              <a:t>sigaction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 not use signal()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game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would like to make the signal travel among all the processes, including the parent process, in a orderly circular fashion of total M turns.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763203"/>
            <a:ext cx="4572000" cy="3413760"/>
          </a:xfrm>
        </p:spPr>
      </p:pic>
    </p:spTree>
    <p:extLst>
      <p:ext uri="{BB962C8B-B14F-4D97-AF65-F5344CB8AC3E}">
        <p14:creationId xmlns:p14="http://schemas.microsoft.com/office/powerpoint/2010/main" val="20096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game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off the parent (origin), it sends the signal to its direct descendent. </a:t>
            </a:r>
          </a:p>
          <a:p>
            <a:r>
              <a:rPr lang="en-US" dirty="0"/>
              <a:t>In turn, each child sends the signal to its direct descendent.</a:t>
            </a:r>
          </a:p>
          <a:p>
            <a:r>
              <a:rPr lang="en-US" dirty="0"/>
              <a:t>For the last child, it sends the signal to the origin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P -&gt; C1 -&gt; C2 -&gt; C3 -&gt; P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sigaction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kill()</a:t>
            </a:r>
          </a:p>
          <a:p>
            <a:r>
              <a:rPr lang="en-US" dirty="0" smtClean="0"/>
              <a:t>SIGUSR1</a:t>
            </a:r>
          </a:p>
          <a:p>
            <a:r>
              <a:rPr lang="en-US" dirty="0" smtClean="0"/>
              <a:t>SIGUSR2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8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114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Office Theme</vt:lpstr>
      <vt:lpstr>Lab 06</vt:lpstr>
      <vt:lpstr>How does the game work?</vt:lpstr>
      <vt:lpstr>How does the game work?</vt:lpstr>
      <vt:lpstr>Signal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258</cp:revision>
  <dcterms:created xsi:type="dcterms:W3CDTF">2017-09-03T17:22:53Z</dcterms:created>
  <dcterms:modified xsi:type="dcterms:W3CDTF">2017-10-03T03:10:10Z</dcterms:modified>
</cp:coreProperties>
</file>