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57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9017"/>
  </p:normalViewPr>
  <p:slideViewPr>
    <p:cSldViewPr snapToGrid="0" snapToObjects="1">
      <p:cViewPr varScale="1">
        <p:scale>
          <a:sx n="99" d="100"/>
          <a:sy n="99" d="100"/>
        </p:scale>
        <p:origin x="2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7BC92-E53A-F24D-A51D-7FB076BCC6F1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6758F-3AD9-384A-9C90-C755CDF62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3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 make</a:t>
            </a:r>
            <a:r>
              <a:rPr lang="en-US" baseline="0" dirty="0" smtClean="0"/>
              <a:t> help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www.gnu.org</a:t>
            </a:r>
            <a:r>
              <a:rPr lang="en-US" dirty="0" smtClean="0"/>
              <a:t>/software/make/manual/</a:t>
            </a:r>
            <a:r>
              <a:rPr lang="en-US" dirty="0" err="1" smtClean="0"/>
              <a:t>make.html#Implicit-Variables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remove the</a:t>
            </a:r>
            <a:r>
              <a:rPr lang="en-US" baseline="0" dirty="0" smtClean="0"/>
              <a:t> Linux Kernel from Ubuntu?</a:t>
            </a: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/boot/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vmlinuz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*KERNEL-VERSION*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/boot/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*KERNEL-VERSION*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/boot/System-map*KERNEL-VERSION*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/boot/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-*KERNEL-VERSION*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/lib/modules/*KERNEL-VERSION*/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/*KERNEL-VERSION*/.</a:t>
            </a:r>
            <a:endParaRPr lang="en-US" i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grub.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6758F-3AD9-384A-9C90-C755CDF624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9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0AC7-9083-8749-AA05-79D3CDD3A717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0AC7-9083-8749-AA05-79D3CDD3A717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50EA-4A5C-0A40-B406-D88148C53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2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04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Linux Kernel Compilation</a:t>
            </a:r>
          </a:p>
          <a:p>
            <a:r>
              <a:rPr lang="en-US" dirty="0" smtClean="0"/>
              <a:t>System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3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GRand</a:t>
            </a:r>
            <a:r>
              <a:rPr lang="en-US" dirty="0" smtClean="0"/>
              <a:t> Universal Bootloader (GRUB)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$ cd /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/default/grub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sudo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grub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grub.old</a:t>
            </a:r>
            <a:endParaRPr lang="en-US" sz="2400" dirty="0" smtClean="0">
              <a:latin typeface="Courier" charset="0"/>
              <a:ea typeface="Courier" charset="0"/>
              <a:cs typeface="Courier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sudoedit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grub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Set the time to show Grub Menu.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GRUB_TIMEOUT=7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5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Kernel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 Linux kernel.</a:t>
            </a:r>
          </a:p>
          <a:p>
            <a:r>
              <a:rPr lang="en-US" dirty="0" smtClean="0"/>
              <a:t>Configure the Linux kernel options based on the existing hardware and user needs.</a:t>
            </a:r>
          </a:p>
          <a:p>
            <a:r>
              <a:rPr lang="en-US" dirty="0" smtClean="0"/>
              <a:t>Compile the Linux kernel and its kernel modules.</a:t>
            </a:r>
          </a:p>
          <a:p>
            <a:r>
              <a:rPr lang="en-US" dirty="0" smtClean="0"/>
              <a:t>Install the Linux kernel and its kernel modules.</a:t>
            </a:r>
          </a:p>
          <a:p>
            <a:r>
              <a:rPr lang="en-US" dirty="0" smtClean="0"/>
              <a:t>Boot into the new kernel.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0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Required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sudo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apt-get install libncurses5-dev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gcc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make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exuberant-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ctags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bc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libssl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-dev</a:t>
            </a:r>
          </a:p>
        </p:txBody>
      </p:sp>
    </p:spTree>
    <p:extLst>
      <p:ext uri="{BB962C8B-B14F-4D97-AF65-F5344CB8AC3E}">
        <p14:creationId xmlns:p14="http://schemas.microsoft.com/office/powerpoint/2010/main" val="164131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smtClean="0"/>
              <a:t>Kernel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Log into our virtual machine.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wget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https://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www.kernel.org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/pub/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linux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/kernel/v4.x/linux-4.4.1.tar.gz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$ tar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xvf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linux-4.13.2.tar.xz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$ cd linux-4.13.2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$ make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localmodconfig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$ make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all # or make?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$ make 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modules_install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make install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Boot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into the new kernel.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50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also check other </a:t>
            </a:r>
            <a:r>
              <a:rPr lang="en-US" smtClean="0"/>
              <a:t>online resources.</a:t>
            </a:r>
            <a:endParaRPr lang="en-US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oscourse.github.io</a:t>
            </a:r>
            <a:r>
              <a:rPr lang="en-US" dirty="0"/>
              <a:t>/slides/</a:t>
            </a:r>
            <a:r>
              <a:rPr lang="en-US" dirty="0" err="1"/>
              <a:t>system_calls.pdf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93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</TotalTime>
  <Words>191</Words>
  <Application>Microsoft Macintosh PowerPoint</Application>
  <PresentationFormat>On-screen Show (4:3)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Courier</vt:lpstr>
      <vt:lpstr>Arial</vt:lpstr>
      <vt:lpstr>Office Theme</vt:lpstr>
      <vt:lpstr>Lab 04</vt:lpstr>
      <vt:lpstr>GRand Universal Bootloader (GRUB)</vt:lpstr>
      <vt:lpstr>Linux Kernel Compilation</vt:lpstr>
      <vt:lpstr>Possible Required Packages</vt:lpstr>
      <vt:lpstr>Linux Kernel Compilation</vt:lpstr>
      <vt:lpstr>System Call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</dc:title>
  <dc:creator>Kevin Cheng</dc:creator>
  <cp:lastModifiedBy>Kevin Cheng</cp:lastModifiedBy>
  <cp:revision>242</cp:revision>
  <dcterms:created xsi:type="dcterms:W3CDTF">2017-09-03T17:22:53Z</dcterms:created>
  <dcterms:modified xsi:type="dcterms:W3CDTF">2017-09-19T14:23:13Z</dcterms:modified>
</cp:coreProperties>
</file>