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7BC92-E53A-F24D-A51D-7FB076BCC6F1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6758F-3AD9-384A-9C90-C755CDF6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standards.ieee.org</a:t>
            </a:r>
            <a:r>
              <a:rPr lang="en-US" dirty="0" smtClean="0"/>
              <a:t>/</a:t>
            </a:r>
            <a:r>
              <a:rPr lang="en-US" dirty="0" err="1" smtClean="0"/>
              <a:t>findstds</a:t>
            </a:r>
            <a:r>
              <a:rPr lang="en-US" dirty="0" smtClean="0"/>
              <a:t>/standard/1003.1-2008.html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www.opengroup.org</a:t>
            </a:r>
            <a:r>
              <a:rPr lang="en-US" dirty="0" smtClean="0"/>
              <a:t>/</a:t>
            </a:r>
            <a:r>
              <a:rPr lang="en-US" dirty="0" err="1" smtClean="0"/>
              <a:t>austin</a:t>
            </a:r>
            <a:r>
              <a:rPr lang="en-US" dirty="0" smtClean="0"/>
              <a:t>/papers/</a:t>
            </a:r>
            <a:r>
              <a:rPr lang="en-US" dirty="0" err="1" smtClean="0"/>
              <a:t>posix_faq.html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www.unix.org</a:t>
            </a:r>
            <a:r>
              <a:rPr lang="en-US" dirty="0" smtClean="0"/>
              <a:t>/version3/</a:t>
            </a:r>
            <a:r>
              <a:rPr lang="en-US" dirty="0" err="1" smtClean="0"/>
              <a:t>ieee_std.html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mathworld.wolfram.com</a:t>
            </a:r>
            <a:r>
              <a:rPr lang="en-US" dirty="0" smtClean="0"/>
              <a:t>/</a:t>
            </a:r>
            <a:r>
              <a:rPr lang="en-US" dirty="0" err="1" smtClean="0"/>
              <a:t>HashFunction.html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www.openssl.org</a:t>
            </a:r>
            <a:r>
              <a:rPr lang="en-US" dirty="0" smtClean="0"/>
              <a:t>/docs/man1.1.0/crypto/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2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0AC7-9083-8749-AA05-79D3CDD3A717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scourse.github.io/examples/pthread_example.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3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Time to Use Your VM in CSVB?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Linux machine owned by a student does not have the OpenSSL development library, please install it.</a:t>
            </a:r>
          </a:p>
          <a:p>
            <a:pPr lvl="1"/>
            <a:r>
              <a:rPr lang="en-US" dirty="0" smtClean="0"/>
              <a:t>For Ubuntu: $ </a:t>
            </a:r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libssl</a:t>
            </a:r>
            <a:r>
              <a:rPr lang="en-US" dirty="0" smtClean="0"/>
              <a:t>-dev</a:t>
            </a:r>
          </a:p>
          <a:p>
            <a:r>
              <a:rPr lang="en-US" dirty="0"/>
              <a:t>How to compile and link with OpenSSL library?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lssl</a:t>
            </a:r>
            <a:r>
              <a:rPr lang="en-US" dirty="0"/>
              <a:t> -</a:t>
            </a:r>
            <a:r>
              <a:rPr lang="en-US" dirty="0" err="1" smtClean="0"/>
              <a:t>lcrypto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2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fork: create a child process.</a:t>
            </a:r>
          </a:p>
          <a:p>
            <a:r>
              <a:rPr lang="en-US" dirty="0" err="1"/>
              <a:t>execl</a:t>
            </a:r>
            <a:r>
              <a:rPr lang="en-US" dirty="0"/>
              <a:t>, </a:t>
            </a:r>
            <a:r>
              <a:rPr lang="en-US" dirty="0" err="1"/>
              <a:t>execlp</a:t>
            </a:r>
            <a:r>
              <a:rPr lang="en-US" dirty="0"/>
              <a:t>, </a:t>
            </a:r>
            <a:r>
              <a:rPr lang="en-US" dirty="0" err="1"/>
              <a:t>execle</a:t>
            </a:r>
            <a:r>
              <a:rPr lang="en-US" dirty="0"/>
              <a:t>, </a:t>
            </a:r>
            <a:r>
              <a:rPr lang="en-US" dirty="0" err="1"/>
              <a:t>execv</a:t>
            </a:r>
            <a:r>
              <a:rPr lang="en-US" dirty="0"/>
              <a:t>, </a:t>
            </a:r>
            <a:r>
              <a:rPr lang="en-US" dirty="0" err="1"/>
              <a:t>execvp</a:t>
            </a:r>
            <a:r>
              <a:rPr lang="en-US" dirty="0"/>
              <a:t>, </a:t>
            </a:r>
            <a:r>
              <a:rPr lang="en-US" dirty="0" err="1" smtClean="0"/>
              <a:t>execvpe</a:t>
            </a:r>
            <a:r>
              <a:rPr lang="en-US" dirty="0" smtClean="0"/>
              <a:t>: execute </a:t>
            </a:r>
            <a:r>
              <a:rPr lang="en-US" dirty="0"/>
              <a:t>a file</a:t>
            </a:r>
          </a:p>
          <a:p>
            <a:r>
              <a:rPr lang="en-US" dirty="0"/>
              <a:t>wait, </a:t>
            </a:r>
            <a:r>
              <a:rPr lang="en-US" dirty="0" err="1"/>
              <a:t>waitpid</a:t>
            </a:r>
            <a:r>
              <a:rPr lang="en-US" dirty="0"/>
              <a:t>, </a:t>
            </a:r>
            <a:r>
              <a:rPr lang="en-US" dirty="0" err="1" smtClean="0"/>
              <a:t>waitid</a:t>
            </a:r>
            <a:r>
              <a:rPr lang="en-US" dirty="0" smtClean="0"/>
              <a:t>: </a:t>
            </a:r>
            <a:r>
              <a:rPr lang="en-US" dirty="0"/>
              <a:t>wait for process to change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3" y="1690689"/>
            <a:ext cx="7124154" cy="4108532"/>
          </a:xfrm>
        </p:spPr>
      </p:pic>
    </p:spTree>
    <p:extLst>
      <p:ext uri="{BB962C8B-B14F-4D97-AF65-F5344CB8AC3E}">
        <p14:creationId xmlns:p14="http://schemas.microsoft.com/office/powerpoint/2010/main" val="4139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hardware vendors implement their own versions of threads.</a:t>
            </a:r>
          </a:p>
          <a:p>
            <a:r>
              <a:rPr lang="en-US" dirty="0" smtClean="0"/>
              <a:t>Portability of thread implementation became a problem.</a:t>
            </a:r>
          </a:p>
          <a:p>
            <a:r>
              <a:rPr lang="en-US" dirty="0" smtClean="0"/>
              <a:t>There was a need to have a standardized programming interface.</a:t>
            </a:r>
          </a:p>
          <a:p>
            <a:pPr lvl="1"/>
            <a:r>
              <a:rPr lang="en-US" dirty="0"/>
              <a:t>IEEE POSIX 1003.1c standard (1995)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43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pthread_create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br>
              <a:rPr lang="en-US" sz="24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pthread_t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2400" u="sng" dirty="0" smtClean="0">
                <a:latin typeface="Courier" charset="0"/>
                <a:ea typeface="Courier" charset="0"/>
                <a:cs typeface="Courier" charset="0"/>
              </a:rPr>
              <a:t>thread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sz="24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pthread_attr_t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2400" u="sng" dirty="0" err="1" smtClean="0">
                <a:latin typeface="Courier" charset="0"/>
                <a:ea typeface="Courier" charset="0"/>
                <a:cs typeface="Courier" charset="0"/>
              </a:rPr>
              <a:t>attr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sz="24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void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*(*</a:t>
            </a:r>
            <a:r>
              <a:rPr lang="en-US" sz="2400" u="sng" dirty="0" err="1">
                <a:latin typeface="Courier" charset="0"/>
                <a:ea typeface="Courier" charset="0"/>
                <a:cs typeface="Courier" charset="0"/>
              </a:rPr>
              <a:t>start_routine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 (void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*),</a:t>
            </a:r>
            <a:br>
              <a:rPr lang="en-US" sz="24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void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2400" u="sng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pthread_join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br>
              <a:rPr lang="en-US" sz="24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pthread_t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u="sng" dirty="0" smtClean="0">
                <a:latin typeface="Courier" charset="0"/>
                <a:ea typeface="Courier" charset="0"/>
                <a:cs typeface="Courier" charset="0"/>
              </a:rPr>
              <a:t>thread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sz="24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void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**</a:t>
            </a:r>
            <a:r>
              <a:rPr lang="en-US" sz="2400" u="sng" dirty="0" err="1"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pthread_exit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(void *</a:t>
            </a:r>
            <a:r>
              <a:rPr lang="en-US" sz="2400" u="sng" dirty="0" err="1"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0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oscourse.github.io/examples/pthread_example.c</a:t>
            </a:r>
            <a:endParaRPr lang="en-US" dirty="0" smtClean="0"/>
          </a:p>
          <a:p>
            <a:r>
              <a:rPr lang="en-US" dirty="0" smtClean="0"/>
              <a:t>Compile and link with </a:t>
            </a:r>
            <a:r>
              <a:rPr lang="mr-IN" dirty="0" smtClean="0"/>
              <a:t>–</a:t>
            </a:r>
            <a:r>
              <a:rPr lang="en-US" dirty="0" err="1" smtClean="0"/>
              <a:t>pthread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0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 function is used to map data of arbitrary size to the data of fixed size.</a:t>
            </a:r>
          </a:p>
          <a:p>
            <a:r>
              <a:rPr lang="en-US" dirty="0" smtClean="0"/>
              <a:t>Hash function is irreversible.</a:t>
            </a:r>
          </a:p>
          <a:p>
            <a:r>
              <a:rPr lang="en-US" dirty="0" smtClean="0"/>
              <a:t>Hash function provides us a quick way to verify the data integrity.</a:t>
            </a:r>
          </a:p>
          <a:p>
            <a:r>
              <a:rPr lang="en-US" dirty="0" smtClean="0"/>
              <a:t>OpenSSL library provides a general purpose cryptography library, including a set of hash functions.</a:t>
            </a:r>
          </a:p>
        </p:txBody>
      </p:sp>
    </p:spTree>
    <p:extLst>
      <p:ext uri="{BB962C8B-B14F-4D97-AF65-F5344CB8AC3E}">
        <p14:creationId xmlns:p14="http://schemas.microsoft.com/office/powerpoint/2010/main" val="173903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MD5</a:t>
            </a:r>
          </a:p>
          <a:p>
            <a:r>
              <a:rPr lang="en-US" dirty="0" smtClean="0"/>
              <a:t>SHA256</a:t>
            </a:r>
          </a:p>
          <a:p>
            <a:r>
              <a:rPr lang="en-US" dirty="0" smtClean="0"/>
              <a:t>SHA512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2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implement the C programs to compute MD5, SHA256 and SHA512 message digest of a large file (&gt; 700MB) based on the three models.</a:t>
            </a:r>
          </a:p>
          <a:p>
            <a:pPr lvl="1"/>
            <a:r>
              <a:rPr lang="en-US" dirty="0" smtClean="0"/>
              <a:t>Process model: single process and multiple processes.</a:t>
            </a:r>
          </a:p>
          <a:p>
            <a:pPr lvl="1"/>
            <a:r>
              <a:rPr lang="en-US" dirty="0" smtClean="0"/>
              <a:t>Thread model.</a:t>
            </a:r>
          </a:p>
          <a:p>
            <a:r>
              <a:rPr lang="en-US" dirty="0" smtClean="0"/>
              <a:t>For each implementation, please measure how long it will take to complete all three message digests.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turn in your program.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291</Words>
  <Application>Microsoft Macintosh PowerPoint</Application>
  <PresentationFormat>On-screen Show (4:3)</PresentationFormat>
  <Paragraphs>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</vt:lpstr>
      <vt:lpstr>Mangal</vt:lpstr>
      <vt:lpstr>Arial</vt:lpstr>
      <vt:lpstr>Office Theme</vt:lpstr>
      <vt:lpstr>Lab 03</vt:lpstr>
      <vt:lpstr>Process</vt:lpstr>
      <vt:lpstr>Thread</vt:lpstr>
      <vt:lpstr>POSIX Threads</vt:lpstr>
      <vt:lpstr>POSIX Threads</vt:lpstr>
      <vt:lpstr>POSIX Thread Example</vt:lpstr>
      <vt:lpstr>POSIX Thread Exercise</vt:lpstr>
      <vt:lpstr>Hash Functions</vt:lpstr>
      <vt:lpstr>POSIX Thread Exercise</vt:lpstr>
      <vt:lpstr>Maybe Time to Use Your VM in CSVB?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</dc:title>
  <dc:creator>Kevin Cheng</dc:creator>
  <cp:lastModifiedBy>Kevin Cheng</cp:lastModifiedBy>
  <cp:revision>187</cp:revision>
  <dcterms:created xsi:type="dcterms:W3CDTF">2017-09-03T17:22:53Z</dcterms:created>
  <dcterms:modified xsi:type="dcterms:W3CDTF">2017-09-10T19:48:23Z</dcterms:modified>
</cp:coreProperties>
</file>