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17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make</a:t>
            </a:r>
            <a:r>
              <a:rPr lang="en-US" baseline="0" dirty="0" smtClean="0"/>
              <a:t> help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www.gnu.org</a:t>
            </a:r>
            <a:r>
              <a:rPr lang="en-US" dirty="0" smtClean="0"/>
              <a:t>/software/make/manual/</a:t>
            </a:r>
            <a:r>
              <a:rPr lang="en-US" dirty="0" err="1" smtClean="0"/>
              <a:t>make.html#Implicit-Variables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remove the</a:t>
            </a:r>
            <a:r>
              <a:rPr lang="en-US" baseline="0" dirty="0" smtClean="0"/>
              <a:t> Linux Kernel from Ubuntu?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vmlinuz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/boot/System-map*KERNEL-VERSION*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/lib/modules/*KERNEL-VERSION*/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/*KERNEL-VERSION*/.</a:t>
            </a:r>
            <a:endParaRPr lang="en-US" i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grub.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Kernel Compilation</a:t>
            </a:r>
          </a:p>
          <a:p>
            <a:r>
              <a:rPr lang="en-US" dirty="0" smtClean="0"/>
              <a:t>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</a:t>
            </a:r>
            <a:r>
              <a:rPr lang="en-US" dirty="0" smtClean="0"/>
              <a:t> Universal Bootloader (GRUB)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cd 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/default/grub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grub.old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sudoedit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Set the time to show Grub Menu.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GRUB_TIMEOUT=7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update-grub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Linux kernel.</a:t>
            </a:r>
          </a:p>
          <a:p>
            <a:r>
              <a:rPr lang="en-US" dirty="0" smtClean="0"/>
              <a:t>Configure the Linux kernel options based on the existing hardware and user needs.</a:t>
            </a:r>
          </a:p>
          <a:p>
            <a:r>
              <a:rPr lang="en-US" dirty="0" smtClean="0"/>
              <a:t>Compile the Linux kernel and its kernel modules.</a:t>
            </a:r>
          </a:p>
          <a:p>
            <a:r>
              <a:rPr lang="en-US" dirty="0" smtClean="0"/>
              <a:t>Install the Linux kernel and its kernel modules.</a:t>
            </a:r>
          </a:p>
          <a:p>
            <a:r>
              <a:rPr lang="en-US" dirty="0" smtClean="0"/>
              <a:t>Boot into the new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Required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apt-get install libncurses5-dev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make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exuberant-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ctags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libssl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16413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smtClean="0"/>
              <a:t>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Log into our virtual machine.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wget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www.kernel.org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/pub/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/kernel/v4.x/linux-4.4.1.tar.gz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tar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xvf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linux-4.4.1.tar.xz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cd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linux-4.4.1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localmodconfig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all # or make?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modules_install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install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Boot into the new kernel.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also check other </a:t>
            </a:r>
            <a:r>
              <a:rPr lang="en-US" smtClean="0"/>
              <a:t>online resources.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oscourse.github.io</a:t>
            </a:r>
            <a:r>
              <a:rPr lang="en-US" dirty="0"/>
              <a:t>/slides/</a:t>
            </a:r>
            <a:r>
              <a:rPr lang="en-US" dirty="0" err="1"/>
              <a:t>system_calls.pdf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193</Words>
  <Application>Microsoft Macintosh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Lab 04</vt:lpstr>
      <vt:lpstr>GRand Universal Bootloader (GRUB)</vt:lpstr>
      <vt:lpstr>Linux Kernel Compilation</vt:lpstr>
      <vt:lpstr>Possible Required Packages</vt:lpstr>
      <vt:lpstr>Linux Kernel Compilation</vt:lpstr>
      <vt:lpstr>System Call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244</cp:revision>
  <dcterms:created xsi:type="dcterms:W3CDTF">2017-09-03T17:22:53Z</dcterms:created>
  <dcterms:modified xsi:type="dcterms:W3CDTF">2017-09-25T00:23:41Z</dcterms:modified>
</cp:coreProperties>
</file>