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63"/>
  </p:normalViewPr>
  <p:slideViewPr>
    <p:cSldViewPr snapToGrid="0" snapToObjects="1">
      <p:cViewPr varScale="1">
        <p:scale>
          <a:sx n="99" d="100"/>
          <a:sy n="99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6200" y="1435100"/>
            <a:ext cx="7772400" cy="1524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63500" y="3048000"/>
            <a:ext cx="6400799" cy="2895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1pPr>
            <a:lvl2pPr marL="0" indent="2286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2pPr>
            <a:lvl3pPr marL="0" indent="4572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3pPr>
            <a:lvl4pPr marL="0" indent="6858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4pPr>
            <a:lvl5pPr marL="0" indent="9144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1749" y="-6350"/>
            <a:ext cx="8991601" cy="1032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172765"/>
            <a:ext cx="8991600" cy="560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79503"/>
            <a:ext cx="1905000" cy="37849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inghamton.edu/~kartik/cs350/index.html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remzi/OSTE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ackboard.binghamton.ed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215" y="1496317"/>
            <a:ext cx="7419085" cy="2085285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>
              <a:defRPr sz="5100"/>
            </a:pPr>
            <a:r>
              <a:t>Operating Systems</a:t>
            </a:r>
            <a:br/>
            <a:r>
              <a:t>Course Overview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77800" y="3670300"/>
            <a:ext cx="6745800" cy="1752600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indent="84709" defTabSz="841247">
              <a:spcBef>
                <a:spcPts val="300"/>
              </a:spcBef>
              <a:defRPr sz="2852"/>
            </a:pPr>
            <a:r>
              <a:rPr dirty="0"/>
              <a:t>Instructor: Kartik Gopalan</a:t>
            </a:r>
          </a:p>
          <a:p>
            <a:pPr indent="84709" defTabSz="841247">
              <a:spcBef>
                <a:spcPts val="300"/>
              </a:spcBef>
              <a:defRPr sz="2852"/>
            </a:pPr>
            <a:endParaRPr dirty="0"/>
          </a:p>
          <a:p>
            <a:pPr defTabSz="841247">
              <a:spcBef>
                <a:spcPts val="300"/>
              </a:spcBef>
              <a:defRPr sz="2852"/>
            </a:pPr>
            <a:r>
              <a:rPr dirty="0"/>
              <a:t>Class website:</a:t>
            </a:r>
          </a:p>
          <a:p>
            <a:pPr marL="262890" lvl="1" indent="157734" defTabSz="841247">
              <a:spcBef>
                <a:spcPts val="300"/>
              </a:spcBef>
              <a:defRPr sz="2852"/>
            </a:pP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oscourse.github.io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144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Stressed?</a:t>
            </a:r>
          </a:p>
        </p:txBody>
      </p:sp>
      <p:sp>
        <p:nvSpPr>
          <p:cNvPr id="368" name="Shape 3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rPr dirty="0"/>
              <a:t>Keep the perspective</a:t>
            </a:r>
          </a:p>
          <a:p>
            <a:pPr lvl="1">
              <a:defRPr sz="2800"/>
            </a:pPr>
            <a:r>
              <a:rPr dirty="0"/>
              <a:t>This is only one little course in the scheme of “things”.</a:t>
            </a:r>
          </a:p>
          <a:p>
            <a:pPr marL="320842" indent="-320842">
              <a:defRPr sz="2800"/>
            </a:pPr>
            <a:endParaRPr dirty="0"/>
          </a:p>
          <a:p>
            <a:pPr marL="320842" indent="-320842">
              <a:defRPr sz="2800"/>
            </a:pPr>
            <a:r>
              <a:rPr dirty="0"/>
              <a:t>If you are overwhelmed with the course, talk to us.</a:t>
            </a:r>
          </a:p>
          <a:p>
            <a:pPr marL="320842" indent="-320842">
              <a:defRPr sz="2800"/>
            </a:pPr>
            <a:endParaRPr dirty="0"/>
          </a:p>
          <a:p>
            <a:pPr marL="320842" indent="-320842">
              <a:defRPr sz="2800"/>
            </a:pPr>
            <a:r>
              <a:rPr dirty="0"/>
              <a:t>If you are depressed or </a:t>
            </a:r>
            <a:r>
              <a:rPr dirty="0" smtClean="0"/>
              <a:t>panicking</a:t>
            </a:r>
            <a:r>
              <a:rPr lang="en-US" dirty="0" smtClean="0"/>
              <a:t> for any other reason</a:t>
            </a:r>
            <a:r>
              <a:rPr dirty="0" smtClean="0"/>
              <a:t>.</a:t>
            </a:r>
            <a:endParaRPr dirty="0"/>
          </a:p>
          <a:p>
            <a:pPr lvl="1">
              <a:defRPr sz="2800"/>
            </a:pPr>
            <a:r>
              <a:rPr dirty="0"/>
              <a:t>Seek professional counseling.</a:t>
            </a:r>
          </a:p>
          <a:p>
            <a:pPr lvl="1">
              <a:defRPr sz="2800"/>
            </a:pPr>
            <a:r>
              <a:rPr dirty="0"/>
              <a:t>http://counseling.binghamton.edu/  </a:t>
            </a:r>
          </a:p>
          <a:p>
            <a:pPr lvl="1">
              <a:defRPr sz="2800"/>
            </a:pPr>
            <a:r>
              <a:rPr dirty="0"/>
              <a:t>Hope you won’t need to ☺</a:t>
            </a:r>
          </a:p>
        </p:txBody>
      </p:sp>
      <p:grpSp>
        <p:nvGrpSpPr>
          <p:cNvPr id="377" name="Group 377"/>
          <p:cNvGrpSpPr/>
          <p:nvPr/>
        </p:nvGrpSpPr>
        <p:grpSpPr>
          <a:xfrm>
            <a:off x="3353711" y="228599"/>
            <a:ext cx="918251" cy="882164"/>
            <a:chOff x="0" y="0"/>
            <a:chExt cx="918249" cy="882162"/>
          </a:xfrm>
        </p:grpSpPr>
        <p:sp>
          <p:nvSpPr>
            <p:cNvPr id="369" name="Shape 369"/>
            <p:cNvSpPr/>
            <p:nvPr/>
          </p:nvSpPr>
          <p:spPr>
            <a:xfrm>
              <a:off x="117982" y="8238"/>
              <a:ext cx="800268" cy="6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70" y="20920"/>
                  </a:lnTo>
                  <a:lnTo>
                    <a:pt x="18687" y="21600"/>
                  </a:lnTo>
                  <a:lnTo>
                    <a:pt x="21600" y="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E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-1" y="244332"/>
              <a:ext cx="157316" cy="200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" y="15880"/>
                  </a:moveTo>
                  <a:lnTo>
                    <a:pt x="0" y="16767"/>
                  </a:lnTo>
                  <a:lnTo>
                    <a:pt x="126" y="17753"/>
                  </a:lnTo>
                  <a:lnTo>
                    <a:pt x="503" y="18641"/>
                  </a:lnTo>
                  <a:lnTo>
                    <a:pt x="1005" y="19529"/>
                  </a:lnTo>
                  <a:lnTo>
                    <a:pt x="1758" y="20219"/>
                  </a:lnTo>
                  <a:lnTo>
                    <a:pt x="2763" y="20811"/>
                  </a:lnTo>
                  <a:lnTo>
                    <a:pt x="3767" y="21205"/>
                  </a:lnTo>
                  <a:lnTo>
                    <a:pt x="4898" y="21501"/>
                  </a:lnTo>
                  <a:lnTo>
                    <a:pt x="6028" y="21600"/>
                  </a:lnTo>
                  <a:lnTo>
                    <a:pt x="7158" y="21501"/>
                  </a:lnTo>
                  <a:lnTo>
                    <a:pt x="8289" y="21205"/>
                  </a:lnTo>
                  <a:lnTo>
                    <a:pt x="9293" y="20712"/>
                  </a:lnTo>
                  <a:lnTo>
                    <a:pt x="10297" y="20120"/>
                  </a:lnTo>
                  <a:lnTo>
                    <a:pt x="11051" y="19332"/>
                  </a:lnTo>
                  <a:lnTo>
                    <a:pt x="11553" y="18444"/>
                  </a:lnTo>
                  <a:lnTo>
                    <a:pt x="11804" y="17457"/>
                  </a:lnTo>
                  <a:lnTo>
                    <a:pt x="12181" y="15288"/>
                  </a:lnTo>
                  <a:lnTo>
                    <a:pt x="12684" y="12921"/>
                  </a:lnTo>
                  <a:lnTo>
                    <a:pt x="13186" y="10652"/>
                  </a:lnTo>
                  <a:lnTo>
                    <a:pt x="13939" y="8285"/>
                  </a:lnTo>
                  <a:lnTo>
                    <a:pt x="15070" y="6016"/>
                  </a:lnTo>
                  <a:lnTo>
                    <a:pt x="16702" y="3847"/>
                  </a:lnTo>
                  <a:lnTo>
                    <a:pt x="18837" y="1874"/>
                  </a:lnTo>
                  <a:lnTo>
                    <a:pt x="21600" y="0"/>
                  </a:lnTo>
                  <a:lnTo>
                    <a:pt x="19339" y="493"/>
                  </a:lnTo>
                  <a:lnTo>
                    <a:pt x="17079" y="1184"/>
                  </a:lnTo>
                  <a:lnTo>
                    <a:pt x="15070" y="1874"/>
                  </a:lnTo>
                  <a:lnTo>
                    <a:pt x="13186" y="2762"/>
                  </a:lnTo>
                  <a:lnTo>
                    <a:pt x="11303" y="3649"/>
                  </a:lnTo>
                  <a:lnTo>
                    <a:pt x="9669" y="4636"/>
                  </a:lnTo>
                  <a:lnTo>
                    <a:pt x="8037" y="5622"/>
                  </a:lnTo>
                  <a:lnTo>
                    <a:pt x="6656" y="6707"/>
                  </a:lnTo>
                  <a:lnTo>
                    <a:pt x="5274" y="7891"/>
                  </a:lnTo>
                  <a:lnTo>
                    <a:pt x="4145" y="8975"/>
                  </a:lnTo>
                  <a:lnTo>
                    <a:pt x="3139" y="10159"/>
                  </a:lnTo>
                  <a:lnTo>
                    <a:pt x="2261" y="11342"/>
                  </a:lnTo>
                  <a:lnTo>
                    <a:pt x="1507" y="12526"/>
                  </a:lnTo>
                  <a:lnTo>
                    <a:pt x="879" y="13611"/>
                  </a:lnTo>
                  <a:lnTo>
                    <a:pt x="378" y="14794"/>
                  </a:lnTo>
                  <a:lnTo>
                    <a:pt x="126" y="15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46338" y="-1"/>
              <a:ext cx="690513" cy="882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35" y="15550"/>
                  </a:moveTo>
                  <a:lnTo>
                    <a:pt x="16279" y="15393"/>
                  </a:lnTo>
                  <a:lnTo>
                    <a:pt x="16622" y="15237"/>
                  </a:lnTo>
                  <a:lnTo>
                    <a:pt x="16965" y="15080"/>
                  </a:lnTo>
                  <a:lnTo>
                    <a:pt x="17280" y="14900"/>
                  </a:lnTo>
                  <a:lnTo>
                    <a:pt x="17595" y="14699"/>
                  </a:lnTo>
                  <a:lnTo>
                    <a:pt x="17909" y="14497"/>
                  </a:lnTo>
                  <a:lnTo>
                    <a:pt x="18224" y="14295"/>
                  </a:lnTo>
                  <a:lnTo>
                    <a:pt x="18510" y="14071"/>
                  </a:lnTo>
                  <a:lnTo>
                    <a:pt x="19226" y="13466"/>
                  </a:lnTo>
                  <a:lnTo>
                    <a:pt x="19826" y="12817"/>
                  </a:lnTo>
                  <a:lnTo>
                    <a:pt x="20370" y="12122"/>
                  </a:lnTo>
                  <a:lnTo>
                    <a:pt x="20799" y="11405"/>
                  </a:lnTo>
                  <a:lnTo>
                    <a:pt x="21142" y="10643"/>
                  </a:lnTo>
                  <a:lnTo>
                    <a:pt x="21400" y="9859"/>
                  </a:lnTo>
                  <a:lnTo>
                    <a:pt x="21543" y="9052"/>
                  </a:lnTo>
                  <a:lnTo>
                    <a:pt x="21600" y="8223"/>
                  </a:lnTo>
                  <a:lnTo>
                    <a:pt x="21543" y="7417"/>
                  </a:lnTo>
                  <a:lnTo>
                    <a:pt x="21400" y="6610"/>
                  </a:lnTo>
                  <a:lnTo>
                    <a:pt x="21142" y="5826"/>
                  </a:lnTo>
                  <a:lnTo>
                    <a:pt x="20799" y="5064"/>
                  </a:lnTo>
                  <a:lnTo>
                    <a:pt x="20370" y="4347"/>
                  </a:lnTo>
                  <a:lnTo>
                    <a:pt x="19826" y="3652"/>
                  </a:lnTo>
                  <a:lnTo>
                    <a:pt x="19226" y="3003"/>
                  </a:lnTo>
                  <a:lnTo>
                    <a:pt x="18510" y="2397"/>
                  </a:lnTo>
                  <a:lnTo>
                    <a:pt x="18138" y="2106"/>
                  </a:lnTo>
                  <a:lnTo>
                    <a:pt x="17738" y="1860"/>
                  </a:lnTo>
                  <a:lnTo>
                    <a:pt x="17337" y="1613"/>
                  </a:lnTo>
                  <a:lnTo>
                    <a:pt x="16908" y="1367"/>
                  </a:lnTo>
                  <a:lnTo>
                    <a:pt x="16479" y="1165"/>
                  </a:lnTo>
                  <a:lnTo>
                    <a:pt x="16021" y="964"/>
                  </a:lnTo>
                  <a:lnTo>
                    <a:pt x="15563" y="784"/>
                  </a:lnTo>
                  <a:lnTo>
                    <a:pt x="15106" y="627"/>
                  </a:lnTo>
                  <a:lnTo>
                    <a:pt x="14619" y="470"/>
                  </a:lnTo>
                  <a:lnTo>
                    <a:pt x="14133" y="358"/>
                  </a:lnTo>
                  <a:lnTo>
                    <a:pt x="13647" y="247"/>
                  </a:lnTo>
                  <a:lnTo>
                    <a:pt x="13132" y="157"/>
                  </a:lnTo>
                  <a:lnTo>
                    <a:pt x="12617" y="90"/>
                  </a:lnTo>
                  <a:lnTo>
                    <a:pt x="12102" y="45"/>
                  </a:lnTo>
                  <a:lnTo>
                    <a:pt x="11587" y="0"/>
                  </a:lnTo>
                  <a:lnTo>
                    <a:pt x="11072" y="0"/>
                  </a:lnTo>
                  <a:lnTo>
                    <a:pt x="9985" y="45"/>
                  </a:lnTo>
                  <a:lnTo>
                    <a:pt x="8955" y="157"/>
                  </a:lnTo>
                  <a:lnTo>
                    <a:pt x="7925" y="358"/>
                  </a:lnTo>
                  <a:lnTo>
                    <a:pt x="6952" y="650"/>
                  </a:lnTo>
                  <a:lnTo>
                    <a:pt x="6037" y="986"/>
                  </a:lnTo>
                  <a:lnTo>
                    <a:pt x="5178" y="1412"/>
                  </a:lnTo>
                  <a:lnTo>
                    <a:pt x="4349" y="1882"/>
                  </a:lnTo>
                  <a:lnTo>
                    <a:pt x="3605" y="2397"/>
                  </a:lnTo>
                  <a:lnTo>
                    <a:pt x="2918" y="2980"/>
                  </a:lnTo>
                  <a:lnTo>
                    <a:pt x="2317" y="3630"/>
                  </a:lnTo>
                  <a:lnTo>
                    <a:pt x="1774" y="4302"/>
                  </a:lnTo>
                  <a:lnTo>
                    <a:pt x="1345" y="5019"/>
                  </a:lnTo>
                  <a:lnTo>
                    <a:pt x="1001" y="5781"/>
                  </a:lnTo>
                  <a:lnTo>
                    <a:pt x="715" y="6565"/>
                  </a:lnTo>
                  <a:lnTo>
                    <a:pt x="572" y="7372"/>
                  </a:lnTo>
                  <a:lnTo>
                    <a:pt x="515" y="8223"/>
                  </a:lnTo>
                  <a:lnTo>
                    <a:pt x="572" y="9052"/>
                  </a:lnTo>
                  <a:lnTo>
                    <a:pt x="715" y="9859"/>
                  </a:lnTo>
                  <a:lnTo>
                    <a:pt x="973" y="10643"/>
                  </a:lnTo>
                  <a:lnTo>
                    <a:pt x="1316" y="11405"/>
                  </a:lnTo>
                  <a:lnTo>
                    <a:pt x="1745" y="12122"/>
                  </a:lnTo>
                  <a:lnTo>
                    <a:pt x="2289" y="12817"/>
                  </a:lnTo>
                  <a:lnTo>
                    <a:pt x="2890" y="13466"/>
                  </a:lnTo>
                  <a:lnTo>
                    <a:pt x="3605" y="14071"/>
                  </a:lnTo>
                  <a:lnTo>
                    <a:pt x="3919" y="14318"/>
                  </a:lnTo>
                  <a:lnTo>
                    <a:pt x="4263" y="14542"/>
                  </a:lnTo>
                  <a:lnTo>
                    <a:pt x="4606" y="14766"/>
                  </a:lnTo>
                  <a:lnTo>
                    <a:pt x="4949" y="14968"/>
                  </a:lnTo>
                  <a:lnTo>
                    <a:pt x="5321" y="15169"/>
                  </a:lnTo>
                  <a:lnTo>
                    <a:pt x="5665" y="15349"/>
                  </a:lnTo>
                  <a:lnTo>
                    <a:pt x="6065" y="15505"/>
                  </a:lnTo>
                  <a:lnTo>
                    <a:pt x="6437" y="15662"/>
                  </a:lnTo>
                  <a:lnTo>
                    <a:pt x="4663" y="19337"/>
                  </a:lnTo>
                  <a:lnTo>
                    <a:pt x="1459" y="18037"/>
                  </a:lnTo>
                  <a:lnTo>
                    <a:pt x="1259" y="17970"/>
                  </a:lnTo>
                  <a:lnTo>
                    <a:pt x="1087" y="17948"/>
                  </a:lnTo>
                  <a:lnTo>
                    <a:pt x="887" y="17948"/>
                  </a:lnTo>
                  <a:lnTo>
                    <a:pt x="687" y="17970"/>
                  </a:lnTo>
                  <a:lnTo>
                    <a:pt x="515" y="18037"/>
                  </a:lnTo>
                  <a:lnTo>
                    <a:pt x="343" y="18127"/>
                  </a:lnTo>
                  <a:lnTo>
                    <a:pt x="200" y="18239"/>
                  </a:lnTo>
                  <a:lnTo>
                    <a:pt x="86" y="18373"/>
                  </a:lnTo>
                  <a:lnTo>
                    <a:pt x="0" y="18665"/>
                  </a:lnTo>
                  <a:lnTo>
                    <a:pt x="57" y="18956"/>
                  </a:lnTo>
                  <a:lnTo>
                    <a:pt x="229" y="19225"/>
                  </a:lnTo>
                  <a:lnTo>
                    <a:pt x="515" y="19427"/>
                  </a:lnTo>
                  <a:lnTo>
                    <a:pt x="5750" y="21555"/>
                  </a:lnTo>
                  <a:lnTo>
                    <a:pt x="8325" y="16222"/>
                  </a:lnTo>
                  <a:lnTo>
                    <a:pt x="8669" y="16290"/>
                  </a:lnTo>
                  <a:lnTo>
                    <a:pt x="8983" y="16334"/>
                  </a:lnTo>
                  <a:lnTo>
                    <a:pt x="9670" y="16424"/>
                  </a:lnTo>
                  <a:lnTo>
                    <a:pt x="10357" y="16469"/>
                  </a:lnTo>
                  <a:lnTo>
                    <a:pt x="10728" y="16491"/>
                  </a:lnTo>
                  <a:lnTo>
                    <a:pt x="11444" y="16491"/>
                  </a:lnTo>
                  <a:lnTo>
                    <a:pt x="11816" y="16469"/>
                  </a:lnTo>
                  <a:lnTo>
                    <a:pt x="12188" y="16447"/>
                  </a:lnTo>
                  <a:lnTo>
                    <a:pt x="13303" y="16312"/>
                  </a:lnTo>
                  <a:lnTo>
                    <a:pt x="13675" y="16245"/>
                  </a:lnTo>
                  <a:lnTo>
                    <a:pt x="14018" y="16178"/>
                  </a:lnTo>
                  <a:lnTo>
                    <a:pt x="16737" y="19292"/>
                  </a:lnTo>
                  <a:lnTo>
                    <a:pt x="13504" y="20054"/>
                  </a:lnTo>
                  <a:lnTo>
                    <a:pt x="13160" y="20188"/>
                  </a:lnTo>
                  <a:lnTo>
                    <a:pt x="12903" y="20435"/>
                  </a:lnTo>
                  <a:lnTo>
                    <a:pt x="12788" y="20726"/>
                  </a:lnTo>
                  <a:lnTo>
                    <a:pt x="12817" y="21040"/>
                  </a:lnTo>
                  <a:lnTo>
                    <a:pt x="12903" y="21197"/>
                  </a:lnTo>
                  <a:lnTo>
                    <a:pt x="13017" y="21309"/>
                  </a:lnTo>
                  <a:lnTo>
                    <a:pt x="13160" y="21421"/>
                  </a:lnTo>
                  <a:lnTo>
                    <a:pt x="13303" y="21510"/>
                  </a:lnTo>
                  <a:lnTo>
                    <a:pt x="13475" y="21578"/>
                  </a:lnTo>
                  <a:lnTo>
                    <a:pt x="13675" y="21600"/>
                  </a:lnTo>
                  <a:lnTo>
                    <a:pt x="13875" y="21600"/>
                  </a:lnTo>
                  <a:lnTo>
                    <a:pt x="14076" y="21578"/>
                  </a:lnTo>
                  <a:lnTo>
                    <a:pt x="19969" y="20211"/>
                  </a:lnTo>
                  <a:lnTo>
                    <a:pt x="15935" y="155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26818" y="64059"/>
              <a:ext cx="546013" cy="54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4" y="18411"/>
                  </a:moveTo>
                  <a:lnTo>
                    <a:pt x="3039" y="18266"/>
                  </a:lnTo>
                  <a:lnTo>
                    <a:pt x="2895" y="18121"/>
                  </a:lnTo>
                  <a:lnTo>
                    <a:pt x="2605" y="17758"/>
                  </a:lnTo>
                  <a:lnTo>
                    <a:pt x="3148" y="17577"/>
                  </a:lnTo>
                  <a:lnTo>
                    <a:pt x="3763" y="17360"/>
                  </a:lnTo>
                  <a:lnTo>
                    <a:pt x="4378" y="17215"/>
                  </a:lnTo>
                  <a:lnTo>
                    <a:pt x="5029" y="17033"/>
                  </a:lnTo>
                  <a:lnTo>
                    <a:pt x="5681" y="16925"/>
                  </a:lnTo>
                  <a:lnTo>
                    <a:pt x="6368" y="16780"/>
                  </a:lnTo>
                  <a:lnTo>
                    <a:pt x="7091" y="16707"/>
                  </a:lnTo>
                  <a:lnTo>
                    <a:pt x="7779" y="16635"/>
                  </a:lnTo>
                  <a:lnTo>
                    <a:pt x="9009" y="16635"/>
                  </a:lnTo>
                  <a:lnTo>
                    <a:pt x="9335" y="16671"/>
                  </a:lnTo>
                  <a:lnTo>
                    <a:pt x="9660" y="16671"/>
                  </a:lnTo>
                  <a:lnTo>
                    <a:pt x="9950" y="16707"/>
                  </a:lnTo>
                  <a:lnTo>
                    <a:pt x="10275" y="16743"/>
                  </a:lnTo>
                  <a:lnTo>
                    <a:pt x="11035" y="16816"/>
                  </a:lnTo>
                  <a:lnTo>
                    <a:pt x="11795" y="16925"/>
                  </a:lnTo>
                  <a:lnTo>
                    <a:pt x="12519" y="17070"/>
                  </a:lnTo>
                  <a:lnTo>
                    <a:pt x="13206" y="17215"/>
                  </a:lnTo>
                  <a:lnTo>
                    <a:pt x="13893" y="17396"/>
                  </a:lnTo>
                  <a:lnTo>
                    <a:pt x="14545" y="17614"/>
                  </a:lnTo>
                  <a:lnTo>
                    <a:pt x="15160" y="17831"/>
                  </a:lnTo>
                  <a:lnTo>
                    <a:pt x="15775" y="18084"/>
                  </a:lnTo>
                  <a:lnTo>
                    <a:pt x="15883" y="18121"/>
                  </a:lnTo>
                  <a:lnTo>
                    <a:pt x="16028" y="18157"/>
                  </a:lnTo>
                  <a:lnTo>
                    <a:pt x="16137" y="18193"/>
                  </a:lnTo>
                  <a:lnTo>
                    <a:pt x="16643" y="18193"/>
                  </a:lnTo>
                  <a:lnTo>
                    <a:pt x="16969" y="18121"/>
                  </a:lnTo>
                  <a:lnTo>
                    <a:pt x="17258" y="18012"/>
                  </a:lnTo>
                  <a:lnTo>
                    <a:pt x="17548" y="17794"/>
                  </a:lnTo>
                  <a:lnTo>
                    <a:pt x="17801" y="17577"/>
                  </a:lnTo>
                  <a:lnTo>
                    <a:pt x="17982" y="17287"/>
                  </a:lnTo>
                  <a:lnTo>
                    <a:pt x="18127" y="16961"/>
                  </a:lnTo>
                  <a:lnTo>
                    <a:pt x="18199" y="16635"/>
                  </a:lnTo>
                  <a:lnTo>
                    <a:pt x="18199" y="16345"/>
                  </a:lnTo>
                  <a:lnTo>
                    <a:pt x="18163" y="16055"/>
                  </a:lnTo>
                  <a:lnTo>
                    <a:pt x="18091" y="15801"/>
                  </a:lnTo>
                  <a:lnTo>
                    <a:pt x="17946" y="15548"/>
                  </a:lnTo>
                  <a:lnTo>
                    <a:pt x="17801" y="15330"/>
                  </a:lnTo>
                  <a:lnTo>
                    <a:pt x="17620" y="15149"/>
                  </a:lnTo>
                  <a:lnTo>
                    <a:pt x="17403" y="14968"/>
                  </a:lnTo>
                  <a:lnTo>
                    <a:pt x="17150" y="14823"/>
                  </a:lnTo>
                  <a:lnTo>
                    <a:pt x="17078" y="14786"/>
                  </a:lnTo>
                  <a:lnTo>
                    <a:pt x="16426" y="14496"/>
                  </a:lnTo>
                  <a:lnTo>
                    <a:pt x="16064" y="14388"/>
                  </a:lnTo>
                  <a:lnTo>
                    <a:pt x="15739" y="14243"/>
                  </a:lnTo>
                  <a:lnTo>
                    <a:pt x="15377" y="14134"/>
                  </a:lnTo>
                  <a:lnTo>
                    <a:pt x="14979" y="14025"/>
                  </a:lnTo>
                  <a:lnTo>
                    <a:pt x="14255" y="13808"/>
                  </a:lnTo>
                  <a:lnTo>
                    <a:pt x="13857" y="13735"/>
                  </a:lnTo>
                  <a:lnTo>
                    <a:pt x="13459" y="13627"/>
                  </a:lnTo>
                  <a:lnTo>
                    <a:pt x="13061" y="13554"/>
                  </a:lnTo>
                  <a:lnTo>
                    <a:pt x="12627" y="13482"/>
                  </a:lnTo>
                  <a:lnTo>
                    <a:pt x="12229" y="13409"/>
                  </a:lnTo>
                  <a:lnTo>
                    <a:pt x="11795" y="13373"/>
                  </a:lnTo>
                  <a:lnTo>
                    <a:pt x="11397" y="13301"/>
                  </a:lnTo>
                  <a:lnTo>
                    <a:pt x="10963" y="13265"/>
                  </a:lnTo>
                  <a:lnTo>
                    <a:pt x="10529" y="13228"/>
                  </a:lnTo>
                  <a:lnTo>
                    <a:pt x="10058" y="13192"/>
                  </a:lnTo>
                  <a:lnTo>
                    <a:pt x="9624" y="13192"/>
                  </a:lnTo>
                  <a:lnTo>
                    <a:pt x="9154" y="13156"/>
                  </a:lnTo>
                  <a:lnTo>
                    <a:pt x="7743" y="13156"/>
                  </a:lnTo>
                  <a:lnTo>
                    <a:pt x="7272" y="13192"/>
                  </a:lnTo>
                  <a:lnTo>
                    <a:pt x="6838" y="13228"/>
                  </a:lnTo>
                  <a:lnTo>
                    <a:pt x="6440" y="13265"/>
                  </a:lnTo>
                  <a:lnTo>
                    <a:pt x="6006" y="13301"/>
                  </a:lnTo>
                  <a:lnTo>
                    <a:pt x="5608" y="13373"/>
                  </a:lnTo>
                  <a:lnTo>
                    <a:pt x="5210" y="13409"/>
                  </a:lnTo>
                  <a:lnTo>
                    <a:pt x="4414" y="13554"/>
                  </a:lnTo>
                  <a:lnTo>
                    <a:pt x="4016" y="13627"/>
                  </a:lnTo>
                  <a:lnTo>
                    <a:pt x="3654" y="13735"/>
                  </a:lnTo>
                  <a:lnTo>
                    <a:pt x="3256" y="13808"/>
                  </a:lnTo>
                  <a:lnTo>
                    <a:pt x="2533" y="14025"/>
                  </a:lnTo>
                  <a:lnTo>
                    <a:pt x="2207" y="14134"/>
                  </a:lnTo>
                  <a:lnTo>
                    <a:pt x="1845" y="14243"/>
                  </a:lnTo>
                  <a:lnTo>
                    <a:pt x="1520" y="14388"/>
                  </a:lnTo>
                  <a:lnTo>
                    <a:pt x="1194" y="14496"/>
                  </a:lnTo>
                  <a:lnTo>
                    <a:pt x="1122" y="14569"/>
                  </a:lnTo>
                  <a:lnTo>
                    <a:pt x="1049" y="14605"/>
                  </a:lnTo>
                  <a:lnTo>
                    <a:pt x="941" y="14641"/>
                  </a:lnTo>
                  <a:lnTo>
                    <a:pt x="832" y="14714"/>
                  </a:lnTo>
                  <a:lnTo>
                    <a:pt x="760" y="14750"/>
                  </a:lnTo>
                  <a:lnTo>
                    <a:pt x="434" y="13808"/>
                  </a:lnTo>
                  <a:lnTo>
                    <a:pt x="217" y="12829"/>
                  </a:lnTo>
                  <a:lnTo>
                    <a:pt x="36" y="11815"/>
                  </a:lnTo>
                  <a:lnTo>
                    <a:pt x="0" y="10764"/>
                  </a:lnTo>
                  <a:lnTo>
                    <a:pt x="36" y="9713"/>
                  </a:lnTo>
                  <a:lnTo>
                    <a:pt x="217" y="8662"/>
                  </a:lnTo>
                  <a:lnTo>
                    <a:pt x="471" y="7647"/>
                  </a:lnTo>
                  <a:lnTo>
                    <a:pt x="832" y="6632"/>
                  </a:lnTo>
                  <a:lnTo>
                    <a:pt x="1266" y="5690"/>
                  </a:lnTo>
                  <a:lnTo>
                    <a:pt x="1809" y="4784"/>
                  </a:lnTo>
                  <a:lnTo>
                    <a:pt x="2460" y="3950"/>
                  </a:lnTo>
                  <a:lnTo>
                    <a:pt x="3184" y="3153"/>
                  </a:lnTo>
                  <a:lnTo>
                    <a:pt x="3582" y="2790"/>
                  </a:lnTo>
                  <a:lnTo>
                    <a:pt x="3980" y="2428"/>
                  </a:lnTo>
                  <a:lnTo>
                    <a:pt x="4378" y="2102"/>
                  </a:lnTo>
                  <a:lnTo>
                    <a:pt x="4812" y="1776"/>
                  </a:lnTo>
                  <a:lnTo>
                    <a:pt x="5282" y="1522"/>
                  </a:lnTo>
                  <a:lnTo>
                    <a:pt x="5717" y="1232"/>
                  </a:lnTo>
                  <a:lnTo>
                    <a:pt x="6187" y="1015"/>
                  </a:lnTo>
                  <a:lnTo>
                    <a:pt x="6694" y="797"/>
                  </a:lnTo>
                  <a:lnTo>
                    <a:pt x="7164" y="616"/>
                  </a:lnTo>
                  <a:lnTo>
                    <a:pt x="7670" y="435"/>
                  </a:lnTo>
                  <a:lnTo>
                    <a:pt x="8177" y="326"/>
                  </a:lnTo>
                  <a:lnTo>
                    <a:pt x="8683" y="217"/>
                  </a:lnTo>
                  <a:lnTo>
                    <a:pt x="9226" y="109"/>
                  </a:lnTo>
                  <a:lnTo>
                    <a:pt x="9733" y="36"/>
                  </a:lnTo>
                  <a:lnTo>
                    <a:pt x="10275" y="0"/>
                  </a:lnTo>
                  <a:lnTo>
                    <a:pt x="11361" y="0"/>
                  </a:lnTo>
                  <a:lnTo>
                    <a:pt x="11868" y="36"/>
                  </a:lnTo>
                  <a:lnTo>
                    <a:pt x="12410" y="109"/>
                  </a:lnTo>
                  <a:lnTo>
                    <a:pt x="12917" y="217"/>
                  </a:lnTo>
                  <a:lnTo>
                    <a:pt x="13423" y="326"/>
                  </a:lnTo>
                  <a:lnTo>
                    <a:pt x="13930" y="435"/>
                  </a:lnTo>
                  <a:lnTo>
                    <a:pt x="14943" y="797"/>
                  </a:lnTo>
                  <a:lnTo>
                    <a:pt x="15883" y="1232"/>
                  </a:lnTo>
                  <a:lnTo>
                    <a:pt x="16318" y="1522"/>
                  </a:lnTo>
                  <a:lnTo>
                    <a:pt x="16788" y="1776"/>
                  </a:lnTo>
                  <a:lnTo>
                    <a:pt x="17222" y="2102"/>
                  </a:lnTo>
                  <a:lnTo>
                    <a:pt x="17620" y="2428"/>
                  </a:lnTo>
                  <a:lnTo>
                    <a:pt x="18416" y="3153"/>
                  </a:lnTo>
                  <a:lnTo>
                    <a:pt x="19140" y="3950"/>
                  </a:lnTo>
                  <a:lnTo>
                    <a:pt x="19791" y="4784"/>
                  </a:lnTo>
                  <a:lnTo>
                    <a:pt x="20334" y="5690"/>
                  </a:lnTo>
                  <a:lnTo>
                    <a:pt x="20768" y="6632"/>
                  </a:lnTo>
                  <a:lnTo>
                    <a:pt x="21130" y="7647"/>
                  </a:lnTo>
                  <a:lnTo>
                    <a:pt x="21383" y="8662"/>
                  </a:lnTo>
                  <a:lnTo>
                    <a:pt x="21564" y="9713"/>
                  </a:lnTo>
                  <a:lnTo>
                    <a:pt x="21600" y="10764"/>
                  </a:lnTo>
                  <a:lnTo>
                    <a:pt x="21528" y="11887"/>
                  </a:lnTo>
                  <a:lnTo>
                    <a:pt x="21383" y="12938"/>
                  </a:lnTo>
                  <a:lnTo>
                    <a:pt x="21130" y="13989"/>
                  </a:lnTo>
                  <a:lnTo>
                    <a:pt x="20768" y="14968"/>
                  </a:lnTo>
                  <a:lnTo>
                    <a:pt x="20297" y="15910"/>
                  </a:lnTo>
                  <a:lnTo>
                    <a:pt x="19755" y="16816"/>
                  </a:lnTo>
                  <a:lnTo>
                    <a:pt x="19140" y="17650"/>
                  </a:lnTo>
                  <a:lnTo>
                    <a:pt x="18452" y="18411"/>
                  </a:lnTo>
                  <a:lnTo>
                    <a:pt x="17656" y="19135"/>
                  </a:lnTo>
                  <a:lnTo>
                    <a:pt x="16824" y="19752"/>
                  </a:lnTo>
                  <a:lnTo>
                    <a:pt x="15956" y="20295"/>
                  </a:lnTo>
                  <a:lnTo>
                    <a:pt x="15015" y="20730"/>
                  </a:lnTo>
                  <a:lnTo>
                    <a:pt x="14002" y="21129"/>
                  </a:lnTo>
                  <a:lnTo>
                    <a:pt x="12989" y="21382"/>
                  </a:lnTo>
                  <a:lnTo>
                    <a:pt x="11904" y="21527"/>
                  </a:lnTo>
                  <a:lnTo>
                    <a:pt x="10818" y="21600"/>
                  </a:lnTo>
                  <a:lnTo>
                    <a:pt x="10275" y="21600"/>
                  </a:lnTo>
                  <a:lnTo>
                    <a:pt x="9733" y="21564"/>
                  </a:lnTo>
                  <a:lnTo>
                    <a:pt x="9226" y="21491"/>
                  </a:lnTo>
                  <a:lnTo>
                    <a:pt x="8683" y="21382"/>
                  </a:lnTo>
                  <a:lnTo>
                    <a:pt x="8177" y="21274"/>
                  </a:lnTo>
                  <a:lnTo>
                    <a:pt x="7670" y="21129"/>
                  </a:lnTo>
                  <a:lnTo>
                    <a:pt x="7164" y="20984"/>
                  </a:lnTo>
                  <a:lnTo>
                    <a:pt x="6694" y="20767"/>
                  </a:lnTo>
                  <a:lnTo>
                    <a:pt x="6187" y="20549"/>
                  </a:lnTo>
                  <a:lnTo>
                    <a:pt x="5717" y="20331"/>
                  </a:lnTo>
                  <a:lnTo>
                    <a:pt x="5282" y="20078"/>
                  </a:lnTo>
                  <a:lnTo>
                    <a:pt x="4812" y="19788"/>
                  </a:lnTo>
                  <a:lnTo>
                    <a:pt x="4378" y="19462"/>
                  </a:lnTo>
                  <a:lnTo>
                    <a:pt x="3980" y="19135"/>
                  </a:lnTo>
                  <a:lnTo>
                    <a:pt x="3582" y="18773"/>
                  </a:lnTo>
                  <a:lnTo>
                    <a:pt x="3184" y="18411"/>
                  </a:lnTo>
                  <a:close/>
                </a:path>
              </a:pathLst>
            </a:custGeom>
            <a:solidFill>
              <a:srgbClr val="FF9E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94792" y="204071"/>
              <a:ext cx="47560" cy="4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0"/>
                  </a:moveTo>
                  <a:lnTo>
                    <a:pt x="6648" y="831"/>
                  </a:lnTo>
                  <a:lnTo>
                    <a:pt x="3326" y="3321"/>
                  </a:lnTo>
                  <a:lnTo>
                    <a:pt x="831" y="6645"/>
                  </a:lnTo>
                  <a:lnTo>
                    <a:pt x="0" y="10800"/>
                  </a:lnTo>
                  <a:lnTo>
                    <a:pt x="831" y="14952"/>
                  </a:lnTo>
                  <a:lnTo>
                    <a:pt x="3326" y="18276"/>
                  </a:lnTo>
                  <a:lnTo>
                    <a:pt x="6648" y="20769"/>
                  </a:lnTo>
                  <a:lnTo>
                    <a:pt x="10802" y="21600"/>
                  </a:lnTo>
                  <a:lnTo>
                    <a:pt x="14955" y="20769"/>
                  </a:lnTo>
                  <a:lnTo>
                    <a:pt x="18278" y="18276"/>
                  </a:lnTo>
                  <a:lnTo>
                    <a:pt x="20772" y="14952"/>
                  </a:lnTo>
                  <a:lnTo>
                    <a:pt x="21600" y="10800"/>
                  </a:lnTo>
                  <a:lnTo>
                    <a:pt x="20772" y="6645"/>
                  </a:lnTo>
                  <a:lnTo>
                    <a:pt x="18278" y="3321"/>
                  </a:lnTo>
                  <a:lnTo>
                    <a:pt x="14955" y="831"/>
                  </a:lnTo>
                  <a:lnTo>
                    <a:pt x="1080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38713" y="99743"/>
              <a:ext cx="214013" cy="20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11908" y="21505"/>
                  </a:lnTo>
                  <a:lnTo>
                    <a:pt x="12923" y="21410"/>
                  </a:lnTo>
                  <a:lnTo>
                    <a:pt x="14031" y="21126"/>
                  </a:lnTo>
                  <a:lnTo>
                    <a:pt x="14954" y="20747"/>
                  </a:lnTo>
                  <a:lnTo>
                    <a:pt x="15969" y="20273"/>
                  </a:lnTo>
                  <a:lnTo>
                    <a:pt x="16892" y="19706"/>
                  </a:lnTo>
                  <a:lnTo>
                    <a:pt x="17723" y="19042"/>
                  </a:lnTo>
                  <a:lnTo>
                    <a:pt x="18554" y="18284"/>
                  </a:lnTo>
                  <a:lnTo>
                    <a:pt x="19200" y="17526"/>
                  </a:lnTo>
                  <a:lnTo>
                    <a:pt x="19846" y="16674"/>
                  </a:lnTo>
                  <a:lnTo>
                    <a:pt x="20400" y="15821"/>
                  </a:lnTo>
                  <a:lnTo>
                    <a:pt x="20769" y="14874"/>
                  </a:lnTo>
                  <a:lnTo>
                    <a:pt x="21138" y="13927"/>
                  </a:lnTo>
                  <a:lnTo>
                    <a:pt x="21415" y="12884"/>
                  </a:lnTo>
                  <a:lnTo>
                    <a:pt x="21507" y="11842"/>
                  </a:lnTo>
                  <a:lnTo>
                    <a:pt x="21600" y="10800"/>
                  </a:lnTo>
                  <a:lnTo>
                    <a:pt x="21507" y="9758"/>
                  </a:lnTo>
                  <a:lnTo>
                    <a:pt x="21415" y="8716"/>
                  </a:lnTo>
                  <a:lnTo>
                    <a:pt x="21138" y="7674"/>
                  </a:lnTo>
                  <a:lnTo>
                    <a:pt x="20769" y="6726"/>
                  </a:lnTo>
                  <a:lnTo>
                    <a:pt x="20400" y="5779"/>
                  </a:lnTo>
                  <a:lnTo>
                    <a:pt x="19846" y="4927"/>
                  </a:lnTo>
                  <a:lnTo>
                    <a:pt x="19200" y="4074"/>
                  </a:lnTo>
                  <a:lnTo>
                    <a:pt x="18554" y="3316"/>
                  </a:lnTo>
                  <a:lnTo>
                    <a:pt x="17723" y="2559"/>
                  </a:lnTo>
                  <a:lnTo>
                    <a:pt x="16892" y="1895"/>
                  </a:lnTo>
                  <a:lnTo>
                    <a:pt x="15969" y="1327"/>
                  </a:lnTo>
                  <a:lnTo>
                    <a:pt x="14954" y="853"/>
                  </a:lnTo>
                  <a:lnTo>
                    <a:pt x="14031" y="474"/>
                  </a:lnTo>
                  <a:lnTo>
                    <a:pt x="12923" y="190"/>
                  </a:lnTo>
                  <a:lnTo>
                    <a:pt x="11908" y="95"/>
                  </a:lnTo>
                  <a:lnTo>
                    <a:pt x="10800" y="0"/>
                  </a:lnTo>
                  <a:lnTo>
                    <a:pt x="8584" y="190"/>
                  </a:lnTo>
                  <a:lnTo>
                    <a:pt x="6553" y="853"/>
                  </a:lnTo>
                  <a:lnTo>
                    <a:pt x="4707" y="1800"/>
                  </a:lnTo>
                  <a:lnTo>
                    <a:pt x="3138" y="3126"/>
                  </a:lnTo>
                  <a:lnTo>
                    <a:pt x="1846" y="4737"/>
                  </a:lnTo>
                  <a:lnTo>
                    <a:pt x="830" y="6632"/>
                  </a:lnTo>
                  <a:lnTo>
                    <a:pt x="184" y="8621"/>
                  </a:lnTo>
                  <a:lnTo>
                    <a:pt x="0" y="10800"/>
                  </a:lnTo>
                  <a:lnTo>
                    <a:pt x="92" y="11842"/>
                  </a:lnTo>
                  <a:lnTo>
                    <a:pt x="184" y="12884"/>
                  </a:lnTo>
                  <a:lnTo>
                    <a:pt x="462" y="13927"/>
                  </a:lnTo>
                  <a:lnTo>
                    <a:pt x="830" y="14874"/>
                  </a:lnTo>
                  <a:lnTo>
                    <a:pt x="1200" y="15821"/>
                  </a:lnTo>
                  <a:lnTo>
                    <a:pt x="1753" y="16674"/>
                  </a:lnTo>
                  <a:lnTo>
                    <a:pt x="2400" y="17526"/>
                  </a:lnTo>
                  <a:lnTo>
                    <a:pt x="3046" y="18284"/>
                  </a:lnTo>
                  <a:lnTo>
                    <a:pt x="3877" y="19042"/>
                  </a:lnTo>
                  <a:lnTo>
                    <a:pt x="4707" y="19706"/>
                  </a:lnTo>
                  <a:lnTo>
                    <a:pt x="5630" y="20273"/>
                  </a:lnTo>
                  <a:lnTo>
                    <a:pt x="6553" y="20747"/>
                  </a:lnTo>
                  <a:lnTo>
                    <a:pt x="7569" y="21126"/>
                  </a:lnTo>
                  <a:lnTo>
                    <a:pt x="8584" y="2141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8950" y="140011"/>
              <a:ext cx="133532" cy="12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1"/>
                  </a:moveTo>
                  <a:lnTo>
                    <a:pt x="149" y="8794"/>
                  </a:lnTo>
                  <a:lnTo>
                    <a:pt x="740" y="6788"/>
                  </a:lnTo>
                  <a:lnTo>
                    <a:pt x="1628" y="4937"/>
                  </a:lnTo>
                  <a:lnTo>
                    <a:pt x="2959" y="3394"/>
                  </a:lnTo>
                  <a:lnTo>
                    <a:pt x="3699" y="2622"/>
                  </a:lnTo>
                  <a:lnTo>
                    <a:pt x="4587" y="2006"/>
                  </a:lnTo>
                  <a:lnTo>
                    <a:pt x="5623" y="1389"/>
                  </a:lnTo>
                  <a:lnTo>
                    <a:pt x="6510" y="926"/>
                  </a:lnTo>
                  <a:lnTo>
                    <a:pt x="7546" y="463"/>
                  </a:lnTo>
                  <a:lnTo>
                    <a:pt x="8582" y="154"/>
                  </a:lnTo>
                  <a:lnTo>
                    <a:pt x="9765" y="0"/>
                  </a:lnTo>
                  <a:lnTo>
                    <a:pt x="11836" y="0"/>
                  </a:lnTo>
                  <a:lnTo>
                    <a:pt x="13020" y="154"/>
                  </a:lnTo>
                  <a:lnTo>
                    <a:pt x="14056" y="463"/>
                  </a:lnTo>
                  <a:lnTo>
                    <a:pt x="15090" y="926"/>
                  </a:lnTo>
                  <a:lnTo>
                    <a:pt x="15979" y="1389"/>
                  </a:lnTo>
                  <a:lnTo>
                    <a:pt x="16866" y="2006"/>
                  </a:lnTo>
                  <a:lnTo>
                    <a:pt x="17754" y="2622"/>
                  </a:lnTo>
                  <a:lnTo>
                    <a:pt x="18494" y="3394"/>
                  </a:lnTo>
                  <a:lnTo>
                    <a:pt x="19824" y="4937"/>
                  </a:lnTo>
                  <a:lnTo>
                    <a:pt x="20713" y="6788"/>
                  </a:lnTo>
                  <a:lnTo>
                    <a:pt x="21453" y="8794"/>
                  </a:lnTo>
                  <a:lnTo>
                    <a:pt x="21600" y="10801"/>
                  </a:lnTo>
                  <a:lnTo>
                    <a:pt x="21453" y="12960"/>
                  </a:lnTo>
                  <a:lnTo>
                    <a:pt x="20713" y="14966"/>
                  </a:lnTo>
                  <a:lnTo>
                    <a:pt x="19677" y="16817"/>
                  </a:lnTo>
                  <a:lnTo>
                    <a:pt x="18494" y="18360"/>
                  </a:lnTo>
                  <a:lnTo>
                    <a:pt x="16866" y="19749"/>
                  </a:lnTo>
                  <a:lnTo>
                    <a:pt x="14943" y="20675"/>
                  </a:lnTo>
                  <a:lnTo>
                    <a:pt x="13020" y="21446"/>
                  </a:lnTo>
                  <a:lnTo>
                    <a:pt x="10801" y="21600"/>
                  </a:lnTo>
                  <a:lnTo>
                    <a:pt x="9765" y="21600"/>
                  </a:lnTo>
                  <a:lnTo>
                    <a:pt x="8582" y="21446"/>
                  </a:lnTo>
                  <a:lnTo>
                    <a:pt x="7546" y="21137"/>
                  </a:lnTo>
                  <a:lnTo>
                    <a:pt x="6510" y="20675"/>
                  </a:lnTo>
                  <a:lnTo>
                    <a:pt x="5623" y="20212"/>
                  </a:lnTo>
                  <a:lnTo>
                    <a:pt x="4587" y="19595"/>
                  </a:lnTo>
                  <a:lnTo>
                    <a:pt x="3699" y="18978"/>
                  </a:lnTo>
                  <a:lnTo>
                    <a:pt x="2959" y="18206"/>
                  </a:lnTo>
                  <a:lnTo>
                    <a:pt x="1628" y="16663"/>
                  </a:lnTo>
                  <a:lnTo>
                    <a:pt x="740" y="14812"/>
                  </a:lnTo>
                  <a:lnTo>
                    <a:pt x="149" y="12806"/>
                  </a:lnTo>
                  <a:lnTo>
                    <a:pt x="0" y="10801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310048" y="203156"/>
              <a:ext cx="47560" cy="4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0"/>
                  </a:moveTo>
                  <a:lnTo>
                    <a:pt x="6645" y="831"/>
                  </a:lnTo>
                  <a:lnTo>
                    <a:pt x="3322" y="2905"/>
                  </a:lnTo>
                  <a:lnTo>
                    <a:pt x="831" y="6645"/>
                  </a:lnTo>
                  <a:lnTo>
                    <a:pt x="0" y="10800"/>
                  </a:lnTo>
                  <a:lnTo>
                    <a:pt x="831" y="14952"/>
                  </a:lnTo>
                  <a:lnTo>
                    <a:pt x="3322" y="18276"/>
                  </a:lnTo>
                  <a:lnTo>
                    <a:pt x="6645" y="20769"/>
                  </a:lnTo>
                  <a:lnTo>
                    <a:pt x="10798" y="21600"/>
                  </a:lnTo>
                  <a:lnTo>
                    <a:pt x="14955" y="20769"/>
                  </a:lnTo>
                  <a:lnTo>
                    <a:pt x="18278" y="18276"/>
                  </a:lnTo>
                  <a:lnTo>
                    <a:pt x="20769" y="14952"/>
                  </a:lnTo>
                  <a:lnTo>
                    <a:pt x="21600" y="10800"/>
                  </a:lnTo>
                  <a:lnTo>
                    <a:pt x="20769" y="6645"/>
                  </a:lnTo>
                  <a:lnTo>
                    <a:pt x="18278" y="2905"/>
                  </a:lnTo>
                  <a:lnTo>
                    <a:pt x="14955" y="831"/>
                  </a:lnTo>
                  <a:lnTo>
                    <a:pt x="1079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Academic Integrity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76200" y="773707"/>
            <a:ext cx="5011638" cy="6001743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Means 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 your own work. Don't do others' work.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Don't ask/give solutions, including code.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Don't get code from the Internet.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Protect your code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Moss: A tool for detecting software plagiarism will be used.</a:t>
            </a:r>
          </a:p>
          <a:p>
            <a:pPr marL="0" indent="0" defTabSz="886968">
              <a:spcBef>
                <a:spcPts val="200"/>
              </a:spcBef>
              <a:buSzTx/>
              <a:buNone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Please read the</a:t>
            </a:r>
            <a:r>
              <a:rPr b="1"/>
              <a:t> </a:t>
            </a:r>
            <a:r>
              <a:rPr b="1">
                <a:uFill>
                  <a:solidFill>
                    <a:srgbClr val="FF0000"/>
                  </a:solidFill>
                </a:uFill>
                <a:hlinkClick r:id="rId2"/>
              </a:rPr>
              <a:t>policies</a:t>
            </a:r>
            <a:r>
              <a:t> on course web page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649"/>
            </a:pPr>
            <a:r>
              <a:t>http://www.cs.binghamton.edu/~kartik/policies.html</a:t>
            </a:r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Dishonesty ➔</a:t>
            </a:r>
          </a:p>
          <a:p>
            <a:pPr marL="720661" lvl="1" indent="-277177" defTabSz="886968">
              <a:spcBef>
                <a:spcPts val="200"/>
              </a:spcBef>
              <a:buSzPct val="59375"/>
              <a:defRPr sz="1746"/>
            </a:pPr>
            <a:r>
              <a:t>You can get an F grade</a:t>
            </a:r>
          </a:p>
          <a:p>
            <a:pPr marL="720661" lvl="1" indent="-277177" defTabSz="886968">
              <a:spcBef>
                <a:spcPts val="200"/>
              </a:spcBef>
              <a:buSzPct val="59375"/>
              <a:defRPr sz="1746"/>
            </a:pPr>
            <a:r>
              <a:t>Be referred to the Dean’s office</a:t>
            </a:r>
          </a:p>
          <a:p>
            <a:pPr marL="0" indent="0" defTabSz="886968">
              <a:spcBef>
                <a:spcPts val="200"/>
              </a:spcBef>
              <a:buSzTx/>
              <a:buNone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Its better to submit your own imperfect own than to submit a perfect copied one.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746"/>
            </a:pPr>
            <a:r>
              <a:t>You get partial grades for incomplete work.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746"/>
            </a:pPr>
            <a:r>
              <a:t>But you’ll get F for copied work.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384" name="Group 384"/>
          <p:cNvGrpSpPr/>
          <p:nvPr/>
        </p:nvGrpSpPr>
        <p:grpSpPr>
          <a:xfrm>
            <a:off x="5132288" y="2185639"/>
            <a:ext cx="4011711" cy="4021100"/>
            <a:chOff x="0" y="0"/>
            <a:chExt cx="4215470" cy="3168552"/>
          </a:xfrm>
        </p:grpSpPr>
        <p:pic>
          <p:nvPicPr>
            <p:cNvPr id="382" name="image0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215471" cy="2894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Shape 383"/>
            <p:cNvSpPr/>
            <p:nvPr/>
          </p:nvSpPr>
          <p:spPr>
            <a:xfrm>
              <a:off x="407948" y="2939648"/>
              <a:ext cx="3563888" cy="228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900" b="1">
                  <a:latin typeface="Comic Sans MS"/>
                  <a:ea typeface="Comic Sans MS"/>
                  <a:cs typeface="Comic Sans MS"/>
                  <a:sym typeface="Comic Sans MS"/>
                </a:rPr>
                <a:t>http://library.kcc.hawaii.edu/main/instruction_info/plagiarism1.html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6692900" y="749300"/>
            <a:ext cx="1066801" cy="990601"/>
            <a:chOff x="0" y="0"/>
            <a:chExt cx="1066800" cy="990600"/>
          </a:xfrm>
        </p:grpSpPr>
        <p:grpSp>
          <p:nvGrpSpPr>
            <p:cNvPr id="387" name="Group 387"/>
            <p:cNvGrpSpPr/>
            <p:nvPr/>
          </p:nvGrpSpPr>
          <p:grpSpPr>
            <a:xfrm>
              <a:off x="168274" y="185736"/>
              <a:ext cx="822326" cy="650241"/>
              <a:chOff x="0" y="0"/>
              <a:chExt cx="822324" cy="65024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0" y="0"/>
                <a:ext cx="822325" cy="64135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0" y="0"/>
                <a:ext cx="822325" cy="650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sz="1800">
                    <a:latin typeface="Tahoma"/>
                    <a:ea typeface="Tahoma"/>
                    <a:cs typeface="Tahoma"/>
                    <a:sym typeface="Tahoma"/>
                  </a:rPr>
                  <a:t>Ctrl-C </a:t>
                </a:r>
              </a:p>
              <a:p>
                <a:r>
                  <a:rPr sz="1800">
                    <a:latin typeface="Tahoma"/>
                    <a:ea typeface="Tahoma"/>
                    <a:cs typeface="Tahoma"/>
                    <a:sym typeface="Tahoma"/>
                  </a:rPr>
                  <a:t>Ctrl-V</a:t>
                </a:r>
              </a:p>
            </p:txBody>
          </p:sp>
        </p:grpSp>
        <p:sp>
          <p:nvSpPr>
            <p:cNvPr id="388" name="Shape 388"/>
            <p:cNvSpPr/>
            <p:nvPr/>
          </p:nvSpPr>
          <p:spPr>
            <a:xfrm>
              <a:off x="0" y="0"/>
              <a:ext cx="1066801" cy="990601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 flipH="1">
              <a:off x="76199" y="228599"/>
              <a:ext cx="914400" cy="5334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Missed Exams/Assignments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 makeup exams/assignments.</a:t>
            </a:r>
          </a:p>
          <a:p>
            <a:pPr lvl="1"/>
            <a:r>
              <a:t>Except for medical emergencies or jury duty when accompanied with valid documentation.</a:t>
            </a:r>
          </a:p>
          <a:p>
            <a:endParaRPr/>
          </a:p>
          <a:p>
            <a:r>
              <a:t>Plan your other commitments (travel, interviews, etc) around deadlines.</a:t>
            </a:r>
          </a:p>
          <a:p>
            <a:pPr lvl="1"/>
            <a:r>
              <a:t>Missing exams/deadlines due to such commitments is not a valid excuse.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400" u="sng"/>
            </a:lvl1pPr>
          </a:lstStyle>
          <a:p>
            <a:pPr>
              <a:defRPr sz="4000" u="none"/>
            </a:pPr>
            <a:r>
              <a:rPr sz="4400" u="sng"/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6"/>
          <p:cNvGrpSpPr/>
          <p:nvPr/>
        </p:nvGrpSpPr>
        <p:grpSpPr>
          <a:xfrm>
            <a:off x="3602649" y="3667774"/>
            <a:ext cx="420901" cy="457201"/>
            <a:chOff x="0" y="0"/>
            <a:chExt cx="420899" cy="457200"/>
          </a:xfrm>
        </p:grpSpPr>
        <p:sp>
          <p:nvSpPr>
            <p:cNvPr id="34" name="Shape 34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(7)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316349" y="3917150"/>
            <a:ext cx="420901" cy="457201"/>
            <a:chOff x="0" y="0"/>
            <a:chExt cx="420899" cy="457200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(9)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2747574" y="4256925"/>
            <a:ext cx="593400" cy="457201"/>
            <a:chOff x="0" y="0"/>
            <a:chExt cx="593399" cy="457200"/>
          </a:xfrm>
        </p:grpSpPr>
        <p:sp>
          <p:nvSpPr>
            <p:cNvPr id="40" name="Shape 40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(10)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03733" y="5362549"/>
            <a:ext cx="593400" cy="457201"/>
            <a:chOff x="0" y="0"/>
            <a:chExt cx="593399" cy="457200"/>
          </a:xfrm>
        </p:grpSpPr>
        <p:sp>
          <p:nvSpPr>
            <p:cNvPr id="43" name="Shape 43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(13)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3357826" y="5362549"/>
            <a:ext cx="593400" cy="457201"/>
            <a:chOff x="0" y="0"/>
            <a:chExt cx="593399" cy="457200"/>
          </a:xfrm>
        </p:grpSpPr>
        <p:sp>
          <p:nvSpPr>
            <p:cNvPr id="46" name="Shape 46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(14)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3516400" y="4810150"/>
            <a:ext cx="593400" cy="457201"/>
            <a:chOff x="0" y="0"/>
            <a:chExt cx="593399" cy="457200"/>
          </a:xfrm>
        </p:grpSpPr>
        <p:sp>
          <p:nvSpPr>
            <p:cNvPr id="49" name="Shape 49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(12)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978451" y="4835550"/>
            <a:ext cx="593400" cy="457201"/>
            <a:chOff x="0" y="0"/>
            <a:chExt cx="593399" cy="457200"/>
          </a:xfrm>
        </p:grpSpPr>
        <p:sp>
          <p:nvSpPr>
            <p:cNvPr id="52" name="Shape 52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(11)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4023550" y="3667774"/>
            <a:ext cx="420901" cy="457201"/>
            <a:chOff x="0" y="0"/>
            <a:chExt cx="420899" cy="45720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(7)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2703650" y="3667774"/>
            <a:ext cx="420901" cy="457201"/>
            <a:chOff x="0" y="0"/>
            <a:chExt cx="420899" cy="457200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730050" y="3667774"/>
            <a:ext cx="420901" cy="457201"/>
            <a:chOff x="0" y="0"/>
            <a:chExt cx="420899" cy="4572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746125" y="3667774"/>
            <a:ext cx="420901" cy="457201"/>
            <a:chOff x="0" y="0"/>
            <a:chExt cx="420899" cy="4572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3085850" y="2314300"/>
            <a:ext cx="420901" cy="457201"/>
            <a:chOff x="0" y="0"/>
            <a:chExt cx="420899" cy="4572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(3)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50950" y="2314300"/>
            <a:ext cx="420900" cy="457201"/>
            <a:chOff x="0" y="0"/>
            <a:chExt cx="420899" cy="4572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(3)</a:t>
              </a: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651734" y="2802375"/>
            <a:ext cx="420901" cy="457201"/>
            <a:chOff x="0" y="0"/>
            <a:chExt cx="420899" cy="457200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(4)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646700" y="2802375"/>
            <a:ext cx="420901" cy="457201"/>
            <a:chOff x="0" y="0"/>
            <a:chExt cx="420899" cy="457200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(5)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2542050" y="2802375"/>
            <a:ext cx="420901" cy="457201"/>
            <a:chOff x="0" y="0"/>
            <a:chExt cx="420899" cy="45720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(6)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3181749" y="1923425"/>
            <a:ext cx="420901" cy="457201"/>
            <a:chOff x="0" y="0"/>
            <a:chExt cx="420899" cy="457200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(2)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2228550" y="1548900"/>
            <a:ext cx="420901" cy="457201"/>
            <a:chOff x="0" y="0"/>
            <a:chExt cx="420899" cy="45720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(1)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2175449" y="2281575"/>
            <a:ext cx="1883701" cy="1498800"/>
            <a:chOff x="0" y="0"/>
            <a:chExt cx="1883699" cy="1498799"/>
          </a:xfrm>
        </p:grpSpPr>
        <p:sp>
          <p:nvSpPr>
            <p:cNvPr id="88" name="Shape 88"/>
            <p:cNvSpPr/>
            <p:nvPr/>
          </p:nvSpPr>
          <p:spPr>
            <a:xfrm>
              <a:off x="0" y="-1"/>
              <a:ext cx="1883700" cy="1498801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-1"/>
              <a:ext cx="1883700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Libraries</a:t>
              </a:r>
            </a:p>
          </p:txBody>
        </p:sp>
      </p:grp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Interfaces in a Computer System</a:t>
            </a:r>
          </a:p>
        </p:txBody>
      </p:sp>
      <p:grpSp>
        <p:nvGrpSpPr>
          <p:cNvPr id="94" name="Group 94"/>
          <p:cNvGrpSpPr/>
          <p:nvPr/>
        </p:nvGrpSpPr>
        <p:grpSpPr>
          <a:xfrm>
            <a:off x="5882773" y="2508250"/>
            <a:ext cx="2799300" cy="2442838"/>
            <a:chOff x="0" y="0"/>
            <a:chExt cx="2799299" cy="2442837"/>
          </a:xfrm>
        </p:grpSpPr>
        <p:sp>
          <p:nvSpPr>
            <p:cNvPr id="92" name="Shape 92"/>
            <p:cNvSpPr/>
            <p:nvPr/>
          </p:nvSpPr>
          <p:spPr>
            <a:xfrm>
              <a:off x="0" y="0"/>
              <a:ext cx="2799300" cy="23019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0"/>
              <a:ext cx="2799300" cy="2442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600"/>
              </a:pPr>
              <a:r>
                <a:t>User ISA : 7</a:t>
              </a:r>
            </a:p>
            <a:p>
              <a:pPr>
                <a:defRPr sz="2600"/>
              </a:pPr>
              <a:r>
                <a:t>System ISA : 8</a:t>
              </a:r>
            </a:p>
            <a:p>
              <a:pPr>
                <a:defRPr sz="2600"/>
              </a:pPr>
              <a:r>
                <a:t>Syscalls : 3</a:t>
              </a:r>
            </a:p>
            <a:p>
              <a:pPr>
                <a:defRPr sz="2600"/>
              </a:pPr>
              <a:r>
                <a:t>ABI : 3, 7</a:t>
              </a:r>
            </a:p>
            <a:p>
              <a:pPr>
                <a:defRPr sz="2600"/>
              </a:pPr>
              <a:r>
                <a:t>API : 2,7</a:t>
              </a:r>
            </a:p>
          </p:txBody>
        </p:sp>
      </p:grpSp>
      <p:sp>
        <p:nvSpPr>
          <p:cNvPr id="95" name="Shape 95"/>
          <p:cNvSpPr/>
          <p:nvPr/>
        </p:nvSpPr>
        <p:spPr>
          <a:xfrm>
            <a:off x="4902070" y="5334000"/>
            <a:ext cx="4273500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ISA = Instruction Set Architecture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ABI = Application Binary Interface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API = Application Programming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	Interface</a:t>
            </a:r>
          </a:p>
        </p:txBody>
      </p:sp>
      <p:sp>
        <p:nvSpPr>
          <p:cNvPr id="96" name="Shape 96"/>
          <p:cNvSpPr/>
          <p:nvPr/>
        </p:nvSpPr>
        <p:spPr>
          <a:xfrm>
            <a:off x="397949" y="1857100"/>
            <a:ext cx="3979502" cy="433770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97949" y="3767249"/>
            <a:ext cx="3979502" cy="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24474" y="5107024"/>
            <a:ext cx="3953101" cy="264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1777499" y="5107025"/>
            <a:ext cx="1" cy="10746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037675" y="5120275"/>
            <a:ext cx="13200" cy="11274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90774" y="6115149"/>
            <a:ext cx="1233601" cy="2121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97949" y="5677375"/>
            <a:ext cx="1379402" cy="13200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050950" y="5624350"/>
            <a:ext cx="1353001" cy="13200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215250" y="4231525"/>
            <a:ext cx="2162101" cy="91530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7" name="Group 107"/>
          <p:cNvGrpSpPr/>
          <p:nvPr/>
        </p:nvGrpSpPr>
        <p:grpSpPr>
          <a:xfrm>
            <a:off x="397950" y="4523225"/>
            <a:ext cx="2918400" cy="610201"/>
            <a:chOff x="0" y="0"/>
            <a:chExt cx="2918399" cy="610200"/>
          </a:xfrm>
        </p:grpSpPr>
        <p:sp>
          <p:nvSpPr>
            <p:cNvPr id="105" name="Shape 105"/>
            <p:cNvSpPr/>
            <p:nvPr/>
          </p:nvSpPr>
          <p:spPr>
            <a:xfrm>
              <a:off x="0" y="-1"/>
              <a:ext cx="2918400" cy="610202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9050" cap="flat">
              <a:solidFill>
                <a:srgbClr val="3333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14983"/>
              <a:ext cx="29184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r>
                <a:t>System Interconnect (Bus)</a:t>
              </a:r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424475" y="2606908"/>
            <a:ext cx="3064200" cy="1193034"/>
            <a:chOff x="0" y="-32816"/>
            <a:chExt cx="3064199" cy="1193033"/>
          </a:xfrm>
        </p:grpSpPr>
        <p:sp>
          <p:nvSpPr>
            <p:cNvPr id="108" name="Shape 108"/>
            <p:cNvSpPr/>
            <p:nvPr/>
          </p:nvSpPr>
          <p:spPr>
            <a:xfrm>
              <a:off x="-1" y="0"/>
              <a:ext cx="3064201" cy="11274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9050" cap="flat">
              <a:solidFill>
                <a:srgbClr val="3333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-32817"/>
              <a:ext cx="3064201" cy="119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/>
              <a:r>
                <a:t>Operating System</a:t>
              </a:r>
            </a:p>
            <a:p>
              <a:pPr algn="ctr"/>
              <a:endParaRPr/>
            </a:p>
            <a:p>
              <a:endParaRPr/>
            </a:p>
            <a:p>
              <a:endParaRPr/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424475" y="3149300"/>
            <a:ext cx="902100" cy="610201"/>
            <a:chOff x="0" y="0"/>
            <a:chExt cx="902099" cy="610200"/>
          </a:xfrm>
        </p:grpSpPr>
        <p:sp>
          <p:nvSpPr>
            <p:cNvPr id="111" name="Shape 111"/>
            <p:cNvSpPr/>
            <p:nvPr/>
          </p:nvSpPr>
          <p:spPr>
            <a:xfrm>
              <a:off x="0" y="-1"/>
              <a:ext cx="902100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-1"/>
              <a:ext cx="902100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Drivers</a:t>
              </a: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1326450" y="3149300"/>
            <a:ext cx="902101" cy="610201"/>
            <a:chOff x="0" y="0"/>
            <a:chExt cx="902099" cy="610200"/>
          </a:xfrm>
        </p:grpSpPr>
        <p:sp>
          <p:nvSpPr>
            <p:cNvPr id="114" name="Shape 114"/>
            <p:cNvSpPr/>
            <p:nvPr/>
          </p:nvSpPr>
          <p:spPr>
            <a:xfrm>
              <a:off x="0" y="-1"/>
              <a:ext cx="902100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-1"/>
              <a:ext cx="902100" cy="58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Memory Manager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2228550" y="3149300"/>
            <a:ext cx="1047900" cy="610201"/>
            <a:chOff x="0" y="0"/>
            <a:chExt cx="1047899" cy="610200"/>
          </a:xfrm>
        </p:grpSpPr>
        <p:sp>
          <p:nvSpPr>
            <p:cNvPr id="117" name="Shape 117"/>
            <p:cNvSpPr/>
            <p:nvPr/>
          </p:nvSpPr>
          <p:spPr>
            <a:xfrm>
              <a:off x="-1" y="-1"/>
              <a:ext cx="1047901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-1" y="-1"/>
              <a:ext cx="1047901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Scheduler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1102750" y="1857100"/>
            <a:ext cx="20790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User-level processes</a:t>
            </a:r>
          </a:p>
        </p:txBody>
      </p:sp>
      <p:sp>
        <p:nvSpPr>
          <p:cNvPr id="121" name="Shape 121"/>
          <p:cNvSpPr/>
          <p:nvPr/>
        </p:nvSpPr>
        <p:spPr>
          <a:xfrm>
            <a:off x="1237049" y="3917150"/>
            <a:ext cx="20394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Execution hardware</a:t>
            </a:r>
          </a:p>
        </p:txBody>
      </p:sp>
      <p:sp>
        <p:nvSpPr>
          <p:cNvPr id="122" name="Shape 122"/>
          <p:cNvSpPr/>
          <p:nvPr/>
        </p:nvSpPr>
        <p:spPr>
          <a:xfrm>
            <a:off x="3357826" y="4374350"/>
            <a:ext cx="13758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Memory Translation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651734" y="5130450"/>
            <a:ext cx="10575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4" name="Shape 124"/>
          <p:cNvSpPr/>
          <p:nvPr/>
        </p:nvSpPr>
        <p:spPr>
          <a:xfrm>
            <a:off x="547350" y="5700750"/>
            <a:ext cx="1628099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I/O Devices</a:t>
            </a:r>
          </a:p>
        </p:txBody>
      </p:sp>
      <p:sp>
        <p:nvSpPr>
          <p:cNvPr id="125" name="Shape 125"/>
          <p:cNvSpPr/>
          <p:nvPr/>
        </p:nvSpPr>
        <p:spPr>
          <a:xfrm>
            <a:off x="651734" y="5130450"/>
            <a:ext cx="10974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6" name="Shape 126"/>
          <p:cNvSpPr/>
          <p:nvPr/>
        </p:nvSpPr>
        <p:spPr>
          <a:xfrm>
            <a:off x="651734" y="5130450"/>
            <a:ext cx="10842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7" name="Shape 127"/>
          <p:cNvSpPr/>
          <p:nvPr/>
        </p:nvSpPr>
        <p:spPr>
          <a:xfrm>
            <a:off x="3185349" y="5146824"/>
            <a:ext cx="10842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3092501" y="5700750"/>
            <a:ext cx="1614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Main Memory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1150949" y="4231525"/>
            <a:ext cx="593401" cy="457201"/>
            <a:chOff x="0" y="0"/>
            <a:chExt cx="593399" cy="457200"/>
          </a:xfrm>
        </p:grpSpPr>
        <p:sp>
          <p:nvSpPr>
            <p:cNvPr id="129" name="Shape 129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(10)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2189488" y="5160166"/>
            <a:ext cx="593400" cy="457201"/>
            <a:chOff x="0" y="0"/>
            <a:chExt cx="593399" cy="457200"/>
          </a:xfrm>
        </p:grpSpPr>
        <p:sp>
          <p:nvSpPr>
            <p:cNvPr id="132" name="Shape 132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(11)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Layers of Software</a:t>
            </a:r>
          </a:p>
        </p:txBody>
      </p:sp>
      <p:sp>
        <p:nvSpPr>
          <p:cNvPr id="137" name="Shape 137"/>
          <p:cNvSpPr/>
          <p:nvPr/>
        </p:nvSpPr>
        <p:spPr>
          <a:xfrm>
            <a:off x="1389062" y="838200"/>
            <a:ext cx="6324601" cy="4495800"/>
          </a:xfrm>
          <a:prstGeom prst="rect">
            <a:avLst/>
          </a:prstGeom>
          <a:solidFill>
            <a:schemeClr val="accent1"/>
          </a:solidFill>
          <a:ln w="381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9760" y="1597025"/>
            <a:ext cx="1331099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800" b="1"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</a:p>
          <a:p>
            <a:pPr algn="ctr"/>
            <a:r>
              <a:rPr sz="1800" b="1">
                <a:latin typeface="Comic Sans MS"/>
                <a:ea typeface="Comic Sans MS"/>
                <a:cs typeface="Comic Sans MS"/>
                <a:sym typeface="Comic Sans MS"/>
              </a:rPr>
              <a:t>Space</a:t>
            </a:r>
          </a:p>
        </p:txBody>
      </p:sp>
      <p:sp>
        <p:nvSpPr>
          <p:cNvPr id="139" name="Shape 139"/>
          <p:cNvSpPr/>
          <p:nvPr/>
        </p:nvSpPr>
        <p:spPr>
          <a:xfrm>
            <a:off x="186211" y="3436937"/>
            <a:ext cx="92669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2800" b="1"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</a:p>
        </p:txBody>
      </p:sp>
      <p:sp>
        <p:nvSpPr>
          <p:cNvPr id="140" name="Shape 140"/>
          <p:cNvSpPr/>
          <p:nvPr/>
        </p:nvSpPr>
        <p:spPr>
          <a:xfrm>
            <a:off x="18462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0654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284662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503862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5706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47" name="Group 147"/>
          <p:cNvGrpSpPr/>
          <p:nvPr/>
        </p:nvGrpSpPr>
        <p:grpSpPr>
          <a:xfrm>
            <a:off x="1541461" y="3657600"/>
            <a:ext cx="1669801" cy="1143000"/>
            <a:chOff x="0" y="0"/>
            <a:chExt cx="1669799" cy="1143000"/>
          </a:xfrm>
        </p:grpSpPr>
        <p:sp>
          <p:nvSpPr>
            <p:cNvPr id="145" name="Shape 145"/>
            <p:cNvSpPr/>
            <p:nvPr/>
          </p:nvSpPr>
          <p:spPr>
            <a:xfrm>
              <a:off x="-1" y="0"/>
              <a:ext cx="1669801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-1" y="208279"/>
              <a:ext cx="1669801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CPU 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scheduling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3294062" y="3657600"/>
            <a:ext cx="1219200" cy="1143000"/>
            <a:chOff x="0" y="0"/>
            <a:chExt cx="1219199" cy="1143000"/>
          </a:xfrm>
        </p:grpSpPr>
        <p:sp>
          <p:nvSpPr>
            <p:cNvPr id="148" name="Shape 148"/>
            <p:cNvSpPr/>
            <p:nvPr/>
          </p:nvSpPr>
          <p:spPr>
            <a:xfrm>
              <a:off x="-1" y="0"/>
              <a:ext cx="1219201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-1" y="208279"/>
              <a:ext cx="1219201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Memory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Manager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4665662" y="3657600"/>
            <a:ext cx="1828801" cy="533399"/>
            <a:chOff x="0" y="0"/>
            <a:chExt cx="1828800" cy="533398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1828800" cy="53339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62229"/>
              <a:ext cx="182880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File system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6580526" y="3657600"/>
            <a:ext cx="1056900" cy="1143000"/>
            <a:chOff x="0" y="0"/>
            <a:chExt cx="1056898" cy="1143000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1056899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208279"/>
              <a:ext cx="1056899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Device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Drivers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3835400" y="887412"/>
            <a:ext cx="189749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2400" b="1">
                <a:latin typeface="Comic Sans MS"/>
                <a:ea typeface="Comic Sans MS"/>
                <a:cs typeface="Comic Sans MS"/>
                <a:sym typeface="Comic Sans MS"/>
              </a:rPr>
              <a:t>Processes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4614862" y="4343400"/>
            <a:ext cx="1905000" cy="533399"/>
            <a:chOff x="0" y="0"/>
            <a:chExt cx="1904999" cy="533398"/>
          </a:xfrm>
        </p:grpSpPr>
        <p:sp>
          <p:nvSpPr>
            <p:cNvPr id="158" name="Shape 158"/>
            <p:cNvSpPr/>
            <p:nvPr/>
          </p:nvSpPr>
          <p:spPr>
            <a:xfrm>
              <a:off x="-1" y="0"/>
              <a:ext cx="1905001" cy="53339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62229"/>
              <a:ext cx="190500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Network Stack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1389062" y="2868929"/>
            <a:ext cx="6324601" cy="510541"/>
            <a:chOff x="0" y="0"/>
            <a:chExt cx="6324600" cy="510540"/>
          </a:xfrm>
        </p:grpSpPr>
        <p:sp>
          <p:nvSpPr>
            <p:cNvPr id="161" name="Shape 161"/>
            <p:cNvSpPr/>
            <p:nvPr/>
          </p:nvSpPr>
          <p:spPr>
            <a:xfrm>
              <a:off x="0" y="26670"/>
              <a:ext cx="6324600" cy="457201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0"/>
              <a:ext cx="6324600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System Call Interface</a:t>
              </a:r>
            </a:p>
          </p:txBody>
        </p:sp>
      </p:grpSp>
      <p:sp>
        <p:nvSpPr>
          <p:cNvPr id="164" name="Shape 164"/>
          <p:cNvSpPr/>
          <p:nvPr/>
        </p:nvSpPr>
        <p:spPr>
          <a:xfrm>
            <a:off x="7789860" y="3048000"/>
            <a:ext cx="838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789860" y="4343400"/>
            <a:ext cx="838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68" name="Group 168"/>
          <p:cNvGrpSpPr/>
          <p:nvPr/>
        </p:nvGrpSpPr>
        <p:grpSpPr>
          <a:xfrm>
            <a:off x="1230893" y="5331838"/>
            <a:ext cx="6640938" cy="440539"/>
            <a:chOff x="0" y="0"/>
            <a:chExt cx="6640937" cy="440537"/>
          </a:xfrm>
        </p:grpSpPr>
        <p:sp>
          <p:nvSpPr>
            <p:cNvPr id="166" name="Shape 166"/>
            <p:cNvSpPr/>
            <p:nvPr/>
          </p:nvSpPr>
          <p:spPr>
            <a:xfrm>
              <a:off x="0" y="23013"/>
              <a:ext cx="6640938" cy="394512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0"/>
              <a:ext cx="6640938" cy="440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HyperCall Interface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1121918" y="5784258"/>
            <a:ext cx="6823964" cy="675641"/>
            <a:chOff x="0" y="0"/>
            <a:chExt cx="6823963" cy="675640"/>
          </a:xfrm>
        </p:grpSpPr>
        <p:sp>
          <p:nvSpPr>
            <p:cNvPr id="169" name="Shape 169"/>
            <p:cNvSpPr/>
            <p:nvPr/>
          </p:nvSpPr>
          <p:spPr>
            <a:xfrm>
              <a:off x="-1" y="0"/>
              <a:ext cx="6823965" cy="675641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111480"/>
              <a:ext cx="6823965" cy="452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Hypervisor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-3175" y="5761037"/>
            <a:ext cx="214630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Virtualization</a:t>
            </a:r>
          </a:p>
          <a:p>
            <a:pPr>
              <a:defRPr sz="1600"/>
            </a:pP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</a:p>
        </p:txBody>
      </p:sp>
      <p:sp>
        <p:nvSpPr>
          <p:cNvPr id="173" name="Shape 173"/>
          <p:cNvSpPr/>
          <p:nvPr/>
        </p:nvSpPr>
        <p:spPr>
          <a:xfrm>
            <a:off x="7904160" y="5437807"/>
            <a:ext cx="838200" cy="2286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993060" y="6007779"/>
            <a:ext cx="838200" cy="2286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Coverage of Topics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457199" y="1411286"/>
            <a:ext cx="8610601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Processes and Threads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CPU Scheduling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Memory Management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Concurrency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File Systems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Input/Output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Security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Virtualization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Basics of Programming in the Linux Kernel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Other topics as appropriate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Logistics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400"/>
            </a:pPr>
            <a:endParaRPr dirty="0"/>
          </a:p>
          <a:p>
            <a:pPr marL="320842" indent="-320842">
              <a:defRPr sz="2400"/>
            </a:pPr>
            <a:r>
              <a:rPr dirty="0"/>
              <a:t>Course Material</a:t>
            </a:r>
          </a:p>
          <a:p>
            <a:pPr lvl="1">
              <a:defRPr sz="2400"/>
            </a:pPr>
            <a:r>
              <a:rPr dirty="0"/>
              <a:t>Lecture slides and papers posted on the class website</a:t>
            </a:r>
          </a:p>
          <a:p>
            <a:pPr lvl="1">
              <a:defRPr sz="2400"/>
            </a:pPr>
            <a:r>
              <a:rPr lang="en-US" dirty="0"/>
              <a:t>Andrew Tanenbaum, Modern Operating Systems, 3rd or 4th edition</a:t>
            </a:r>
          </a:p>
          <a:p>
            <a:pPr lvl="1">
              <a:defRPr sz="2400"/>
            </a:pPr>
            <a:r>
              <a:rPr dirty="0" smtClean="0"/>
              <a:t>Operating </a:t>
            </a:r>
            <a:r>
              <a:rPr dirty="0"/>
              <a:t>Systems: Three Easy Pieces </a:t>
            </a:r>
          </a:p>
          <a:p>
            <a:pPr lvl="2">
              <a:defRPr sz="2400"/>
            </a:pPr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http://pages.cs.wisc.edu/~remzi/OSTEP/</a:t>
            </a:r>
          </a:p>
          <a:p>
            <a:pPr lvl="2">
              <a:defRPr sz="2400"/>
            </a:pPr>
            <a:r>
              <a:rPr dirty="0"/>
              <a:t>Online and free</a:t>
            </a:r>
          </a:p>
          <a:p>
            <a:pPr lvl="1">
              <a:defRPr sz="2400"/>
            </a:pPr>
            <a:r>
              <a:rPr dirty="0" smtClean="0"/>
              <a:t>No </a:t>
            </a:r>
            <a:r>
              <a:rPr dirty="0"/>
              <a:t>need to buy the books unless you want to.</a:t>
            </a:r>
          </a:p>
          <a:p>
            <a:pPr lvl="1">
              <a:defRPr sz="2400"/>
            </a:pPr>
            <a:endParaRPr dirty="0"/>
          </a:p>
          <a:p>
            <a:pPr marL="320842" indent="-320842">
              <a:defRPr sz="2400"/>
            </a:pPr>
            <a:r>
              <a:rPr dirty="0"/>
              <a:t>Read the course policies on the class website.</a:t>
            </a:r>
          </a:p>
          <a:p>
            <a:pPr marL="320842" indent="-320842">
              <a:defRPr sz="2400"/>
            </a:pPr>
            <a:r>
              <a:rPr dirty="0" smtClean="0"/>
              <a:t>Website </a:t>
            </a:r>
            <a:r>
              <a:rPr dirty="0"/>
              <a:t>will also have office hours, test dates, assignments, test samples etc.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  <a:prstGeom prst="rect">
            <a:avLst/>
          </a:prstGeom>
        </p:spPr>
        <p:txBody>
          <a:bodyPr lIns="45699" tIns="45699" rIns="45699" bIns="45699" anchor="ctr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Accounts you need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1700"/>
            </a:pPr>
            <a:r>
              <a:rPr dirty="0"/>
              <a:t>BU Email account </a:t>
            </a:r>
          </a:p>
          <a:p>
            <a:pPr lvl="1">
              <a:defRPr sz="1700"/>
            </a:pPr>
            <a:r>
              <a:rPr dirty="0"/>
              <a:t>&lt;yourid&gt;@binghamton.edu</a:t>
            </a:r>
          </a:p>
          <a:p>
            <a:pPr lvl="1">
              <a:defRPr sz="1700"/>
            </a:pPr>
            <a:r>
              <a:rPr dirty="0"/>
              <a:t>For communicating with me and TA</a:t>
            </a:r>
          </a:p>
          <a:p>
            <a:pPr lvl="1">
              <a:defRPr sz="1700"/>
            </a:pPr>
            <a:r>
              <a:rPr dirty="0"/>
              <a:t>For receiving announcements</a:t>
            </a:r>
          </a:p>
          <a:p>
            <a:pPr marL="320842" indent="-320842">
              <a:defRPr sz="1700"/>
            </a:pPr>
            <a:endParaRPr dirty="0"/>
          </a:p>
          <a:p>
            <a:pPr marL="320842" indent="-320842">
              <a:defRPr sz="1700"/>
            </a:pPr>
            <a:r>
              <a:rPr dirty="0"/>
              <a:t> CS LDAP Account </a:t>
            </a:r>
          </a:p>
          <a:p>
            <a:pPr lvl="1">
              <a:defRPr sz="1700"/>
            </a:pPr>
            <a:r>
              <a:rPr dirty="0"/>
              <a:t>To log into machines in G-7, Q-22, and remote.cs.binghamton.edu</a:t>
            </a:r>
          </a:p>
          <a:p>
            <a:pPr marL="320842" indent="-320842">
              <a:defRPr sz="1700"/>
            </a:pPr>
            <a:endParaRPr dirty="0"/>
          </a:p>
          <a:p>
            <a:pPr marL="320842" indent="-320842">
              <a:defRPr sz="1700"/>
            </a:pPr>
            <a:r>
              <a:rPr dirty="0"/>
              <a:t>Access to blackboard </a:t>
            </a:r>
          </a:p>
          <a:p>
            <a:pPr lvl="1">
              <a:defRPr sz="1700"/>
            </a:pPr>
            <a:r>
              <a:rPr dirty="0"/>
              <a:t>For submitting your assignments</a:t>
            </a:r>
          </a:p>
          <a:p>
            <a:pPr lvl="1">
              <a:defRPr sz="1700"/>
            </a:pPr>
            <a:r>
              <a:rPr dirty="0"/>
              <a:t>Getting grades</a:t>
            </a:r>
          </a:p>
          <a:p>
            <a:pPr lvl="1">
              <a:defRPr sz="1700"/>
            </a:pPr>
            <a:r>
              <a:rPr dirty="0">
                <a:hlinkClick r:id="rId2"/>
              </a:rPr>
              <a:t>http://blackboard.binghamton.edu</a:t>
            </a:r>
          </a:p>
          <a:p>
            <a:pPr marL="320842" indent="-320842">
              <a:defRPr sz="1700"/>
            </a:pPr>
            <a:endParaRPr dirty="0">
              <a:hlinkClick r:id="rId2"/>
            </a:endParaRPr>
          </a:p>
          <a:p>
            <a:pPr marL="320842" indent="-320842">
              <a:defRPr sz="1700"/>
            </a:pPr>
            <a:r>
              <a:rPr lang="en-US" dirty="0" smtClean="0"/>
              <a:t>A VM to work on</a:t>
            </a:r>
            <a:endParaRPr dirty="0"/>
          </a:p>
          <a:p>
            <a:pPr lvl="1">
              <a:defRPr sz="1700"/>
            </a:pPr>
            <a:r>
              <a:rPr lang="en-US" dirty="0" smtClean="0"/>
              <a:t>Either on google cloud, or your own machine, or G-7/Q-22 lab</a:t>
            </a:r>
          </a:p>
          <a:p>
            <a:pPr lvl="1">
              <a:defRPr sz="1700"/>
            </a:pPr>
            <a:r>
              <a:rPr dirty="0" smtClean="0"/>
              <a:t>Your </a:t>
            </a:r>
            <a:r>
              <a:rPr dirty="0"/>
              <a:t>own Linux kernel that you will work with.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Students with disabilities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0657" indent="-250657">
              <a:defRPr sz="2500"/>
            </a:pPr>
            <a:r>
              <a:t>Please contact me, preferably, within the first two weeks of class.</a:t>
            </a:r>
          </a:p>
          <a:p>
            <a:pPr marL="250657" indent="-250657">
              <a:defRPr sz="2500"/>
            </a:pPr>
            <a:endParaRPr/>
          </a:p>
          <a:p>
            <a:pPr marL="250657" indent="-250657">
              <a:defRPr sz="2500"/>
            </a:pPr>
            <a:r>
              <a:t>Please contact the SSD office for any accommodations.</a:t>
            </a:r>
          </a:p>
          <a:p>
            <a:pPr marL="381000" lvl="1" indent="0">
              <a:defRPr sz="2500"/>
            </a:pPr>
            <a:r>
              <a:t>Bring me their letter listing the accommodations required.</a:t>
            </a:r>
          </a:p>
          <a:p>
            <a:pPr marL="250657" indent="-250657">
              <a:defRPr sz="2500"/>
            </a:pPr>
            <a:endParaRPr/>
          </a:p>
          <a:p>
            <a:pPr marL="250657" indent="-250657">
              <a:defRPr sz="2500"/>
            </a:pPr>
            <a:r>
              <a:t>Don’t hesitate to tell me if some aspect of the class is not working for you.</a:t>
            </a:r>
          </a:p>
          <a:p>
            <a:pPr marL="381000" lvl="1" indent="0">
              <a:defRPr sz="2500"/>
            </a:pPr>
            <a:r>
              <a:t>We will promptly work with you and SSD to fix it.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To ask or not to ask?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76200" y="733325"/>
            <a:ext cx="8991600" cy="60421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900"/>
            </a:pPr>
            <a:r>
              <a:rPr dirty="0"/>
              <a:t>Instructor and TAs are not a psychics!</a:t>
            </a:r>
          </a:p>
          <a:p>
            <a:pPr lvl="1">
              <a:defRPr sz="1900"/>
            </a:pPr>
            <a:r>
              <a:rPr dirty="0"/>
              <a:t>If you don’t ask, then we won’t know how to help.</a:t>
            </a:r>
          </a:p>
          <a:p>
            <a:pPr marL="320842" indent="-320842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Please let us know if…</a:t>
            </a:r>
          </a:p>
          <a:p>
            <a:pPr lvl="1">
              <a:defRPr sz="1900"/>
            </a:pPr>
            <a:r>
              <a:rPr dirty="0"/>
              <a:t>You are lost</a:t>
            </a:r>
          </a:p>
          <a:p>
            <a:pPr lvl="1">
              <a:defRPr sz="1900"/>
            </a:pPr>
            <a:r>
              <a:rPr dirty="0"/>
              <a:t>You don’t understand something</a:t>
            </a:r>
          </a:p>
          <a:p>
            <a:pPr lvl="1">
              <a:defRPr sz="1900"/>
            </a:pPr>
            <a:r>
              <a:rPr dirty="0"/>
              <a:t>You don’t have the background</a:t>
            </a:r>
          </a:p>
          <a:p>
            <a:pPr lvl="1">
              <a:defRPr sz="1900"/>
            </a:pPr>
            <a:r>
              <a:rPr dirty="0"/>
              <a:t>Class can be improved in certain ways</a:t>
            </a:r>
          </a:p>
          <a:p>
            <a:pPr marL="320842" indent="-320842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Ask for help early</a:t>
            </a:r>
          </a:p>
          <a:p>
            <a:pPr lvl="1">
              <a:defRPr sz="1900"/>
            </a:pPr>
            <a:r>
              <a:rPr dirty="0"/>
              <a:t>Don’t wait till the last minute</a:t>
            </a:r>
          </a:p>
          <a:p>
            <a:pPr lvl="1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Feel free to give </a:t>
            </a:r>
            <a:r>
              <a:rPr dirty="0" smtClean="0"/>
              <a:t>feedback</a:t>
            </a:r>
            <a:endParaRPr dirty="0"/>
          </a:p>
          <a:p>
            <a:pPr lvl="1">
              <a:defRPr sz="1900"/>
            </a:pPr>
            <a:r>
              <a:rPr dirty="0"/>
              <a:t>Especially in the middle of the semester </a:t>
            </a:r>
          </a:p>
          <a:p>
            <a:pPr lvl="1">
              <a:defRPr sz="1900"/>
            </a:pPr>
            <a:r>
              <a:rPr dirty="0"/>
              <a:t>Direct feedback is always welcome.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206" name="Group 206"/>
          <p:cNvGrpSpPr/>
          <p:nvPr/>
        </p:nvGrpSpPr>
        <p:grpSpPr>
          <a:xfrm>
            <a:off x="7238999" y="838199"/>
            <a:ext cx="811214" cy="1371601"/>
            <a:chOff x="0" y="0"/>
            <a:chExt cx="811212" cy="1371599"/>
          </a:xfrm>
        </p:grpSpPr>
        <p:sp>
          <p:nvSpPr>
            <p:cNvPr id="193" name="Shape 193"/>
            <p:cNvSpPr/>
            <p:nvPr/>
          </p:nvSpPr>
          <p:spPr>
            <a:xfrm>
              <a:off x="363693" y="-1"/>
              <a:ext cx="60274" cy="15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03"/>
                  </a:moveTo>
                  <a:lnTo>
                    <a:pt x="0" y="17299"/>
                  </a:lnTo>
                  <a:lnTo>
                    <a:pt x="250" y="18180"/>
                  </a:lnTo>
                  <a:lnTo>
                    <a:pt x="993" y="18962"/>
                  </a:lnTo>
                  <a:lnTo>
                    <a:pt x="1987" y="19645"/>
                  </a:lnTo>
                  <a:lnTo>
                    <a:pt x="3227" y="20329"/>
                  </a:lnTo>
                  <a:lnTo>
                    <a:pt x="4966" y="20818"/>
                  </a:lnTo>
                  <a:lnTo>
                    <a:pt x="6703" y="21210"/>
                  </a:lnTo>
                  <a:lnTo>
                    <a:pt x="8690" y="21502"/>
                  </a:lnTo>
                  <a:lnTo>
                    <a:pt x="10924" y="21600"/>
                  </a:lnTo>
                  <a:lnTo>
                    <a:pt x="13157" y="21502"/>
                  </a:lnTo>
                  <a:lnTo>
                    <a:pt x="15144" y="21210"/>
                  </a:lnTo>
                  <a:lnTo>
                    <a:pt x="16883" y="20818"/>
                  </a:lnTo>
                  <a:lnTo>
                    <a:pt x="18620" y="20329"/>
                  </a:lnTo>
                  <a:lnTo>
                    <a:pt x="19861" y="19645"/>
                  </a:lnTo>
                  <a:lnTo>
                    <a:pt x="20854" y="18962"/>
                  </a:lnTo>
                  <a:lnTo>
                    <a:pt x="21350" y="18180"/>
                  </a:lnTo>
                  <a:lnTo>
                    <a:pt x="21600" y="17299"/>
                  </a:lnTo>
                  <a:lnTo>
                    <a:pt x="21600" y="4203"/>
                  </a:lnTo>
                  <a:lnTo>
                    <a:pt x="21350" y="3324"/>
                  </a:lnTo>
                  <a:lnTo>
                    <a:pt x="20854" y="2542"/>
                  </a:lnTo>
                  <a:lnTo>
                    <a:pt x="19861" y="1858"/>
                  </a:lnTo>
                  <a:lnTo>
                    <a:pt x="18620" y="1172"/>
                  </a:lnTo>
                  <a:lnTo>
                    <a:pt x="16883" y="684"/>
                  </a:lnTo>
                  <a:lnTo>
                    <a:pt x="15144" y="294"/>
                  </a:lnTo>
                  <a:lnTo>
                    <a:pt x="13157" y="98"/>
                  </a:lnTo>
                  <a:lnTo>
                    <a:pt x="10924" y="0"/>
                  </a:lnTo>
                  <a:lnTo>
                    <a:pt x="8690" y="98"/>
                  </a:lnTo>
                  <a:lnTo>
                    <a:pt x="6703" y="294"/>
                  </a:lnTo>
                  <a:lnTo>
                    <a:pt x="4966" y="684"/>
                  </a:lnTo>
                  <a:lnTo>
                    <a:pt x="3227" y="1172"/>
                  </a:lnTo>
                  <a:lnTo>
                    <a:pt x="1987" y="1858"/>
                  </a:lnTo>
                  <a:lnTo>
                    <a:pt x="993" y="2542"/>
                  </a:lnTo>
                  <a:lnTo>
                    <a:pt x="250" y="3324"/>
                  </a:lnTo>
                  <a:lnTo>
                    <a:pt x="0" y="42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29261" y="66499"/>
              <a:ext cx="126084" cy="12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99" y="1535"/>
                  </a:moveTo>
                  <a:lnTo>
                    <a:pt x="1543" y="12748"/>
                  </a:lnTo>
                  <a:lnTo>
                    <a:pt x="356" y="14400"/>
                  </a:lnTo>
                  <a:lnTo>
                    <a:pt x="0" y="16406"/>
                  </a:lnTo>
                  <a:lnTo>
                    <a:pt x="356" y="18414"/>
                  </a:lnTo>
                  <a:lnTo>
                    <a:pt x="1543" y="20065"/>
                  </a:lnTo>
                  <a:lnTo>
                    <a:pt x="2374" y="20774"/>
                  </a:lnTo>
                  <a:lnTo>
                    <a:pt x="3205" y="21246"/>
                  </a:lnTo>
                  <a:lnTo>
                    <a:pt x="4154" y="21481"/>
                  </a:lnTo>
                  <a:lnTo>
                    <a:pt x="5222" y="21600"/>
                  </a:lnTo>
                  <a:lnTo>
                    <a:pt x="6172" y="21481"/>
                  </a:lnTo>
                  <a:lnTo>
                    <a:pt x="7121" y="21246"/>
                  </a:lnTo>
                  <a:lnTo>
                    <a:pt x="7952" y="20774"/>
                  </a:lnTo>
                  <a:lnTo>
                    <a:pt x="8782" y="20065"/>
                  </a:lnTo>
                  <a:lnTo>
                    <a:pt x="20057" y="8853"/>
                  </a:lnTo>
                  <a:lnTo>
                    <a:pt x="21243" y="7200"/>
                  </a:lnTo>
                  <a:lnTo>
                    <a:pt x="21600" y="5194"/>
                  </a:lnTo>
                  <a:lnTo>
                    <a:pt x="21243" y="3188"/>
                  </a:lnTo>
                  <a:lnTo>
                    <a:pt x="20057" y="1535"/>
                  </a:lnTo>
                  <a:lnTo>
                    <a:pt x="19226" y="826"/>
                  </a:lnTo>
                  <a:lnTo>
                    <a:pt x="18395" y="354"/>
                  </a:lnTo>
                  <a:lnTo>
                    <a:pt x="17328" y="119"/>
                  </a:lnTo>
                  <a:lnTo>
                    <a:pt x="16378" y="0"/>
                  </a:lnTo>
                  <a:lnTo>
                    <a:pt x="15428" y="119"/>
                  </a:lnTo>
                  <a:lnTo>
                    <a:pt x="14361" y="354"/>
                  </a:lnTo>
                  <a:lnTo>
                    <a:pt x="13529" y="826"/>
                  </a:lnTo>
                  <a:lnTo>
                    <a:pt x="12699" y="15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9244" y="66499"/>
              <a:ext cx="126773" cy="12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4" y="8853"/>
                  </a:moveTo>
                  <a:lnTo>
                    <a:pt x="12747" y="20065"/>
                  </a:lnTo>
                  <a:lnTo>
                    <a:pt x="13574" y="20774"/>
                  </a:lnTo>
                  <a:lnTo>
                    <a:pt x="14400" y="21246"/>
                  </a:lnTo>
                  <a:lnTo>
                    <a:pt x="15462" y="21481"/>
                  </a:lnTo>
                  <a:lnTo>
                    <a:pt x="16406" y="21600"/>
                  </a:lnTo>
                  <a:lnTo>
                    <a:pt x="17351" y="21481"/>
                  </a:lnTo>
                  <a:lnTo>
                    <a:pt x="18413" y="21246"/>
                  </a:lnTo>
                  <a:lnTo>
                    <a:pt x="19239" y="20774"/>
                  </a:lnTo>
                  <a:lnTo>
                    <a:pt x="20066" y="20065"/>
                  </a:lnTo>
                  <a:lnTo>
                    <a:pt x="21246" y="18414"/>
                  </a:lnTo>
                  <a:lnTo>
                    <a:pt x="21600" y="16406"/>
                  </a:lnTo>
                  <a:lnTo>
                    <a:pt x="21246" y="14400"/>
                  </a:lnTo>
                  <a:lnTo>
                    <a:pt x="20066" y="12748"/>
                  </a:lnTo>
                  <a:lnTo>
                    <a:pt x="8853" y="1535"/>
                  </a:lnTo>
                  <a:lnTo>
                    <a:pt x="8026" y="826"/>
                  </a:lnTo>
                  <a:lnTo>
                    <a:pt x="7200" y="354"/>
                  </a:lnTo>
                  <a:lnTo>
                    <a:pt x="6138" y="119"/>
                  </a:lnTo>
                  <a:lnTo>
                    <a:pt x="5194" y="0"/>
                  </a:lnTo>
                  <a:lnTo>
                    <a:pt x="4249" y="119"/>
                  </a:lnTo>
                  <a:lnTo>
                    <a:pt x="3187" y="354"/>
                  </a:lnTo>
                  <a:lnTo>
                    <a:pt x="2360" y="826"/>
                  </a:lnTo>
                  <a:lnTo>
                    <a:pt x="1534" y="1535"/>
                  </a:lnTo>
                  <a:lnTo>
                    <a:pt x="354" y="3188"/>
                  </a:lnTo>
                  <a:lnTo>
                    <a:pt x="0" y="5194"/>
                  </a:lnTo>
                  <a:lnTo>
                    <a:pt x="354" y="7200"/>
                  </a:lnTo>
                  <a:lnTo>
                    <a:pt x="1534" y="88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432956"/>
              <a:ext cx="811214" cy="81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1" y="0"/>
                  </a:moveTo>
                  <a:lnTo>
                    <a:pt x="9684" y="55"/>
                  </a:lnTo>
                  <a:lnTo>
                    <a:pt x="8614" y="221"/>
                  </a:lnTo>
                  <a:lnTo>
                    <a:pt x="7581" y="480"/>
                  </a:lnTo>
                  <a:lnTo>
                    <a:pt x="6585" y="849"/>
                  </a:lnTo>
                  <a:lnTo>
                    <a:pt x="5644" y="1311"/>
                  </a:lnTo>
                  <a:lnTo>
                    <a:pt x="4759" y="1846"/>
                  </a:lnTo>
                  <a:lnTo>
                    <a:pt x="3929" y="2474"/>
                  </a:lnTo>
                  <a:lnTo>
                    <a:pt x="3154" y="3157"/>
                  </a:lnTo>
                  <a:lnTo>
                    <a:pt x="2472" y="3932"/>
                  </a:lnTo>
                  <a:lnTo>
                    <a:pt x="1845" y="4763"/>
                  </a:lnTo>
                  <a:lnTo>
                    <a:pt x="1310" y="5649"/>
                  </a:lnTo>
                  <a:lnTo>
                    <a:pt x="849" y="6591"/>
                  </a:lnTo>
                  <a:lnTo>
                    <a:pt x="480" y="7588"/>
                  </a:lnTo>
                  <a:lnTo>
                    <a:pt x="221" y="8622"/>
                  </a:lnTo>
                  <a:lnTo>
                    <a:pt x="55" y="9692"/>
                  </a:lnTo>
                  <a:lnTo>
                    <a:pt x="0" y="10800"/>
                  </a:lnTo>
                  <a:lnTo>
                    <a:pt x="55" y="11908"/>
                  </a:lnTo>
                  <a:lnTo>
                    <a:pt x="221" y="12978"/>
                  </a:lnTo>
                  <a:lnTo>
                    <a:pt x="480" y="14012"/>
                  </a:lnTo>
                  <a:lnTo>
                    <a:pt x="849" y="15009"/>
                  </a:lnTo>
                  <a:lnTo>
                    <a:pt x="1310" y="15951"/>
                  </a:lnTo>
                  <a:lnTo>
                    <a:pt x="1845" y="16837"/>
                  </a:lnTo>
                  <a:lnTo>
                    <a:pt x="2472" y="17668"/>
                  </a:lnTo>
                  <a:lnTo>
                    <a:pt x="3154" y="18443"/>
                  </a:lnTo>
                  <a:lnTo>
                    <a:pt x="3929" y="19126"/>
                  </a:lnTo>
                  <a:lnTo>
                    <a:pt x="4759" y="19754"/>
                  </a:lnTo>
                  <a:lnTo>
                    <a:pt x="5644" y="20289"/>
                  </a:lnTo>
                  <a:lnTo>
                    <a:pt x="6585" y="20751"/>
                  </a:lnTo>
                  <a:lnTo>
                    <a:pt x="7581" y="21120"/>
                  </a:lnTo>
                  <a:lnTo>
                    <a:pt x="8614" y="21379"/>
                  </a:lnTo>
                  <a:lnTo>
                    <a:pt x="9684" y="21545"/>
                  </a:lnTo>
                  <a:lnTo>
                    <a:pt x="10791" y="21600"/>
                  </a:lnTo>
                  <a:lnTo>
                    <a:pt x="11897" y="21545"/>
                  </a:lnTo>
                  <a:lnTo>
                    <a:pt x="12967" y="21379"/>
                  </a:lnTo>
                  <a:lnTo>
                    <a:pt x="14000" y="21120"/>
                  </a:lnTo>
                  <a:lnTo>
                    <a:pt x="14996" y="20751"/>
                  </a:lnTo>
                  <a:lnTo>
                    <a:pt x="15937" y="20289"/>
                  </a:lnTo>
                  <a:lnTo>
                    <a:pt x="16841" y="19754"/>
                  </a:lnTo>
                  <a:lnTo>
                    <a:pt x="17671" y="19126"/>
                  </a:lnTo>
                  <a:lnTo>
                    <a:pt x="18446" y="18443"/>
                  </a:lnTo>
                  <a:lnTo>
                    <a:pt x="19128" y="17668"/>
                  </a:lnTo>
                  <a:lnTo>
                    <a:pt x="19755" y="16837"/>
                  </a:lnTo>
                  <a:lnTo>
                    <a:pt x="20290" y="15951"/>
                  </a:lnTo>
                  <a:lnTo>
                    <a:pt x="20751" y="15009"/>
                  </a:lnTo>
                  <a:lnTo>
                    <a:pt x="21120" y="14012"/>
                  </a:lnTo>
                  <a:lnTo>
                    <a:pt x="21379" y="12978"/>
                  </a:lnTo>
                  <a:lnTo>
                    <a:pt x="21545" y="11908"/>
                  </a:lnTo>
                  <a:lnTo>
                    <a:pt x="21600" y="10800"/>
                  </a:lnTo>
                  <a:lnTo>
                    <a:pt x="21545" y="9692"/>
                  </a:lnTo>
                  <a:lnTo>
                    <a:pt x="21379" y="8622"/>
                  </a:lnTo>
                  <a:lnTo>
                    <a:pt x="21120" y="7588"/>
                  </a:lnTo>
                  <a:lnTo>
                    <a:pt x="20751" y="6591"/>
                  </a:lnTo>
                  <a:lnTo>
                    <a:pt x="20290" y="5649"/>
                  </a:lnTo>
                  <a:lnTo>
                    <a:pt x="19755" y="4763"/>
                  </a:lnTo>
                  <a:lnTo>
                    <a:pt x="19128" y="3932"/>
                  </a:lnTo>
                  <a:lnTo>
                    <a:pt x="18446" y="3157"/>
                  </a:lnTo>
                  <a:lnTo>
                    <a:pt x="17671" y="2474"/>
                  </a:lnTo>
                  <a:lnTo>
                    <a:pt x="16841" y="1846"/>
                  </a:lnTo>
                  <a:lnTo>
                    <a:pt x="15937" y="1311"/>
                  </a:lnTo>
                  <a:lnTo>
                    <a:pt x="14996" y="849"/>
                  </a:lnTo>
                  <a:lnTo>
                    <a:pt x="14000" y="480"/>
                  </a:lnTo>
                  <a:lnTo>
                    <a:pt x="12967" y="221"/>
                  </a:lnTo>
                  <a:lnTo>
                    <a:pt x="11897" y="55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BF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49393" y="187040"/>
              <a:ext cx="297878" cy="26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49" y="6654"/>
                  </a:moveTo>
                  <a:lnTo>
                    <a:pt x="10097" y="6654"/>
                  </a:lnTo>
                  <a:lnTo>
                    <a:pt x="9645" y="6767"/>
                  </a:lnTo>
                  <a:lnTo>
                    <a:pt x="9193" y="6881"/>
                  </a:lnTo>
                  <a:lnTo>
                    <a:pt x="8740" y="7106"/>
                  </a:lnTo>
                  <a:lnTo>
                    <a:pt x="8288" y="7388"/>
                  </a:lnTo>
                  <a:lnTo>
                    <a:pt x="7836" y="7782"/>
                  </a:lnTo>
                  <a:lnTo>
                    <a:pt x="7384" y="8290"/>
                  </a:lnTo>
                  <a:lnTo>
                    <a:pt x="6982" y="8910"/>
                  </a:lnTo>
                  <a:lnTo>
                    <a:pt x="6530" y="9587"/>
                  </a:lnTo>
                  <a:lnTo>
                    <a:pt x="6128" y="10151"/>
                  </a:lnTo>
                  <a:lnTo>
                    <a:pt x="5776" y="10603"/>
                  </a:lnTo>
                  <a:lnTo>
                    <a:pt x="5375" y="10885"/>
                  </a:lnTo>
                  <a:lnTo>
                    <a:pt x="5023" y="11053"/>
                  </a:lnTo>
                  <a:lnTo>
                    <a:pt x="4571" y="11222"/>
                  </a:lnTo>
                  <a:lnTo>
                    <a:pt x="4119" y="11279"/>
                  </a:lnTo>
                  <a:lnTo>
                    <a:pt x="3617" y="11279"/>
                  </a:lnTo>
                  <a:lnTo>
                    <a:pt x="2863" y="11222"/>
                  </a:lnTo>
                  <a:lnTo>
                    <a:pt x="2160" y="11053"/>
                  </a:lnTo>
                  <a:lnTo>
                    <a:pt x="1557" y="10771"/>
                  </a:lnTo>
                  <a:lnTo>
                    <a:pt x="1004" y="10377"/>
                  </a:lnTo>
                  <a:lnTo>
                    <a:pt x="602" y="9869"/>
                  </a:lnTo>
                  <a:lnTo>
                    <a:pt x="251" y="9306"/>
                  </a:lnTo>
                  <a:lnTo>
                    <a:pt x="50" y="8572"/>
                  </a:lnTo>
                  <a:lnTo>
                    <a:pt x="0" y="7726"/>
                  </a:lnTo>
                  <a:lnTo>
                    <a:pt x="50" y="7162"/>
                  </a:lnTo>
                  <a:lnTo>
                    <a:pt x="150" y="6542"/>
                  </a:lnTo>
                  <a:lnTo>
                    <a:pt x="351" y="5921"/>
                  </a:lnTo>
                  <a:lnTo>
                    <a:pt x="653" y="5301"/>
                  </a:lnTo>
                  <a:lnTo>
                    <a:pt x="1004" y="4624"/>
                  </a:lnTo>
                  <a:lnTo>
                    <a:pt x="1406" y="4004"/>
                  </a:lnTo>
                  <a:lnTo>
                    <a:pt x="1959" y="3383"/>
                  </a:lnTo>
                  <a:lnTo>
                    <a:pt x="2562" y="2763"/>
                  </a:lnTo>
                  <a:lnTo>
                    <a:pt x="3265" y="2199"/>
                  </a:lnTo>
                  <a:lnTo>
                    <a:pt x="4019" y="1692"/>
                  </a:lnTo>
                  <a:lnTo>
                    <a:pt x="4873" y="1184"/>
                  </a:lnTo>
                  <a:lnTo>
                    <a:pt x="5827" y="789"/>
                  </a:lnTo>
                  <a:lnTo>
                    <a:pt x="6882" y="450"/>
                  </a:lnTo>
                  <a:lnTo>
                    <a:pt x="8037" y="225"/>
                  </a:lnTo>
                  <a:lnTo>
                    <a:pt x="9243" y="56"/>
                  </a:lnTo>
                  <a:lnTo>
                    <a:pt x="10549" y="0"/>
                  </a:lnTo>
                  <a:lnTo>
                    <a:pt x="11905" y="56"/>
                  </a:lnTo>
                  <a:lnTo>
                    <a:pt x="13161" y="168"/>
                  </a:lnTo>
                  <a:lnTo>
                    <a:pt x="14316" y="395"/>
                  </a:lnTo>
                  <a:lnTo>
                    <a:pt x="15422" y="733"/>
                  </a:lnTo>
                  <a:lnTo>
                    <a:pt x="16426" y="1128"/>
                  </a:lnTo>
                  <a:lnTo>
                    <a:pt x="17330" y="1579"/>
                  </a:lnTo>
                  <a:lnTo>
                    <a:pt x="18134" y="2086"/>
                  </a:lnTo>
                  <a:lnTo>
                    <a:pt x="18888" y="2707"/>
                  </a:lnTo>
                  <a:lnTo>
                    <a:pt x="19490" y="3327"/>
                  </a:lnTo>
                  <a:lnTo>
                    <a:pt x="20043" y="4060"/>
                  </a:lnTo>
                  <a:lnTo>
                    <a:pt x="20545" y="4793"/>
                  </a:lnTo>
                  <a:lnTo>
                    <a:pt x="20897" y="5527"/>
                  </a:lnTo>
                  <a:lnTo>
                    <a:pt x="21199" y="6372"/>
                  </a:lnTo>
                  <a:lnTo>
                    <a:pt x="21450" y="7162"/>
                  </a:lnTo>
                  <a:lnTo>
                    <a:pt x="21550" y="8064"/>
                  </a:lnTo>
                  <a:lnTo>
                    <a:pt x="21600" y="8910"/>
                  </a:lnTo>
                  <a:lnTo>
                    <a:pt x="21500" y="10207"/>
                  </a:lnTo>
                  <a:lnTo>
                    <a:pt x="21299" y="11392"/>
                  </a:lnTo>
                  <a:lnTo>
                    <a:pt x="20947" y="12407"/>
                  </a:lnTo>
                  <a:lnTo>
                    <a:pt x="20445" y="13310"/>
                  </a:lnTo>
                  <a:lnTo>
                    <a:pt x="19892" y="14099"/>
                  </a:lnTo>
                  <a:lnTo>
                    <a:pt x="19290" y="14775"/>
                  </a:lnTo>
                  <a:lnTo>
                    <a:pt x="18586" y="15339"/>
                  </a:lnTo>
                  <a:lnTo>
                    <a:pt x="17883" y="15847"/>
                  </a:lnTo>
                  <a:lnTo>
                    <a:pt x="17129" y="16354"/>
                  </a:lnTo>
                  <a:lnTo>
                    <a:pt x="16426" y="16806"/>
                  </a:lnTo>
                  <a:lnTo>
                    <a:pt x="15723" y="17200"/>
                  </a:lnTo>
                  <a:lnTo>
                    <a:pt x="15070" y="17596"/>
                  </a:lnTo>
                  <a:lnTo>
                    <a:pt x="14467" y="17990"/>
                  </a:lnTo>
                  <a:lnTo>
                    <a:pt x="13965" y="18442"/>
                  </a:lnTo>
                  <a:lnTo>
                    <a:pt x="13563" y="18949"/>
                  </a:lnTo>
                  <a:lnTo>
                    <a:pt x="13261" y="19457"/>
                  </a:lnTo>
                  <a:lnTo>
                    <a:pt x="12960" y="20077"/>
                  </a:lnTo>
                  <a:lnTo>
                    <a:pt x="12659" y="20528"/>
                  </a:lnTo>
                  <a:lnTo>
                    <a:pt x="12307" y="20923"/>
                  </a:lnTo>
                  <a:lnTo>
                    <a:pt x="11855" y="21205"/>
                  </a:lnTo>
                  <a:lnTo>
                    <a:pt x="11403" y="21374"/>
                  </a:lnTo>
                  <a:lnTo>
                    <a:pt x="10850" y="21487"/>
                  </a:lnTo>
                  <a:lnTo>
                    <a:pt x="10298" y="21600"/>
                  </a:lnTo>
                  <a:lnTo>
                    <a:pt x="9645" y="21600"/>
                  </a:lnTo>
                  <a:lnTo>
                    <a:pt x="8841" y="21543"/>
                  </a:lnTo>
                  <a:lnTo>
                    <a:pt x="8188" y="21318"/>
                  </a:lnTo>
                  <a:lnTo>
                    <a:pt x="7685" y="21036"/>
                  </a:lnTo>
                  <a:lnTo>
                    <a:pt x="7233" y="20641"/>
                  </a:lnTo>
                  <a:lnTo>
                    <a:pt x="6932" y="20133"/>
                  </a:lnTo>
                  <a:lnTo>
                    <a:pt x="6681" y="19513"/>
                  </a:lnTo>
                  <a:lnTo>
                    <a:pt x="6580" y="18893"/>
                  </a:lnTo>
                  <a:lnTo>
                    <a:pt x="6530" y="18160"/>
                  </a:lnTo>
                  <a:lnTo>
                    <a:pt x="6580" y="17257"/>
                  </a:lnTo>
                  <a:lnTo>
                    <a:pt x="6831" y="16411"/>
                  </a:lnTo>
                  <a:lnTo>
                    <a:pt x="7133" y="15678"/>
                  </a:lnTo>
                  <a:lnTo>
                    <a:pt x="7585" y="14945"/>
                  </a:lnTo>
                  <a:lnTo>
                    <a:pt x="8087" y="14381"/>
                  </a:lnTo>
                  <a:lnTo>
                    <a:pt x="8740" y="13817"/>
                  </a:lnTo>
                  <a:lnTo>
                    <a:pt x="9444" y="13310"/>
                  </a:lnTo>
                  <a:lnTo>
                    <a:pt x="10197" y="12802"/>
                  </a:lnTo>
                  <a:lnTo>
                    <a:pt x="11051" y="12294"/>
                  </a:lnTo>
                  <a:lnTo>
                    <a:pt x="11754" y="11843"/>
                  </a:lnTo>
                  <a:lnTo>
                    <a:pt x="12257" y="11449"/>
                  </a:lnTo>
                  <a:lnTo>
                    <a:pt x="12659" y="11053"/>
                  </a:lnTo>
                  <a:lnTo>
                    <a:pt x="12960" y="10603"/>
                  </a:lnTo>
                  <a:lnTo>
                    <a:pt x="13161" y="10151"/>
                  </a:lnTo>
                  <a:lnTo>
                    <a:pt x="13211" y="9643"/>
                  </a:lnTo>
                  <a:lnTo>
                    <a:pt x="13261" y="9079"/>
                  </a:lnTo>
                  <a:lnTo>
                    <a:pt x="13211" y="8460"/>
                  </a:lnTo>
                  <a:lnTo>
                    <a:pt x="13060" y="7952"/>
                  </a:lnTo>
                  <a:lnTo>
                    <a:pt x="12809" y="7500"/>
                  </a:lnTo>
                  <a:lnTo>
                    <a:pt x="12458" y="7162"/>
                  </a:lnTo>
                  <a:lnTo>
                    <a:pt x="12056" y="6936"/>
                  </a:lnTo>
                  <a:lnTo>
                    <a:pt x="11604" y="6767"/>
                  </a:lnTo>
                  <a:lnTo>
                    <a:pt x="11101" y="6711"/>
                  </a:lnTo>
                  <a:lnTo>
                    <a:pt x="10549" y="66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29054" y="468972"/>
              <a:ext cx="121237" cy="12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1" y="0"/>
                  </a:moveTo>
                  <a:lnTo>
                    <a:pt x="13084" y="247"/>
                  </a:lnTo>
                  <a:lnTo>
                    <a:pt x="15058" y="861"/>
                  </a:lnTo>
                  <a:lnTo>
                    <a:pt x="16910" y="1841"/>
                  </a:lnTo>
                  <a:lnTo>
                    <a:pt x="18514" y="3191"/>
                  </a:lnTo>
                  <a:lnTo>
                    <a:pt x="19749" y="4787"/>
                  </a:lnTo>
                  <a:lnTo>
                    <a:pt x="20735" y="6628"/>
                  </a:lnTo>
                  <a:lnTo>
                    <a:pt x="21353" y="8592"/>
                  </a:lnTo>
                  <a:lnTo>
                    <a:pt x="21600" y="10801"/>
                  </a:lnTo>
                  <a:lnTo>
                    <a:pt x="21353" y="13010"/>
                  </a:lnTo>
                  <a:lnTo>
                    <a:pt x="20735" y="14972"/>
                  </a:lnTo>
                  <a:lnTo>
                    <a:pt x="19749" y="16813"/>
                  </a:lnTo>
                  <a:lnTo>
                    <a:pt x="18514" y="18409"/>
                  </a:lnTo>
                  <a:lnTo>
                    <a:pt x="16910" y="19759"/>
                  </a:lnTo>
                  <a:lnTo>
                    <a:pt x="15058" y="20741"/>
                  </a:lnTo>
                  <a:lnTo>
                    <a:pt x="13084" y="21355"/>
                  </a:lnTo>
                  <a:lnTo>
                    <a:pt x="10861" y="21600"/>
                  </a:lnTo>
                  <a:lnTo>
                    <a:pt x="8640" y="21355"/>
                  </a:lnTo>
                  <a:lnTo>
                    <a:pt x="6665" y="20741"/>
                  </a:lnTo>
                  <a:lnTo>
                    <a:pt x="4814" y="19759"/>
                  </a:lnTo>
                  <a:lnTo>
                    <a:pt x="3210" y="18409"/>
                  </a:lnTo>
                  <a:lnTo>
                    <a:pt x="1851" y="16813"/>
                  </a:lnTo>
                  <a:lnTo>
                    <a:pt x="865" y="14972"/>
                  </a:lnTo>
                  <a:lnTo>
                    <a:pt x="247" y="13010"/>
                  </a:lnTo>
                  <a:lnTo>
                    <a:pt x="0" y="10801"/>
                  </a:lnTo>
                  <a:lnTo>
                    <a:pt x="247" y="8592"/>
                  </a:lnTo>
                  <a:lnTo>
                    <a:pt x="865" y="6628"/>
                  </a:lnTo>
                  <a:lnTo>
                    <a:pt x="1851" y="4787"/>
                  </a:lnTo>
                  <a:lnTo>
                    <a:pt x="3210" y="3191"/>
                  </a:lnTo>
                  <a:lnTo>
                    <a:pt x="4814" y="1841"/>
                  </a:lnTo>
                  <a:lnTo>
                    <a:pt x="6665" y="861"/>
                  </a:lnTo>
                  <a:lnTo>
                    <a:pt x="8640" y="247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3784" y="823656"/>
              <a:ext cx="237612" cy="2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2" y="18442"/>
                  </a:moveTo>
                  <a:lnTo>
                    <a:pt x="4030" y="19136"/>
                  </a:lnTo>
                  <a:lnTo>
                    <a:pt x="4849" y="19768"/>
                  </a:lnTo>
                  <a:lnTo>
                    <a:pt x="5730" y="20337"/>
                  </a:lnTo>
                  <a:lnTo>
                    <a:pt x="6676" y="20779"/>
                  </a:lnTo>
                  <a:lnTo>
                    <a:pt x="7683" y="21158"/>
                  </a:lnTo>
                  <a:lnTo>
                    <a:pt x="8691" y="21410"/>
                  </a:lnTo>
                  <a:lnTo>
                    <a:pt x="9761" y="21536"/>
                  </a:lnTo>
                  <a:lnTo>
                    <a:pt x="10832" y="21600"/>
                  </a:lnTo>
                  <a:lnTo>
                    <a:pt x="11902" y="21536"/>
                  </a:lnTo>
                  <a:lnTo>
                    <a:pt x="12910" y="21410"/>
                  </a:lnTo>
                  <a:lnTo>
                    <a:pt x="13917" y="21158"/>
                  </a:lnTo>
                  <a:lnTo>
                    <a:pt x="14925" y="20779"/>
                  </a:lnTo>
                  <a:lnTo>
                    <a:pt x="15870" y="20337"/>
                  </a:lnTo>
                  <a:lnTo>
                    <a:pt x="16814" y="19768"/>
                  </a:lnTo>
                  <a:lnTo>
                    <a:pt x="17633" y="19136"/>
                  </a:lnTo>
                  <a:lnTo>
                    <a:pt x="18452" y="18442"/>
                  </a:lnTo>
                  <a:lnTo>
                    <a:pt x="19144" y="17621"/>
                  </a:lnTo>
                  <a:lnTo>
                    <a:pt x="19774" y="16800"/>
                  </a:lnTo>
                  <a:lnTo>
                    <a:pt x="20341" y="15915"/>
                  </a:lnTo>
                  <a:lnTo>
                    <a:pt x="20781" y="14968"/>
                  </a:lnTo>
                  <a:lnTo>
                    <a:pt x="21159" y="13958"/>
                  </a:lnTo>
                  <a:lnTo>
                    <a:pt x="21411" y="12947"/>
                  </a:lnTo>
                  <a:lnTo>
                    <a:pt x="21537" y="11874"/>
                  </a:lnTo>
                  <a:lnTo>
                    <a:pt x="21600" y="10799"/>
                  </a:lnTo>
                  <a:lnTo>
                    <a:pt x="21537" y="9726"/>
                  </a:lnTo>
                  <a:lnTo>
                    <a:pt x="21411" y="8653"/>
                  </a:lnTo>
                  <a:lnTo>
                    <a:pt x="21097" y="7578"/>
                  </a:lnTo>
                  <a:lnTo>
                    <a:pt x="20781" y="6631"/>
                  </a:lnTo>
                  <a:lnTo>
                    <a:pt x="20278" y="5684"/>
                  </a:lnTo>
                  <a:lnTo>
                    <a:pt x="19774" y="4800"/>
                  </a:lnTo>
                  <a:lnTo>
                    <a:pt x="19144" y="3915"/>
                  </a:lnTo>
                  <a:lnTo>
                    <a:pt x="18452" y="3158"/>
                  </a:lnTo>
                  <a:lnTo>
                    <a:pt x="17696" y="2463"/>
                  </a:lnTo>
                  <a:lnTo>
                    <a:pt x="16814" y="1831"/>
                  </a:lnTo>
                  <a:lnTo>
                    <a:pt x="15933" y="1326"/>
                  </a:lnTo>
                  <a:lnTo>
                    <a:pt x="14988" y="820"/>
                  </a:lnTo>
                  <a:lnTo>
                    <a:pt x="14043" y="504"/>
                  </a:lnTo>
                  <a:lnTo>
                    <a:pt x="12973" y="189"/>
                  </a:lnTo>
                  <a:lnTo>
                    <a:pt x="11902" y="63"/>
                  </a:lnTo>
                  <a:lnTo>
                    <a:pt x="10832" y="0"/>
                  </a:lnTo>
                  <a:lnTo>
                    <a:pt x="9761" y="63"/>
                  </a:lnTo>
                  <a:lnTo>
                    <a:pt x="8691" y="189"/>
                  </a:lnTo>
                  <a:lnTo>
                    <a:pt x="7683" y="442"/>
                  </a:lnTo>
                  <a:lnTo>
                    <a:pt x="6676" y="820"/>
                  </a:lnTo>
                  <a:lnTo>
                    <a:pt x="5730" y="1263"/>
                  </a:lnTo>
                  <a:lnTo>
                    <a:pt x="4849" y="1831"/>
                  </a:lnTo>
                  <a:lnTo>
                    <a:pt x="4030" y="2463"/>
                  </a:lnTo>
                  <a:lnTo>
                    <a:pt x="3212" y="3158"/>
                  </a:lnTo>
                  <a:lnTo>
                    <a:pt x="2456" y="3915"/>
                  </a:lnTo>
                  <a:lnTo>
                    <a:pt x="1826" y="4800"/>
                  </a:lnTo>
                  <a:lnTo>
                    <a:pt x="1260" y="5684"/>
                  </a:lnTo>
                  <a:lnTo>
                    <a:pt x="819" y="6631"/>
                  </a:lnTo>
                  <a:lnTo>
                    <a:pt x="441" y="7642"/>
                  </a:lnTo>
                  <a:lnTo>
                    <a:pt x="189" y="8653"/>
                  </a:lnTo>
                  <a:lnTo>
                    <a:pt x="63" y="9726"/>
                  </a:lnTo>
                  <a:lnTo>
                    <a:pt x="0" y="10799"/>
                  </a:lnTo>
                  <a:lnTo>
                    <a:pt x="63" y="11874"/>
                  </a:lnTo>
                  <a:lnTo>
                    <a:pt x="189" y="12947"/>
                  </a:lnTo>
                  <a:lnTo>
                    <a:pt x="441" y="13958"/>
                  </a:lnTo>
                  <a:lnTo>
                    <a:pt x="819" y="14968"/>
                  </a:lnTo>
                  <a:lnTo>
                    <a:pt x="1260" y="15915"/>
                  </a:lnTo>
                  <a:lnTo>
                    <a:pt x="1826" y="16800"/>
                  </a:lnTo>
                  <a:lnTo>
                    <a:pt x="2456" y="17621"/>
                  </a:lnTo>
                  <a:lnTo>
                    <a:pt x="3212" y="18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45436" y="884612"/>
              <a:ext cx="115004" cy="11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9"/>
                  </a:moveTo>
                  <a:lnTo>
                    <a:pt x="260" y="8719"/>
                  </a:lnTo>
                  <a:lnTo>
                    <a:pt x="781" y="6636"/>
                  </a:lnTo>
                  <a:lnTo>
                    <a:pt x="1822" y="4813"/>
                  </a:lnTo>
                  <a:lnTo>
                    <a:pt x="3123" y="3122"/>
                  </a:lnTo>
                  <a:lnTo>
                    <a:pt x="3904" y="2471"/>
                  </a:lnTo>
                  <a:lnTo>
                    <a:pt x="4815" y="1821"/>
                  </a:lnTo>
                  <a:lnTo>
                    <a:pt x="5725" y="1301"/>
                  </a:lnTo>
                  <a:lnTo>
                    <a:pt x="6637" y="781"/>
                  </a:lnTo>
                  <a:lnTo>
                    <a:pt x="7547" y="520"/>
                  </a:lnTo>
                  <a:lnTo>
                    <a:pt x="8588" y="260"/>
                  </a:lnTo>
                  <a:lnTo>
                    <a:pt x="9759" y="0"/>
                  </a:lnTo>
                  <a:lnTo>
                    <a:pt x="11841" y="0"/>
                  </a:lnTo>
                  <a:lnTo>
                    <a:pt x="12882" y="260"/>
                  </a:lnTo>
                  <a:lnTo>
                    <a:pt x="13922" y="520"/>
                  </a:lnTo>
                  <a:lnTo>
                    <a:pt x="14963" y="781"/>
                  </a:lnTo>
                  <a:lnTo>
                    <a:pt x="15875" y="1301"/>
                  </a:lnTo>
                  <a:lnTo>
                    <a:pt x="16785" y="1821"/>
                  </a:lnTo>
                  <a:lnTo>
                    <a:pt x="18347" y="3122"/>
                  </a:lnTo>
                  <a:lnTo>
                    <a:pt x="19778" y="4813"/>
                  </a:lnTo>
                  <a:lnTo>
                    <a:pt x="20819" y="6636"/>
                  </a:lnTo>
                  <a:lnTo>
                    <a:pt x="21340" y="8719"/>
                  </a:lnTo>
                  <a:lnTo>
                    <a:pt x="21600" y="10799"/>
                  </a:lnTo>
                  <a:lnTo>
                    <a:pt x="21340" y="12881"/>
                  </a:lnTo>
                  <a:lnTo>
                    <a:pt x="20819" y="14964"/>
                  </a:lnTo>
                  <a:lnTo>
                    <a:pt x="19778" y="16784"/>
                  </a:lnTo>
                  <a:lnTo>
                    <a:pt x="18347" y="18476"/>
                  </a:lnTo>
                  <a:lnTo>
                    <a:pt x="16785" y="19777"/>
                  </a:lnTo>
                  <a:lnTo>
                    <a:pt x="15875" y="20297"/>
                  </a:lnTo>
                  <a:lnTo>
                    <a:pt x="14963" y="20819"/>
                  </a:lnTo>
                  <a:lnTo>
                    <a:pt x="13922" y="21078"/>
                  </a:lnTo>
                  <a:lnTo>
                    <a:pt x="12882" y="21338"/>
                  </a:lnTo>
                  <a:lnTo>
                    <a:pt x="11841" y="21600"/>
                  </a:lnTo>
                  <a:lnTo>
                    <a:pt x="10800" y="21600"/>
                  </a:lnTo>
                  <a:lnTo>
                    <a:pt x="8588" y="21338"/>
                  </a:lnTo>
                  <a:lnTo>
                    <a:pt x="6637" y="20688"/>
                  </a:lnTo>
                  <a:lnTo>
                    <a:pt x="4815" y="19777"/>
                  </a:lnTo>
                  <a:lnTo>
                    <a:pt x="3123" y="18476"/>
                  </a:lnTo>
                  <a:lnTo>
                    <a:pt x="1822" y="16784"/>
                  </a:lnTo>
                  <a:lnTo>
                    <a:pt x="912" y="14964"/>
                  </a:lnTo>
                  <a:lnTo>
                    <a:pt x="260" y="13012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7800" y="650469"/>
              <a:ext cx="671279" cy="72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" y="14483"/>
                  </a:moveTo>
                  <a:lnTo>
                    <a:pt x="178" y="14379"/>
                  </a:lnTo>
                  <a:lnTo>
                    <a:pt x="357" y="14172"/>
                  </a:lnTo>
                  <a:lnTo>
                    <a:pt x="468" y="14089"/>
                  </a:lnTo>
                  <a:lnTo>
                    <a:pt x="579" y="14027"/>
                  </a:lnTo>
                  <a:lnTo>
                    <a:pt x="713" y="13985"/>
                  </a:lnTo>
                  <a:lnTo>
                    <a:pt x="847" y="13943"/>
                  </a:lnTo>
                  <a:lnTo>
                    <a:pt x="981" y="13923"/>
                  </a:lnTo>
                  <a:lnTo>
                    <a:pt x="1538" y="13840"/>
                  </a:lnTo>
                  <a:lnTo>
                    <a:pt x="2028" y="13653"/>
                  </a:lnTo>
                  <a:lnTo>
                    <a:pt x="2497" y="13404"/>
                  </a:lnTo>
                  <a:lnTo>
                    <a:pt x="2898" y="13072"/>
                  </a:lnTo>
                  <a:lnTo>
                    <a:pt x="3210" y="12678"/>
                  </a:lnTo>
                  <a:lnTo>
                    <a:pt x="3455" y="12242"/>
                  </a:lnTo>
                  <a:lnTo>
                    <a:pt x="3611" y="11765"/>
                  </a:lnTo>
                  <a:lnTo>
                    <a:pt x="3656" y="11246"/>
                  </a:lnTo>
                  <a:lnTo>
                    <a:pt x="3611" y="10852"/>
                  </a:lnTo>
                  <a:lnTo>
                    <a:pt x="3522" y="10437"/>
                  </a:lnTo>
                  <a:lnTo>
                    <a:pt x="3344" y="10043"/>
                  </a:lnTo>
                  <a:lnTo>
                    <a:pt x="3098" y="9669"/>
                  </a:lnTo>
                  <a:lnTo>
                    <a:pt x="3121" y="9669"/>
                  </a:lnTo>
                  <a:lnTo>
                    <a:pt x="3121" y="9690"/>
                  </a:lnTo>
                  <a:lnTo>
                    <a:pt x="3143" y="9711"/>
                  </a:lnTo>
                  <a:lnTo>
                    <a:pt x="2831" y="9316"/>
                  </a:lnTo>
                  <a:lnTo>
                    <a:pt x="2541" y="8881"/>
                  </a:lnTo>
                  <a:lnTo>
                    <a:pt x="2318" y="8445"/>
                  </a:lnTo>
                  <a:lnTo>
                    <a:pt x="2118" y="7988"/>
                  </a:lnTo>
                  <a:lnTo>
                    <a:pt x="1962" y="7511"/>
                  </a:lnTo>
                  <a:lnTo>
                    <a:pt x="1850" y="7034"/>
                  </a:lnTo>
                  <a:lnTo>
                    <a:pt x="1783" y="6557"/>
                  </a:lnTo>
                  <a:lnTo>
                    <a:pt x="1761" y="6080"/>
                  </a:lnTo>
                  <a:lnTo>
                    <a:pt x="1783" y="5519"/>
                  </a:lnTo>
                  <a:lnTo>
                    <a:pt x="1872" y="4959"/>
                  </a:lnTo>
                  <a:lnTo>
                    <a:pt x="2028" y="4399"/>
                  </a:lnTo>
                  <a:lnTo>
                    <a:pt x="2229" y="3880"/>
                  </a:lnTo>
                  <a:lnTo>
                    <a:pt x="2497" y="3382"/>
                  </a:lnTo>
                  <a:lnTo>
                    <a:pt x="2809" y="2905"/>
                  </a:lnTo>
                  <a:lnTo>
                    <a:pt x="3165" y="2449"/>
                  </a:lnTo>
                  <a:lnTo>
                    <a:pt x="3589" y="2013"/>
                  </a:lnTo>
                  <a:lnTo>
                    <a:pt x="3812" y="1805"/>
                  </a:lnTo>
                  <a:lnTo>
                    <a:pt x="4057" y="1618"/>
                  </a:lnTo>
                  <a:lnTo>
                    <a:pt x="4302" y="1453"/>
                  </a:lnTo>
                  <a:lnTo>
                    <a:pt x="4792" y="1121"/>
                  </a:lnTo>
                  <a:lnTo>
                    <a:pt x="5060" y="996"/>
                  </a:lnTo>
                  <a:lnTo>
                    <a:pt x="5328" y="872"/>
                  </a:lnTo>
                  <a:lnTo>
                    <a:pt x="5617" y="747"/>
                  </a:lnTo>
                  <a:lnTo>
                    <a:pt x="5885" y="643"/>
                  </a:lnTo>
                  <a:lnTo>
                    <a:pt x="6175" y="560"/>
                  </a:lnTo>
                  <a:lnTo>
                    <a:pt x="6487" y="477"/>
                  </a:lnTo>
                  <a:lnTo>
                    <a:pt x="6776" y="415"/>
                  </a:lnTo>
                  <a:lnTo>
                    <a:pt x="7066" y="374"/>
                  </a:lnTo>
                  <a:lnTo>
                    <a:pt x="7378" y="332"/>
                  </a:lnTo>
                  <a:lnTo>
                    <a:pt x="7690" y="311"/>
                  </a:lnTo>
                  <a:lnTo>
                    <a:pt x="8337" y="311"/>
                  </a:lnTo>
                  <a:lnTo>
                    <a:pt x="8671" y="353"/>
                  </a:lnTo>
                  <a:lnTo>
                    <a:pt x="9005" y="394"/>
                  </a:lnTo>
                  <a:lnTo>
                    <a:pt x="9340" y="436"/>
                  </a:lnTo>
                  <a:lnTo>
                    <a:pt x="9674" y="519"/>
                  </a:lnTo>
                  <a:lnTo>
                    <a:pt x="9986" y="602"/>
                  </a:lnTo>
                  <a:lnTo>
                    <a:pt x="10611" y="809"/>
                  </a:lnTo>
                  <a:lnTo>
                    <a:pt x="10989" y="622"/>
                  </a:lnTo>
                  <a:lnTo>
                    <a:pt x="11391" y="456"/>
                  </a:lnTo>
                  <a:lnTo>
                    <a:pt x="11792" y="332"/>
                  </a:lnTo>
                  <a:lnTo>
                    <a:pt x="12215" y="207"/>
                  </a:lnTo>
                  <a:lnTo>
                    <a:pt x="12639" y="125"/>
                  </a:lnTo>
                  <a:lnTo>
                    <a:pt x="13062" y="62"/>
                  </a:lnTo>
                  <a:lnTo>
                    <a:pt x="13508" y="21"/>
                  </a:lnTo>
                  <a:lnTo>
                    <a:pt x="13954" y="0"/>
                  </a:lnTo>
                  <a:lnTo>
                    <a:pt x="14601" y="21"/>
                  </a:lnTo>
                  <a:lnTo>
                    <a:pt x="15247" y="125"/>
                  </a:lnTo>
                  <a:lnTo>
                    <a:pt x="15871" y="270"/>
                  </a:lnTo>
                  <a:lnTo>
                    <a:pt x="16451" y="477"/>
                  </a:lnTo>
                  <a:lnTo>
                    <a:pt x="17008" y="726"/>
                  </a:lnTo>
                  <a:lnTo>
                    <a:pt x="17543" y="1017"/>
                  </a:lnTo>
                  <a:lnTo>
                    <a:pt x="18033" y="1369"/>
                  </a:lnTo>
                  <a:lnTo>
                    <a:pt x="18501" y="1743"/>
                  </a:lnTo>
                  <a:lnTo>
                    <a:pt x="18903" y="2158"/>
                  </a:lnTo>
                  <a:lnTo>
                    <a:pt x="19282" y="2635"/>
                  </a:lnTo>
                  <a:lnTo>
                    <a:pt x="19594" y="3112"/>
                  </a:lnTo>
                  <a:lnTo>
                    <a:pt x="19861" y="3631"/>
                  </a:lnTo>
                  <a:lnTo>
                    <a:pt x="20084" y="4171"/>
                  </a:lnTo>
                  <a:lnTo>
                    <a:pt x="20240" y="4752"/>
                  </a:lnTo>
                  <a:lnTo>
                    <a:pt x="20352" y="5333"/>
                  </a:lnTo>
                  <a:lnTo>
                    <a:pt x="20374" y="5934"/>
                  </a:lnTo>
                  <a:lnTo>
                    <a:pt x="20352" y="6121"/>
                  </a:lnTo>
                  <a:lnTo>
                    <a:pt x="20285" y="6308"/>
                  </a:lnTo>
                  <a:lnTo>
                    <a:pt x="20196" y="6474"/>
                  </a:lnTo>
                  <a:lnTo>
                    <a:pt x="20062" y="6619"/>
                  </a:lnTo>
                  <a:lnTo>
                    <a:pt x="19906" y="6744"/>
                  </a:lnTo>
                  <a:lnTo>
                    <a:pt x="19728" y="6826"/>
                  </a:lnTo>
                  <a:lnTo>
                    <a:pt x="19527" y="6889"/>
                  </a:lnTo>
                  <a:lnTo>
                    <a:pt x="19326" y="6910"/>
                  </a:lnTo>
                  <a:lnTo>
                    <a:pt x="19126" y="6889"/>
                  </a:lnTo>
                  <a:lnTo>
                    <a:pt x="18925" y="6826"/>
                  </a:lnTo>
                  <a:lnTo>
                    <a:pt x="18747" y="6744"/>
                  </a:lnTo>
                  <a:lnTo>
                    <a:pt x="18591" y="6619"/>
                  </a:lnTo>
                  <a:lnTo>
                    <a:pt x="18457" y="6474"/>
                  </a:lnTo>
                  <a:lnTo>
                    <a:pt x="18368" y="6308"/>
                  </a:lnTo>
                  <a:lnTo>
                    <a:pt x="18301" y="6121"/>
                  </a:lnTo>
                  <a:lnTo>
                    <a:pt x="18279" y="5934"/>
                  </a:lnTo>
                  <a:lnTo>
                    <a:pt x="18256" y="5540"/>
                  </a:lnTo>
                  <a:lnTo>
                    <a:pt x="18189" y="5146"/>
                  </a:lnTo>
                  <a:lnTo>
                    <a:pt x="18100" y="4772"/>
                  </a:lnTo>
                  <a:lnTo>
                    <a:pt x="17944" y="4399"/>
                  </a:lnTo>
                  <a:lnTo>
                    <a:pt x="17766" y="4067"/>
                  </a:lnTo>
                  <a:lnTo>
                    <a:pt x="17565" y="3735"/>
                  </a:lnTo>
                  <a:lnTo>
                    <a:pt x="17298" y="3424"/>
                  </a:lnTo>
                  <a:lnTo>
                    <a:pt x="17008" y="3133"/>
                  </a:lnTo>
                  <a:lnTo>
                    <a:pt x="16696" y="2864"/>
                  </a:lnTo>
                  <a:lnTo>
                    <a:pt x="16362" y="2614"/>
                  </a:lnTo>
                  <a:lnTo>
                    <a:pt x="16005" y="2428"/>
                  </a:lnTo>
                  <a:lnTo>
                    <a:pt x="15626" y="2262"/>
                  </a:lnTo>
                  <a:lnTo>
                    <a:pt x="15225" y="2116"/>
                  </a:lnTo>
                  <a:lnTo>
                    <a:pt x="14801" y="2033"/>
                  </a:lnTo>
                  <a:lnTo>
                    <a:pt x="14378" y="1971"/>
                  </a:lnTo>
                  <a:lnTo>
                    <a:pt x="13954" y="1950"/>
                  </a:lnTo>
                  <a:lnTo>
                    <a:pt x="13598" y="1971"/>
                  </a:lnTo>
                  <a:lnTo>
                    <a:pt x="13218" y="2013"/>
                  </a:lnTo>
                  <a:lnTo>
                    <a:pt x="12862" y="2075"/>
                  </a:lnTo>
                  <a:lnTo>
                    <a:pt x="12528" y="2158"/>
                  </a:lnTo>
                  <a:lnTo>
                    <a:pt x="12193" y="2262"/>
                  </a:lnTo>
                  <a:lnTo>
                    <a:pt x="11881" y="2407"/>
                  </a:lnTo>
                  <a:lnTo>
                    <a:pt x="11569" y="2552"/>
                  </a:lnTo>
                  <a:lnTo>
                    <a:pt x="11301" y="2718"/>
                  </a:lnTo>
                  <a:lnTo>
                    <a:pt x="11168" y="2801"/>
                  </a:lnTo>
                  <a:lnTo>
                    <a:pt x="11034" y="2843"/>
                  </a:lnTo>
                  <a:lnTo>
                    <a:pt x="10878" y="2884"/>
                  </a:lnTo>
                  <a:lnTo>
                    <a:pt x="10744" y="2905"/>
                  </a:lnTo>
                  <a:lnTo>
                    <a:pt x="10588" y="2905"/>
                  </a:lnTo>
                  <a:lnTo>
                    <a:pt x="10454" y="2884"/>
                  </a:lnTo>
                  <a:lnTo>
                    <a:pt x="10298" y="2843"/>
                  </a:lnTo>
                  <a:lnTo>
                    <a:pt x="10165" y="2780"/>
                  </a:lnTo>
                  <a:lnTo>
                    <a:pt x="9919" y="2656"/>
                  </a:lnTo>
                  <a:lnTo>
                    <a:pt x="9674" y="2552"/>
                  </a:lnTo>
                  <a:lnTo>
                    <a:pt x="9407" y="2469"/>
                  </a:lnTo>
                  <a:lnTo>
                    <a:pt x="9117" y="2386"/>
                  </a:lnTo>
                  <a:lnTo>
                    <a:pt x="8849" y="2345"/>
                  </a:lnTo>
                  <a:lnTo>
                    <a:pt x="8560" y="2303"/>
                  </a:lnTo>
                  <a:lnTo>
                    <a:pt x="8270" y="2262"/>
                  </a:lnTo>
                  <a:lnTo>
                    <a:pt x="8002" y="2262"/>
                  </a:lnTo>
                  <a:lnTo>
                    <a:pt x="7579" y="2283"/>
                  </a:lnTo>
                  <a:lnTo>
                    <a:pt x="7178" y="2345"/>
                  </a:lnTo>
                  <a:lnTo>
                    <a:pt x="6799" y="2428"/>
                  </a:lnTo>
                  <a:lnTo>
                    <a:pt x="6420" y="2552"/>
                  </a:lnTo>
                  <a:lnTo>
                    <a:pt x="6041" y="2718"/>
                  </a:lnTo>
                  <a:lnTo>
                    <a:pt x="5706" y="2905"/>
                  </a:lnTo>
                  <a:lnTo>
                    <a:pt x="5372" y="3133"/>
                  </a:lnTo>
                  <a:lnTo>
                    <a:pt x="5060" y="3382"/>
                  </a:lnTo>
                  <a:lnTo>
                    <a:pt x="4792" y="3673"/>
                  </a:lnTo>
                  <a:lnTo>
                    <a:pt x="4547" y="3963"/>
                  </a:lnTo>
                  <a:lnTo>
                    <a:pt x="4347" y="4295"/>
                  </a:lnTo>
                  <a:lnTo>
                    <a:pt x="4168" y="4627"/>
                  </a:lnTo>
                  <a:lnTo>
                    <a:pt x="4035" y="4980"/>
                  </a:lnTo>
                  <a:lnTo>
                    <a:pt x="3945" y="5333"/>
                  </a:lnTo>
                  <a:lnTo>
                    <a:pt x="3879" y="5706"/>
                  </a:lnTo>
                  <a:lnTo>
                    <a:pt x="3856" y="6080"/>
                  </a:lnTo>
                  <a:lnTo>
                    <a:pt x="3879" y="6391"/>
                  </a:lnTo>
                  <a:lnTo>
                    <a:pt x="3923" y="6723"/>
                  </a:lnTo>
                  <a:lnTo>
                    <a:pt x="3990" y="7034"/>
                  </a:lnTo>
                  <a:lnTo>
                    <a:pt x="4102" y="7345"/>
                  </a:lnTo>
                  <a:lnTo>
                    <a:pt x="4235" y="7657"/>
                  </a:lnTo>
                  <a:lnTo>
                    <a:pt x="4391" y="7947"/>
                  </a:lnTo>
                  <a:lnTo>
                    <a:pt x="4570" y="8238"/>
                  </a:lnTo>
                  <a:lnTo>
                    <a:pt x="4792" y="8507"/>
                  </a:lnTo>
                  <a:lnTo>
                    <a:pt x="4792" y="8528"/>
                  </a:lnTo>
                  <a:lnTo>
                    <a:pt x="4815" y="8528"/>
                  </a:lnTo>
                  <a:lnTo>
                    <a:pt x="4815" y="8549"/>
                  </a:lnTo>
                  <a:lnTo>
                    <a:pt x="5038" y="8860"/>
                  </a:lnTo>
                  <a:lnTo>
                    <a:pt x="5238" y="9171"/>
                  </a:lnTo>
                  <a:lnTo>
                    <a:pt x="5394" y="9503"/>
                  </a:lnTo>
                  <a:lnTo>
                    <a:pt x="5528" y="9856"/>
                  </a:lnTo>
                  <a:lnTo>
                    <a:pt x="5639" y="10188"/>
                  </a:lnTo>
                  <a:lnTo>
                    <a:pt x="5706" y="10541"/>
                  </a:lnTo>
                  <a:lnTo>
                    <a:pt x="5751" y="10893"/>
                  </a:lnTo>
                  <a:lnTo>
                    <a:pt x="5773" y="11246"/>
                  </a:lnTo>
                  <a:lnTo>
                    <a:pt x="5729" y="11889"/>
                  </a:lnTo>
                  <a:lnTo>
                    <a:pt x="5573" y="12512"/>
                  </a:lnTo>
                  <a:lnTo>
                    <a:pt x="5350" y="13114"/>
                  </a:lnTo>
                  <a:lnTo>
                    <a:pt x="5038" y="13674"/>
                  </a:lnTo>
                  <a:lnTo>
                    <a:pt x="4636" y="14172"/>
                  </a:lnTo>
                  <a:lnTo>
                    <a:pt x="4191" y="14628"/>
                  </a:lnTo>
                  <a:lnTo>
                    <a:pt x="3678" y="15023"/>
                  </a:lnTo>
                  <a:lnTo>
                    <a:pt x="3098" y="15355"/>
                  </a:lnTo>
                  <a:lnTo>
                    <a:pt x="3344" y="15479"/>
                  </a:lnTo>
                  <a:lnTo>
                    <a:pt x="3589" y="15604"/>
                  </a:lnTo>
                  <a:lnTo>
                    <a:pt x="3856" y="15707"/>
                  </a:lnTo>
                  <a:lnTo>
                    <a:pt x="4124" y="15790"/>
                  </a:lnTo>
                  <a:lnTo>
                    <a:pt x="4414" y="15852"/>
                  </a:lnTo>
                  <a:lnTo>
                    <a:pt x="4703" y="15894"/>
                  </a:lnTo>
                  <a:lnTo>
                    <a:pt x="4993" y="15936"/>
                  </a:lnTo>
                  <a:lnTo>
                    <a:pt x="5484" y="15936"/>
                  </a:lnTo>
                  <a:lnTo>
                    <a:pt x="5484" y="15894"/>
                  </a:lnTo>
                  <a:lnTo>
                    <a:pt x="5796" y="15894"/>
                  </a:lnTo>
                  <a:lnTo>
                    <a:pt x="6130" y="15852"/>
                  </a:lnTo>
                  <a:lnTo>
                    <a:pt x="6464" y="15770"/>
                  </a:lnTo>
                  <a:lnTo>
                    <a:pt x="6799" y="15666"/>
                  </a:lnTo>
                  <a:lnTo>
                    <a:pt x="7111" y="15541"/>
                  </a:lnTo>
                  <a:lnTo>
                    <a:pt x="7401" y="15396"/>
                  </a:lnTo>
                  <a:lnTo>
                    <a:pt x="7713" y="15209"/>
                  </a:lnTo>
                  <a:lnTo>
                    <a:pt x="7980" y="15023"/>
                  </a:lnTo>
                  <a:lnTo>
                    <a:pt x="8248" y="14794"/>
                  </a:lnTo>
                  <a:lnTo>
                    <a:pt x="8537" y="14483"/>
                  </a:lnTo>
                  <a:lnTo>
                    <a:pt x="8805" y="14172"/>
                  </a:lnTo>
                  <a:lnTo>
                    <a:pt x="9005" y="13819"/>
                  </a:lnTo>
                  <a:lnTo>
                    <a:pt x="9184" y="13446"/>
                  </a:lnTo>
                  <a:lnTo>
                    <a:pt x="9340" y="13072"/>
                  </a:lnTo>
                  <a:lnTo>
                    <a:pt x="9429" y="12678"/>
                  </a:lnTo>
                  <a:lnTo>
                    <a:pt x="9496" y="12284"/>
                  </a:lnTo>
                  <a:lnTo>
                    <a:pt x="9518" y="11869"/>
                  </a:lnTo>
                  <a:lnTo>
                    <a:pt x="9496" y="11537"/>
                  </a:lnTo>
                  <a:lnTo>
                    <a:pt x="9474" y="11225"/>
                  </a:lnTo>
                  <a:lnTo>
                    <a:pt x="9407" y="10914"/>
                  </a:lnTo>
                  <a:lnTo>
                    <a:pt x="9318" y="10603"/>
                  </a:lnTo>
                  <a:lnTo>
                    <a:pt x="9184" y="10312"/>
                  </a:lnTo>
                  <a:lnTo>
                    <a:pt x="9050" y="10022"/>
                  </a:lnTo>
                  <a:lnTo>
                    <a:pt x="8872" y="9752"/>
                  </a:lnTo>
                  <a:lnTo>
                    <a:pt x="8694" y="9482"/>
                  </a:lnTo>
                  <a:lnTo>
                    <a:pt x="8627" y="9379"/>
                  </a:lnTo>
                  <a:lnTo>
                    <a:pt x="8582" y="9296"/>
                  </a:lnTo>
                  <a:lnTo>
                    <a:pt x="8560" y="9192"/>
                  </a:lnTo>
                  <a:lnTo>
                    <a:pt x="8515" y="9109"/>
                  </a:lnTo>
                  <a:lnTo>
                    <a:pt x="8493" y="9109"/>
                  </a:lnTo>
                  <a:lnTo>
                    <a:pt x="8493" y="9088"/>
                  </a:lnTo>
                  <a:lnTo>
                    <a:pt x="8448" y="9088"/>
                  </a:lnTo>
                  <a:lnTo>
                    <a:pt x="8270" y="8985"/>
                  </a:lnTo>
                  <a:lnTo>
                    <a:pt x="8092" y="8881"/>
                  </a:lnTo>
                  <a:lnTo>
                    <a:pt x="7980" y="8735"/>
                  </a:lnTo>
                  <a:lnTo>
                    <a:pt x="7869" y="8569"/>
                  </a:lnTo>
                  <a:lnTo>
                    <a:pt x="7802" y="8383"/>
                  </a:lnTo>
                  <a:lnTo>
                    <a:pt x="7779" y="8196"/>
                  </a:lnTo>
                  <a:lnTo>
                    <a:pt x="7802" y="8009"/>
                  </a:lnTo>
                  <a:lnTo>
                    <a:pt x="7846" y="7823"/>
                  </a:lnTo>
                  <a:lnTo>
                    <a:pt x="8069" y="7491"/>
                  </a:lnTo>
                  <a:lnTo>
                    <a:pt x="8225" y="7387"/>
                  </a:lnTo>
                  <a:lnTo>
                    <a:pt x="8404" y="7283"/>
                  </a:lnTo>
                  <a:lnTo>
                    <a:pt x="8604" y="7221"/>
                  </a:lnTo>
                  <a:lnTo>
                    <a:pt x="8805" y="7200"/>
                  </a:lnTo>
                  <a:lnTo>
                    <a:pt x="9005" y="7221"/>
                  </a:lnTo>
                  <a:lnTo>
                    <a:pt x="9206" y="7262"/>
                  </a:lnTo>
                  <a:lnTo>
                    <a:pt x="9474" y="7345"/>
                  </a:lnTo>
                  <a:lnTo>
                    <a:pt x="10009" y="7511"/>
                  </a:lnTo>
                  <a:lnTo>
                    <a:pt x="10276" y="7594"/>
                  </a:lnTo>
                  <a:lnTo>
                    <a:pt x="10544" y="7657"/>
                  </a:lnTo>
                  <a:lnTo>
                    <a:pt x="10833" y="7719"/>
                  </a:lnTo>
                  <a:lnTo>
                    <a:pt x="11101" y="7781"/>
                  </a:lnTo>
                  <a:lnTo>
                    <a:pt x="11391" y="7823"/>
                  </a:lnTo>
                  <a:lnTo>
                    <a:pt x="11591" y="7864"/>
                  </a:lnTo>
                  <a:lnTo>
                    <a:pt x="11792" y="7947"/>
                  </a:lnTo>
                  <a:lnTo>
                    <a:pt x="11948" y="8072"/>
                  </a:lnTo>
                  <a:lnTo>
                    <a:pt x="12082" y="8217"/>
                  </a:lnTo>
                  <a:lnTo>
                    <a:pt x="12171" y="8383"/>
                  </a:lnTo>
                  <a:lnTo>
                    <a:pt x="12238" y="8549"/>
                  </a:lnTo>
                  <a:lnTo>
                    <a:pt x="12282" y="8735"/>
                  </a:lnTo>
                  <a:lnTo>
                    <a:pt x="12260" y="8943"/>
                  </a:lnTo>
                  <a:lnTo>
                    <a:pt x="12215" y="9109"/>
                  </a:lnTo>
                  <a:lnTo>
                    <a:pt x="12126" y="9275"/>
                  </a:lnTo>
                  <a:lnTo>
                    <a:pt x="12015" y="9400"/>
                  </a:lnTo>
                  <a:lnTo>
                    <a:pt x="11903" y="9524"/>
                  </a:lnTo>
                  <a:lnTo>
                    <a:pt x="11747" y="9628"/>
                  </a:lnTo>
                  <a:lnTo>
                    <a:pt x="11569" y="9690"/>
                  </a:lnTo>
                  <a:lnTo>
                    <a:pt x="11391" y="9731"/>
                  </a:lnTo>
                  <a:lnTo>
                    <a:pt x="11212" y="9752"/>
                  </a:lnTo>
                  <a:lnTo>
                    <a:pt x="11391" y="10271"/>
                  </a:lnTo>
                  <a:lnTo>
                    <a:pt x="11524" y="10790"/>
                  </a:lnTo>
                  <a:lnTo>
                    <a:pt x="11591" y="11329"/>
                  </a:lnTo>
                  <a:lnTo>
                    <a:pt x="11614" y="11869"/>
                  </a:lnTo>
                  <a:lnTo>
                    <a:pt x="11591" y="12470"/>
                  </a:lnTo>
                  <a:lnTo>
                    <a:pt x="11480" y="13072"/>
                  </a:lnTo>
                  <a:lnTo>
                    <a:pt x="11346" y="13653"/>
                  </a:lnTo>
                  <a:lnTo>
                    <a:pt x="11123" y="14193"/>
                  </a:lnTo>
                  <a:lnTo>
                    <a:pt x="10856" y="14732"/>
                  </a:lnTo>
                  <a:lnTo>
                    <a:pt x="10521" y="15251"/>
                  </a:lnTo>
                  <a:lnTo>
                    <a:pt x="10142" y="15728"/>
                  </a:lnTo>
                  <a:lnTo>
                    <a:pt x="9719" y="16164"/>
                  </a:lnTo>
                  <a:lnTo>
                    <a:pt x="9474" y="16371"/>
                  </a:lnTo>
                  <a:lnTo>
                    <a:pt x="9228" y="16579"/>
                  </a:lnTo>
                  <a:lnTo>
                    <a:pt x="8983" y="16765"/>
                  </a:lnTo>
                  <a:lnTo>
                    <a:pt x="8716" y="16932"/>
                  </a:lnTo>
                  <a:lnTo>
                    <a:pt x="8448" y="17077"/>
                  </a:lnTo>
                  <a:lnTo>
                    <a:pt x="8158" y="17222"/>
                  </a:lnTo>
                  <a:lnTo>
                    <a:pt x="7869" y="17346"/>
                  </a:lnTo>
                  <a:lnTo>
                    <a:pt x="7579" y="17471"/>
                  </a:lnTo>
                  <a:lnTo>
                    <a:pt x="7579" y="19650"/>
                  </a:lnTo>
                  <a:lnTo>
                    <a:pt x="16272" y="19650"/>
                  </a:lnTo>
                  <a:lnTo>
                    <a:pt x="16272" y="17035"/>
                  </a:lnTo>
                  <a:lnTo>
                    <a:pt x="15827" y="17097"/>
                  </a:lnTo>
                  <a:lnTo>
                    <a:pt x="15381" y="17222"/>
                  </a:lnTo>
                  <a:lnTo>
                    <a:pt x="14979" y="17409"/>
                  </a:lnTo>
                  <a:lnTo>
                    <a:pt x="14601" y="17616"/>
                  </a:lnTo>
                  <a:lnTo>
                    <a:pt x="14266" y="17865"/>
                  </a:lnTo>
                  <a:lnTo>
                    <a:pt x="13954" y="18176"/>
                  </a:lnTo>
                  <a:lnTo>
                    <a:pt x="13687" y="18508"/>
                  </a:lnTo>
                  <a:lnTo>
                    <a:pt x="13464" y="18882"/>
                  </a:lnTo>
                  <a:lnTo>
                    <a:pt x="13352" y="19048"/>
                  </a:lnTo>
                  <a:lnTo>
                    <a:pt x="13196" y="19193"/>
                  </a:lnTo>
                  <a:lnTo>
                    <a:pt x="13040" y="19297"/>
                  </a:lnTo>
                  <a:lnTo>
                    <a:pt x="12862" y="19380"/>
                  </a:lnTo>
                  <a:lnTo>
                    <a:pt x="12661" y="19421"/>
                  </a:lnTo>
                  <a:lnTo>
                    <a:pt x="12461" y="19421"/>
                  </a:lnTo>
                  <a:lnTo>
                    <a:pt x="12260" y="19401"/>
                  </a:lnTo>
                  <a:lnTo>
                    <a:pt x="12059" y="19338"/>
                  </a:lnTo>
                  <a:lnTo>
                    <a:pt x="11881" y="19235"/>
                  </a:lnTo>
                  <a:lnTo>
                    <a:pt x="11725" y="19089"/>
                  </a:lnTo>
                  <a:lnTo>
                    <a:pt x="11614" y="18944"/>
                  </a:lnTo>
                  <a:lnTo>
                    <a:pt x="11524" y="18778"/>
                  </a:lnTo>
                  <a:lnTo>
                    <a:pt x="11480" y="18591"/>
                  </a:lnTo>
                  <a:lnTo>
                    <a:pt x="11458" y="18405"/>
                  </a:lnTo>
                  <a:lnTo>
                    <a:pt x="11502" y="18218"/>
                  </a:lnTo>
                  <a:lnTo>
                    <a:pt x="11569" y="18031"/>
                  </a:lnTo>
                  <a:lnTo>
                    <a:pt x="11747" y="17720"/>
                  </a:lnTo>
                  <a:lnTo>
                    <a:pt x="11948" y="17409"/>
                  </a:lnTo>
                  <a:lnTo>
                    <a:pt x="12394" y="16869"/>
                  </a:lnTo>
                  <a:lnTo>
                    <a:pt x="12639" y="16599"/>
                  </a:lnTo>
                  <a:lnTo>
                    <a:pt x="12906" y="16371"/>
                  </a:lnTo>
                  <a:lnTo>
                    <a:pt x="13486" y="15956"/>
                  </a:lnTo>
                  <a:lnTo>
                    <a:pt x="13798" y="15770"/>
                  </a:lnTo>
                  <a:lnTo>
                    <a:pt x="14132" y="15624"/>
                  </a:lnTo>
                  <a:lnTo>
                    <a:pt x="14467" y="15479"/>
                  </a:lnTo>
                  <a:lnTo>
                    <a:pt x="14801" y="15355"/>
                  </a:lnTo>
                  <a:lnTo>
                    <a:pt x="15158" y="15251"/>
                  </a:lnTo>
                  <a:lnTo>
                    <a:pt x="15515" y="15168"/>
                  </a:lnTo>
                  <a:lnTo>
                    <a:pt x="16272" y="15085"/>
                  </a:lnTo>
                  <a:lnTo>
                    <a:pt x="16272" y="13674"/>
                  </a:lnTo>
                  <a:lnTo>
                    <a:pt x="18457" y="13674"/>
                  </a:lnTo>
                  <a:lnTo>
                    <a:pt x="18234" y="13280"/>
                  </a:lnTo>
                  <a:lnTo>
                    <a:pt x="18033" y="12865"/>
                  </a:lnTo>
                  <a:lnTo>
                    <a:pt x="17855" y="12429"/>
                  </a:lnTo>
                  <a:lnTo>
                    <a:pt x="17677" y="11972"/>
                  </a:lnTo>
                  <a:lnTo>
                    <a:pt x="17521" y="11495"/>
                  </a:lnTo>
                  <a:lnTo>
                    <a:pt x="17365" y="10976"/>
                  </a:lnTo>
                  <a:lnTo>
                    <a:pt x="17231" y="10458"/>
                  </a:lnTo>
                  <a:lnTo>
                    <a:pt x="17097" y="9918"/>
                  </a:lnTo>
                  <a:lnTo>
                    <a:pt x="16986" y="9316"/>
                  </a:lnTo>
                  <a:lnTo>
                    <a:pt x="16919" y="8715"/>
                  </a:lnTo>
                  <a:lnTo>
                    <a:pt x="16874" y="8113"/>
                  </a:lnTo>
                  <a:lnTo>
                    <a:pt x="16852" y="7511"/>
                  </a:lnTo>
                  <a:lnTo>
                    <a:pt x="18947" y="7511"/>
                  </a:lnTo>
                  <a:lnTo>
                    <a:pt x="18969" y="8009"/>
                  </a:lnTo>
                  <a:lnTo>
                    <a:pt x="18992" y="8528"/>
                  </a:lnTo>
                  <a:lnTo>
                    <a:pt x="19059" y="9026"/>
                  </a:lnTo>
                  <a:lnTo>
                    <a:pt x="19170" y="9545"/>
                  </a:lnTo>
                  <a:lnTo>
                    <a:pt x="19348" y="10292"/>
                  </a:lnTo>
                  <a:lnTo>
                    <a:pt x="19527" y="10976"/>
                  </a:lnTo>
                  <a:lnTo>
                    <a:pt x="19772" y="11640"/>
                  </a:lnTo>
                  <a:lnTo>
                    <a:pt x="20017" y="12221"/>
                  </a:lnTo>
                  <a:lnTo>
                    <a:pt x="20285" y="12740"/>
                  </a:lnTo>
                  <a:lnTo>
                    <a:pt x="20597" y="13217"/>
                  </a:lnTo>
                  <a:lnTo>
                    <a:pt x="20909" y="13591"/>
                  </a:lnTo>
                  <a:lnTo>
                    <a:pt x="21221" y="13902"/>
                  </a:lnTo>
                  <a:lnTo>
                    <a:pt x="21600" y="14193"/>
                  </a:lnTo>
                  <a:lnTo>
                    <a:pt x="21600" y="15624"/>
                  </a:lnTo>
                  <a:lnTo>
                    <a:pt x="18368" y="15624"/>
                  </a:lnTo>
                  <a:lnTo>
                    <a:pt x="18368" y="21600"/>
                  </a:lnTo>
                  <a:lnTo>
                    <a:pt x="5484" y="21600"/>
                  </a:lnTo>
                  <a:lnTo>
                    <a:pt x="5484" y="17886"/>
                  </a:lnTo>
                  <a:lnTo>
                    <a:pt x="4904" y="17886"/>
                  </a:lnTo>
                  <a:lnTo>
                    <a:pt x="4547" y="17844"/>
                  </a:lnTo>
                  <a:lnTo>
                    <a:pt x="4168" y="17803"/>
                  </a:lnTo>
                  <a:lnTo>
                    <a:pt x="3812" y="17720"/>
                  </a:lnTo>
                  <a:lnTo>
                    <a:pt x="3455" y="17637"/>
                  </a:lnTo>
                  <a:lnTo>
                    <a:pt x="3121" y="17533"/>
                  </a:lnTo>
                  <a:lnTo>
                    <a:pt x="2786" y="17409"/>
                  </a:lnTo>
                  <a:lnTo>
                    <a:pt x="2452" y="17263"/>
                  </a:lnTo>
                  <a:lnTo>
                    <a:pt x="2140" y="17097"/>
                  </a:lnTo>
                  <a:lnTo>
                    <a:pt x="1516" y="16724"/>
                  </a:lnTo>
                  <a:lnTo>
                    <a:pt x="1226" y="16496"/>
                  </a:lnTo>
                  <a:lnTo>
                    <a:pt x="958" y="16267"/>
                  </a:lnTo>
                  <a:lnTo>
                    <a:pt x="691" y="16018"/>
                  </a:lnTo>
                  <a:lnTo>
                    <a:pt x="446" y="15749"/>
                  </a:lnTo>
                  <a:lnTo>
                    <a:pt x="201" y="15479"/>
                  </a:lnTo>
                  <a:lnTo>
                    <a:pt x="67" y="15251"/>
                  </a:lnTo>
                  <a:lnTo>
                    <a:pt x="0" y="15002"/>
                  </a:lnTo>
                  <a:lnTo>
                    <a:pt x="22" y="14732"/>
                  </a:lnTo>
                  <a:lnTo>
                    <a:pt x="111" y="144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72215" y="823656"/>
              <a:ext cx="236922" cy="2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7" y="18442"/>
                  </a:moveTo>
                  <a:lnTo>
                    <a:pt x="3979" y="19136"/>
                  </a:lnTo>
                  <a:lnTo>
                    <a:pt x="4800" y="19768"/>
                  </a:lnTo>
                  <a:lnTo>
                    <a:pt x="5684" y="20337"/>
                  </a:lnTo>
                  <a:lnTo>
                    <a:pt x="6632" y="20779"/>
                  </a:lnTo>
                  <a:lnTo>
                    <a:pt x="7642" y="21158"/>
                  </a:lnTo>
                  <a:lnTo>
                    <a:pt x="8652" y="21410"/>
                  </a:lnTo>
                  <a:lnTo>
                    <a:pt x="9726" y="21536"/>
                  </a:lnTo>
                  <a:lnTo>
                    <a:pt x="10800" y="21600"/>
                  </a:lnTo>
                  <a:lnTo>
                    <a:pt x="11873" y="21536"/>
                  </a:lnTo>
                  <a:lnTo>
                    <a:pt x="12947" y="21410"/>
                  </a:lnTo>
                  <a:lnTo>
                    <a:pt x="13958" y="21158"/>
                  </a:lnTo>
                  <a:lnTo>
                    <a:pt x="14968" y="20779"/>
                  </a:lnTo>
                  <a:lnTo>
                    <a:pt x="15916" y="20337"/>
                  </a:lnTo>
                  <a:lnTo>
                    <a:pt x="16800" y="19768"/>
                  </a:lnTo>
                  <a:lnTo>
                    <a:pt x="17684" y="19136"/>
                  </a:lnTo>
                  <a:lnTo>
                    <a:pt x="18442" y="18442"/>
                  </a:lnTo>
                  <a:lnTo>
                    <a:pt x="19137" y="17621"/>
                  </a:lnTo>
                  <a:lnTo>
                    <a:pt x="19768" y="16800"/>
                  </a:lnTo>
                  <a:lnTo>
                    <a:pt x="20337" y="15915"/>
                  </a:lnTo>
                  <a:lnTo>
                    <a:pt x="20778" y="14968"/>
                  </a:lnTo>
                  <a:lnTo>
                    <a:pt x="21157" y="13958"/>
                  </a:lnTo>
                  <a:lnTo>
                    <a:pt x="21410" y="12947"/>
                  </a:lnTo>
                  <a:lnTo>
                    <a:pt x="21537" y="11874"/>
                  </a:lnTo>
                  <a:lnTo>
                    <a:pt x="21600" y="10799"/>
                  </a:lnTo>
                  <a:lnTo>
                    <a:pt x="21537" y="9726"/>
                  </a:lnTo>
                  <a:lnTo>
                    <a:pt x="21410" y="8653"/>
                  </a:lnTo>
                  <a:lnTo>
                    <a:pt x="21095" y="7578"/>
                  </a:lnTo>
                  <a:lnTo>
                    <a:pt x="20778" y="6631"/>
                  </a:lnTo>
                  <a:lnTo>
                    <a:pt x="20274" y="5684"/>
                  </a:lnTo>
                  <a:lnTo>
                    <a:pt x="19768" y="4800"/>
                  </a:lnTo>
                  <a:lnTo>
                    <a:pt x="19137" y="3915"/>
                  </a:lnTo>
                  <a:lnTo>
                    <a:pt x="18442" y="3158"/>
                  </a:lnTo>
                  <a:lnTo>
                    <a:pt x="17684" y="2463"/>
                  </a:lnTo>
                  <a:lnTo>
                    <a:pt x="16800" y="1831"/>
                  </a:lnTo>
                  <a:lnTo>
                    <a:pt x="15916" y="1326"/>
                  </a:lnTo>
                  <a:lnTo>
                    <a:pt x="14968" y="820"/>
                  </a:lnTo>
                  <a:lnTo>
                    <a:pt x="14021" y="504"/>
                  </a:lnTo>
                  <a:lnTo>
                    <a:pt x="12947" y="189"/>
                  </a:lnTo>
                  <a:lnTo>
                    <a:pt x="11873" y="63"/>
                  </a:lnTo>
                  <a:lnTo>
                    <a:pt x="10800" y="0"/>
                  </a:lnTo>
                  <a:lnTo>
                    <a:pt x="9726" y="63"/>
                  </a:lnTo>
                  <a:lnTo>
                    <a:pt x="8652" y="189"/>
                  </a:lnTo>
                  <a:lnTo>
                    <a:pt x="7642" y="442"/>
                  </a:lnTo>
                  <a:lnTo>
                    <a:pt x="6632" y="820"/>
                  </a:lnTo>
                  <a:lnTo>
                    <a:pt x="5684" y="1263"/>
                  </a:lnTo>
                  <a:lnTo>
                    <a:pt x="4800" y="1831"/>
                  </a:lnTo>
                  <a:lnTo>
                    <a:pt x="3979" y="2463"/>
                  </a:lnTo>
                  <a:lnTo>
                    <a:pt x="3157" y="3158"/>
                  </a:lnTo>
                  <a:lnTo>
                    <a:pt x="2463" y="3915"/>
                  </a:lnTo>
                  <a:lnTo>
                    <a:pt x="1831" y="4800"/>
                  </a:lnTo>
                  <a:lnTo>
                    <a:pt x="1263" y="5684"/>
                  </a:lnTo>
                  <a:lnTo>
                    <a:pt x="821" y="6631"/>
                  </a:lnTo>
                  <a:lnTo>
                    <a:pt x="442" y="7642"/>
                  </a:lnTo>
                  <a:lnTo>
                    <a:pt x="189" y="8653"/>
                  </a:lnTo>
                  <a:lnTo>
                    <a:pt x="63" y="9726"/>
                  </a:lnTo>
                  <a:lnTo>
                    <a:pt x="0" y="10799"/>
                  </a:lnTo>
                  <a:lnTo>
                    <a:pt x="63" y="11874"/>
                  </a:lnTo>
                  <a:lnTo>
                    <a:pt x="189" y="12947"/>
                  </a:lnTo>
                  <a:lnTo>
                    <a:pt x="442" y="13958"/>
                  </a:lnTo>
                  <a:lnTo>
                    <a:pt x="821" y="14968"/>
                  </a:lnTo>
                  <a:lnTo>
                    <a:pt x="1263" y="15915"/>
                  </a:lnTo>
                  <a:lnTo>
                    <a:pt x="1831" y="16800"/>
                  </a:lnTo>
                  <a:lnTo>
                    <a:pt x="2463" y="17621"/>
                  </a:lnTo>
                  <a:lnTo>
                    <a:pt x="3157" y="18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33178" y="884612"/>
              <a:ext cx="114997" cy="11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9"/>
                  </a:moveTo>
                  <a:lnTo>
                    <a:pt x="259" y="8719"/>
                  </a:lnTo>
                  <a:lnTo>
                    <a:pt x="780" y="6636"/>
                  </a:lnTo>
                  <a:lnTo>
                    <a:pt x="1821" y="4813"/>
                  </a:lnTo>
                  <a:lnTo>
                    <a:pt x="3122" y="3122"/>
                  </a:lnTo>
                  <a:lnTo>
                    <a:pt x="3903" y="2471"/>
                  </a:lnTo>
                  <a:lnTo>
                    <a:pt x="4814" y="1821"/>
                  </a:lnTo>
                  <a:lnTo>
                    <a:pt x="5725" y="1301"/>
                  </a:lnTo>
                  <a:lnTo>
                    <a:pt x="6636" y="781"/>
                  </a:lnTo>
                  <a:lnTo>
                    <a:pt x="7677" y="520"/>
                  </a:lnTo>
                  <a:lnTo>
                    <a:pt x="8717" y="260"/>
                  </a:lnTo>
                  <a:lnTo>
                    <a:pt x="9758" y="0"/>
                  </a:lnTo>
                  <a:lnTo>
                    <a:pt x="11841" y="0"/>
                  </a:lnTo>
                  <a:lnTo>
                    <a:pt x="13923" y="520"/>
                  </a:lnTo>
                  <a:lnTo>
                    <a:pt x="14963" y="781"/>
                  </a:lnTo>
                  <a:lnTo>
                    <a:pt x="15875" y="1301"/>
                  </a:lnTo>
                  <a:lnTo>
                    <a:pt x="16785" y="1821"/>
                  </a:lnTo>
                  <a:lnTo>
                    <a:pt x="17695" y="2471"/>
                  </a:lnTo>
                  <a:lnTo>
                    <a:pt x="18476" y="3122"/>
                  </a:lnTo>
                  <a:lnTo>
                    <a:pt x="19778" y="4813"/>
                  </a:lnTo>
                  <a:lnTo>
                    <a:pt x="20819" y="6636"/>
                  </a:lnTo>
                  <a:lnTo>
                    <a:pt x="21340" y="8719"/>
                  </a:lnTo>
                  <a:lnTo>
                    <a:pt x="21600" y="10799"/>
                  </a:lnTo>
                  <a:lnTo>
                    <a:pt x="21340" y="12881"/>
                  </a:lnTo>
                  <a:lnTo>
                    <a:pt x="20819" y="14964"/>
                  </a:lnTo>
                  <a:lnTo>
                    <a:pt x="19778" y="16784"/>
                  </a:lnTo>
                  <a:lnTo>
                    <a:pt x="18476" y="18476"/>
                  </a:lnTo>
                  <a:lnTo>
                    <a:pt x="17695" y="19127"/>
                  </a:lnTo>
                  <a:lnTo>
                    <a:pt x="16785" y="19777"/>
                  </a:lnTo>
                  <a:lnTo>
                    <a:pt x="15875" y="20297"/>
                  </a:lnTo>
                  <a:lnTo>
                    <a:pt x="14963" y="20819"/>
                  </a:lnTo>
                  <a:lnTo>
                    <a:pt x="13923" y="21078"/>
                  </a:lnTo>
                  <a:lnTo>
                    <a:pt x="12882" y="21338"/>
                  </a:lnTo>
                  <a:lnTo>
                    <a:pt x="11841" y="21600"/>
                  </a:lnTo>
                  <a:lnTo>
                    <a:pt x="10799" y="21600"/>
                  </a:lnTo>
                  <a:lnTo>
                    <a:pt x="8587" y="21338"/>
                  </a:lnTo>
                  <a:lnTo>
                    <a:pt x="6636" y="20688"/>
                  </a:lnTo>
                  <a:lnTo>
                    <a:pt x="4814" y="19777"/>
                  </a:lnTo>
                  <a:lnTo>
                    <a:pt x="3122" y="18476"/>
                  </a:lnTo>
                  <a:lnTo>
                    <a:pt x="1821" y="16784"/>
                  </a:lnTo>
                  <a:lnTo>
                    <a:pt x="910" y="14964"/>
                  </a:lnTo>
                  <a:lnTo>
                    <a:pt x="259" y="13012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87004" y="926172"/>
              <a:ext cx="31172" cy="3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21600"/>
                  </a:moveTo>
                  <a:lnTo>
                    <a:pt x="15360" y="20663"/>
                  </a:lnTo>
                  <a:lnTo>
                    <a:pt x="18724" y="18315"/>
                  </a:lnTo>
                  <a:lnTo>
                    <a:pt x="20640" y="15030"/>
                  </a:lnTo>
                  <a:lnTo>
                    <a:pt x="21600" y="10800"/>
                  </a:lnTo>
                  <a:lnTo>
                    <a:pt x="20640" y="6578"/>
                  </a:lnTo>
                  <a:lnTo>
                    <a:pt x="18724" y="3293"/>
                  </a:lnTo>
                  <a:lnTo>
                    <a:pt x="15360" y="945"/>
                  </a:lnTo>
                  <a:lnTo>
                    <a:pt x="11041" y="0"/>
                  </a:lnTo>
                  <a:lnTo>
                    <a:pt x="6722" y="945"/>
                  </a:lnTo>
                  <a:lnTo>
                    <a:pt x="3359" y="3293"/>
                  </a:lnTo>
                  <a:lnTo>
                    <a:pt x="960" y="6578"/>
                  </a:lnTo>
                  <a:lnTo>
                    <a:pt x="0" y="10800"/>
                  </a:lnTo>
                  <a:lnTo>
                    <a:pt x="960" y="15030"/>
                  </a:lnTo>
                  <a:lnTo>
                    <a:pt x="3359" y="18315"/>
                  </a:lnTo>
                  <a:lnTo>
                    <a:pt x="6722" y="20663"/>
                  </a:lnTo>
                  <a:lnTo>
                    <a:pt x="11041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76821" y="927566"/>
              <a:ext cx="31172" cy="3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9" y="21600"/>
                  </a:moveTo>
                  <a:lnTo>
                    <a:pt x="14878" y="20642"/>
                  </a:lnTo>
                  <a:lnTo>
                    <a:pt x="18241" y="18242"/>
                  </a:lnTo>
                  <a:lnTo>
                    <a:pt x="20640" y="14875"/>
                  </a:lnTo>
                  <a:lnTo>
                    <a:pt x="21600" y="10558"/>
                  </a:lnTo>
                  <a:lnTo>
                    <a:pt x="20640" y="6234"/>
                  </a:lnTo>
                  <a:lnTo>
                    <a:pt x="18241" y="2875"/>
                  </a:lnTo>
                  <a:lnTo>
                    <a:pt x="14878" y="958"/>
                  </a:lnTo>
                  <a:lnTo>
                    <a:pt x="10559" y="0"/>
                  </a:lnTo>
                  <a:lnTo>
                    <a:pt x="6718" y="958"/>
                  </a:lnTo>
                  <a:lnTo>
                    <a:pt x="3359" y="2875"/>
                  </a:lnTo>
                  <a:lnTo>
                    <a:pt x="960" y="6234"/>
                  </a:lnTo>
                  <a:lnTo>
                    <a:pt x="0" y="10558"/>
                  </a:lnTo>
                  <a:lnTo>
                    <a:pt x="960" y="14875"/>
                  </a:lnTo>
                  <a:lnTo>
                    <a:pt x="3359" y="18242"/>
                  </a:lnTo>
                  <a:lnTo>
                    <a:pt x="6718" y="20642"/>
                  </a:lnTo>
                  <a:lnTo>
                    <a:pt x="1055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6554658" y="5029922"/>
            <a:ext cx="820139" cy="1447077"/>
            <a:chOff x="6" y="0"/>
            <a:chExt cx="820138" cy="1447075"/>
          </a:xfrm>
        </p:grpSpPr>
        <p:sp>
          <p:nvSpPr>
            <p:cNvPr id="207" name="Shape 207"/>
            <p:cNvSpPr/>
            <p:nvPr/>
          </p:nvSpPr>
          <p:spPr>
            <a:xfrm>
              <a:off x="13856" y="331703"/>
              <a:ext cx="784416" cy="78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" y="16100"/>
                  </a:moveTo>
                  <a:lnTo>
                    <a:pt x="1746" y="16702"/>
                  </a:lnTo>
                  <a:lnTo>
                    <a:pt x="2168" y="17284"/>
                  </a:lnTo>
                  <a:lnTo>
                    <a:pt x="2610" y="17826"/>
                  </a:lnTo>
                  <a:lnTo>
                    <a:pt x="3071" y="18348"/>
                  </a:lnTo>
                  <a:lnTo>
                    <a:pt x="3593" y="18830"/>
                  </a:lnTo>
                  <a:lnTo>
                    <a:pt x="4115" y="19291"/>
                  </a:lnTo>
                  <a:lnTo>
                    <a:pt x="4677" y="19713"/>
                  </a:lnTo>
                  <a:lnTo>
                    <a:pt x="5280" y="20074"/>
                  </a:lnTo>
                  <a:lnTo>
                    <a:pt x="5902" y="20436"/>
                  </a:lnTo>
                  <a:lnTo>
                    <a:pt x="6544" y="20737"/>
                  </a:lnTo>
                  <a:lnTo>
                    <a:pt x="7207" y="20978"/>
                  </a:lnTo>
                  <a:lnTo>
                    <a:pt x="7889" y="21199"/>
                  </a:lnTo>
                  <a:lnTo>
                    <a:pt x="8592" y="21379"/>
                  </a:lnTo>
                  <a:lnTo>
                    <a:pt x="9315" y="21500"/>
                  </a:lnTo>
                  <a:lnTo>
                    <a:pt x="10057" y="21580"/>
                  </a:lnTo>
                  <a:lnTo>
                    <a:pt x="10800" y="21600"/>
                  </a:lnTo>
                  <a:lnTo>
                    <a:pt x="11483" y="21580"/>
                  </a:lnTo>
                  <a:lnTo>
                    <a:pt x="12165" y="21520"/>
                  </a:lnTo>
                  <a:lnTo>
                    <a:pt x="12807" y="21419"/>
                  </a:lnTo>
                  <a:lnTo>
                    <a:pt x="13450" y="21279"/>
                  </a:lnTo>
                  <a:lnTo>
                    <a:pt x="14092" y="21098"/>
                  </a:lnTo>
                  <a:lnTo>
                    <a:pt x="14694" y="20877"/>
                  </a:lnTo>
                  <a:lnTo>
                    <a:pt x="15297" y="20616"/>
                  </a:lnTo>
                  <a:lnTo>
                    <a:pt x="15879" y="20335"/>
                  </a:lnTo>
                  <a:lnTo>
                    <a:pt x="16421" y="20014"/>
                  </a:lnTo>
                  <a:lnTo>
                    <a:pt x="16963" y="19673"/>
                  </a:lnTo>
                  <a:lnTo>
                    <a:pt x="17485" y="19291"/>
                  </a:lnTo>
                  <a:lnTo>
                    <a:pt x="17967" y="18890"/>
                  </a:lnTo>
                  <a:lnTo>
                    <a:pt x="18428" y="18448"/>
                  </a:lnTo>
                  <a:lnTo>
                    <a:pt x="18870" y="17987"/>
                  </a:lnTo>
                  <a:lnTo>
                    <a:pt x="19271" y="17485"/>
                  </a:lnTo>
                  <a:lnTo>
                    <a:pt x="19653" y="16983"/>
                  </a:lnTo>
                  <a:lnTo>
                    <a:pt x="20094" y="16321"/>
                  </a:lnTo>
                  <a:lnTo>
                    <a:pt x="20476" y="15598"/>
                  </a:lnTo>
                  <a:lnTo>
                    <a:pt x="20797" y="14875"/>
                  </a:lnTo>
                  <a:lnTo>
                    <a:pt x="21078" y="14092"/>
                  </a:lnTo>
                  <a:lnTo>
                    <a:pt x="21299" y="13309"/>
                  </a:lnTo>
                  <a:lnTo>
                    <a:pt x="21459" y="12486"/>
                  </a:lnTo>
                  <a:lnTo>
                    <a:pt x="21560" y="11663"/>
                  </a:lnTo>
                  <a:lnTo>
                    <a:pt x="21600" y="10800"/>
                  </a:lnTo>
                  <a:lnTo>
                    <a:pt x="21580" y="10037"/>
                  </a:lnTo>
                  <a:lnTo>
                    <a:pt x="21500" y="9274"/>
                  </a:lnTo>
                  <a:lnTo>
                    <a:pt x="21359" y="8532"/>
                  </a:lnTo>
                  <a:lnTo>
                    <a:pt x="21178" y="7809"/>
                  </a:lnTo>
                  <a:lnTo>
                    <a:pt x="20958" y="7106"/>
                  </a:lnTo>
                  <a:lnTo>
                    <a:pt x="20677" y="6424"/>
                  </a:lnTo>
                  <a:lnTo>
                    <a:pt x="20355" y="5761"/>
                  </a:lnTo>
                  <a:lnTo>
                    <a:pt x="20014" y="5139"/>
                  </a:lnTo>
                  <a:lnTo>
                    <a:pt x="19613" y="4537"/>
                  </a:lnTo>
                  <a:lnTo>
                    <a:pt x="19171" y="3975"/>
                  </a:lnTo>
                  <a:lnTo>
                    <a:pt x="18689" y="3433"/>
                  </a:lnTo>
                  <a:lnTo>
                    <a:pt x="18187" y="2911"/>
                  </a:lnTo>
                  <a:lnTo>
                    <a:pt x="17645" y="2449"/>
                  </a:lnTo>
                  <a:lnTo>
                    <a:pt x="17063" y="2007"/>
                  </a:lnTo>
                  <a:lnTo>
                    <a:pt x="16461" y="1606"/>
                  </a:lnTo>
                  <a:lnTo>
                    <a:pt x="15839" y="1245"/>
                  </a:lnTo>
                  <a:lnTo>
                    <a:pt x="15558" y="1104"/>
                  </a:lnTo>
                  <a:lnTo>
                    <a:pt x="15257" y="963"/>
                  </a:lnTo>
                  <a:lnTo>
                    <a:pt x="14976" y="823"/>
                  </a:lnTo>
                  <a:lnTo>
                    <a:pt x="14674" y="703"/>
                  </a:lnTo>
                  <a:lnTo>
                    <a:pt x="14373" y="602"/>
                  </a:lnTo>
                  <a:lnTo>
                    <a:pt x="14072" y="502"/>
                  </a:lnTo>
                  <a:lnTo>
                    <a:pt x="13751" y="401"/>
                  </a:lnTo>
                  <a:lnTo>
                    <a:pt x="13450" y="321"/>
                  </a:lnTo>
                  <a:lnTo>
                    <a:pt x="13129" y="241"/>
                  </a:lnTo>
                  <a:lnTo>
                    <a:pt x="12807" y="181"/>
                  </a:lnTo>
                  <a:lnTo>
                    <a:pt x="12466" y="120"/>
                  </a:lnTo>
                  <a:lnTo>
                    <a:pt x="12145" y="80"/>
                  </a:lnTo>
                  <a:lnTo>
                    <a:pt x="11824" y="40"/>
                  </a:lnTo>
                  <a:lnTo>
                    <a:pt x="11483" y="20"/>
                  </a:lnTo>
                  <a:lnTo>
                    <a:pt x="11141" y="0"/>
                  </a:lnTo>
                  <a:lnTo>
                    <a:pt x="10800" y="0"/>
                  </a:lnTo>
                  <a:lnTo>
                    <a:pt x="10258" y="20"/>
                  </a:lnTo>
                  <a:lnTo>
                    <a:pt x="9736" y="60"/>
                  </a:lnTo>
                  <a:lnTo>
                    <a:pt x="9214" y="120"/>
                  </a:lnTo>
                  <a:lnTo>
                    <a:pt x="8712" y="201"/>
                  </a:lnTo>
                  <a:lnTo>
                    <a:pt x="8210" y="321"/>
                  </a:lnTo>
                  <a:lnTo>
                    <a:pt x="7709" y="442"/>
                  </a:lnTo>
                  <a:lnTo>
                    <a:pt x="7227" y="602"/>
                  </a:lnTo>
                  <a:lnTo>
                    <a:pt x="6745" y="783"/>
                  </a:lnTo>
                  <a:lnTo>
                    <a:pt x="6283" y="984"/>
                  </a:lnTo>
                  <a:lnTo>
                    <a:pt x="5842" y="1204"/>
                  </a:lnTo>
                  <a:lnTo>
                    <a:pt x="5400" y="1445"/>
                  </a:lnTo>
                  <a:lnTo>
                    <a:pt x="4958" y="1706"/>
                  </a:lnTo>
                  <a:lnTo>
                    <a:pt x="4557" y="1987"/>
                  </a:lnTo>
                  <a:lnTo>
                    <a:pt x="4155" y="2288"/>
                  </a:lnTo>
                  <a:lnTo>
                    <a:pt x="3774" y="2589"/>
                  </a:lnTo>
                  <a:lnTo>
                    <a:pt x="3393" y="2931"/>
                  </a:lnTo>
                  <a:lnTo>
                    <a:pt x="3011" y="3312"/>
                  </a:lnTo>
                  <a:lnTo>
                    <a:pt x="2650" y="3714"/>
                  </a:lnTo>
                  <a:lnTo>
                    <a:pt x="2309" y="4115"/>
                  </a:lnTo>
                  <a:lnTo>
                    <a:pt x="1987" y="4557"/>
                  </a:lnTo>
                  <a:lnTo>
                    <a:pt x="1686" y="4998"/>
                  </a:lnTo>
                  <a:lnTo>
                    <a:pt x="1405" y="5460"/>
                  </a:lnTo>
                  <a:lnTo>
                    <a:pt x="1144" y="5942"/>
                  </a:lnTo>
                  <a:lnTo>
                    <a:pt x="923" y="6444"/>
                  </a:lnTo>
                  <a:lnTo>
                    <a:pt x="703" y="6946"/>
                  </a:lnTo>
                  <a:lnTo>
                    <a:pt x="522" y="7468"/>
                  </a:lnTo>
                  <a:lnTo>
                    <a:pt x="361" y="7989"/>
                  </a:lnTo>
                  <a:lnTo>
                    <a:pt x="241" y="8532"/>
                  </a:lnTo>
                  <a:lnTo>
                    <a:pt x="141" y="9093"/>
                  </a:lnTo>
                  <a:lnTo>
                    <a:pt x="60" y="9656"/>
                  </a:lnTo>
                  <a:lnTo>
                    <a:pt x="20" y="10218"/>
                  </a:lnTo>
                  <a:lnTo>
                    <a:pt x="0" y="10800"/>
                  </a:lnTo>
                  <a:lnTo>
                    <a:pt x="20" y="11523"/>
                  </a:lnTo>
                  <a:lnTo>
                    <a:pt x="100" y="12225"/>
                  </a:lnTo>
                  <a:lnTo>
                    <a:pt x="201" y="12908"/>
                  </a:lnTo>
                  <a:lnTo>
                    <a:pt x="361" y="13590"/>
                  </a:lnTo>
                  <a:lnTo>
                    <a:pt x="562" y="14253"/>
                  </a:lnTo>
                  <a:lnTo>
                    <a:pt x="803" y="14875"/>
                  </a:lnTo>
                  <a:lnTo>
                    <a:pt x="1064" y="15497"/>
                  </a:lnTo>
                  <a:lnTo>
                    <a:pt x="1385" y="16100"/>
                  </a:lnTo>
                  <a:close/>
                </a:path>
              </a:pathLst>
            </a:custGeom>
            <a:solidFill>
              <a:srgbClr val="FFFF7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" y="0"/>
              <a:ext cx="820139" cy="14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2" y="142"/>
                  </a:moveTo>
                  <a:lnTo>
                    <a:pt x="17798" y="87"/>
                  </a:lnTo>
                  <a:lnTo>
                    <a:pt x="17914" y="55"/>
                  </a:lnTo>
                  <a:lnTo>
                    <a:pt x="18048" y="55"/>
                  </a:lnTo>
                  <a:lnTo>
                    <a:pt x="18163" y="76"/>
                  </a:lnTo>
                  <a:lnTo>
                    <a:pt x="18374" y="196"/>
                  </a:lnTo>
                  <a:lnTo>
                    <a:pt x="18509" y="327"/>
                  </a:lnTo>
                  <a:lnTo>
                    <a:pt x="18566" y="490"/>
                  </a:lnTo>
                  <a:lnTo>
                    <a:pt x="18605" y="653"/>
                  </a:lnTo>
                  <a:lnTo>
                    <a:pt x="18605" y="816"/>
                  </a:lnTo>
                  <a:lnTo>
                    <a:pt x="18643" y="990"/>
                  </a:lnTo>
                  <a:lnTo>
                    <a:pt x="18720" y="1143"/>
                  </a:lnTo>
                  <a:lnTo>
                    <a:pt x="18854" y="1284"/>
                  </a:lnTo>
                  <a:lnTo>
                    <a:pt x="18854" y="1338"/>
                  </a:lnTo>
                  <a:lnTo>
                    <a:pt x="18893" y="1360"/>
                  </a:lnTo>
                  <a:lnTo>
                    <a:pt x="18912" y="1382"/>
                  </a:lnTo>
                  <a:lnTo>
                    <a:pt x="18950" y="1273"/>
                  </a:lnTo>
                  <a:lnTo>
                    <a:pt x="19008" y="1175"/>
                  </a:lnTo>
                  <a:lnTo>
                    <a:pt x="19085" y="1088"/>
                  </a:lnTo>
                  <a:lnTo>
                    <a:pt x="19181" y="990"/>
                  </a:lnTo>
                  <a:lnTo>
                    <a:pt x="19277" y="914"/>
                  </a:lnTo>
                  <a:lnTo>
                    <a:pt x="19392" y="838"/>
                  </a:lnTo>
                  <a:lnTo>
                    <a:pt x="19526" y="762"/>
                  </a:lnTo>
                  <a:lnTo>
                    <a:pt x="19661" y="696"/>
                  </a:lnTo>
                  <a:lnTo>
                    <a:pt x="19795" y="707"/>
                  </a:lnTo>
                  <a:lnTo>
                    <a:pt x="19910" y="740"/>
                  </a:lnTo>
                  <a:lnTo>
                    <a:pt x="20006" y="794"/>
                  </a:lnTo>
                  <a:lnTo>
                    <a:pt x="20083" y="860"/>
                  </a:lnTo>
                  <a:lnTo>
                    <a:pt x="20102" y="1056"/>
                  </a:lnTo>
                  <a:lnTo>
                    <a:pt x="20006" y="1230"/>
                  </a:lnTo>
                  <a:lnTo>
                    <a:pt x="19872" y="1393"/>
                  </a:lnTo>
                  <a:lnTo>
                    <a:pt x="19814" y="1578"/>
                  </a:lnTo>
                  <a:lnTo>
                    <a:pt x="19795" y="1763"/>
                  </a:lnTo>
                  <a:lnTo>
                    <a:pt x="19718" y="1948"/>
                  </a:lnTo>
                  <a:lnTo>
                    <a:pt x="19680" y="2122"/>
                  </a:lnTo>
                  <a:lnTo>
                    <a:pt x="19718" y="2296"/>
                  </a:lnTo>
                  <a:lnTo>
                    <a:pt x="19699" y="2590"/>
                  </a:lnTo>
                  <a:lnTo>
                    <a:pt x="19565" y="2862"/>
                  </a:lnTo>
                  <a:lnTo>
                    <a:pt x="19450" y="3134"/>
                  </a:lnTo>
                  <a:lnTo>
                    <a:pt x="19450" y="3428"/>
                  </a:lnTo>
                  <a:lnTo>
                    <a:pt x="19430" y="3537"/>
                  </a:lnTo>
                  <a:lnTo>
                    <a:pt x="19354" y="3635"/>
                  </a:lnTo>
                  <a:lnTo>
                    <a:pt x="19277" y="3732"/>
                  </a:lnTo>
                  <a:lnTo>
                    <a:pt x="19162" y="3820"/>
                  </a:lnTo>
                  <a:lnTo>
                    <a:pt x="19085" y="3917"/>
                  </a:lnTo>
                  <a:lnTo>
                    <a:pt x="19027" y="4026"/>
                  </a:lnTo>
                  <a:lnTo>
                    <a:pt x="19027" y="4135"/>
                  </a:lnTo>
                  <a:lnTo>
                    <a:pt x="19104" y="4255"/>
                  </a:lnTo>
                  <a:lnTo>
                    <a:pt x="19258" y="4527"/>
                  </a:lnTo>
                  <a:lnTo>
                    <a:pt x="19392" y="4538"/>
                  </a:lnTo>
                  <a:lnTo>
                    <a:pt x="19546" y="4560"/>
                  </a:lnTo>
                  <a:lnTo>
                    <a:pt x="19661" y="4592"/>
                  </a:lnTo>
                  <a:lnTo>
                    <a:pt x="19776" y="4636"/>
                  </a:lnTo>
                  <a:lnTo>
                    <a:pt x="19891" y="4755"/>
                  </a:lnTo>
                  <a:lnTo>
                    <a:pt x="19968" y="4886"/>
                  </a:lnTo>
                  <a:lnTo>
                    <a:pt x="20006" y="5016"/>
                  </a:lnTo>
                  <a:lnTo>
                    <a:pt x="20045" y="5158"/>
                  </a:lnTo>
                  <a:lnTo>
                    <a:pt x="20083" y="5289"/>
                  </a:lnTo>
                  <a:lnTo>
                    <a:pt x="20141" y="5419"/>
                  </a:lnTo>
                  <a:lnTo>
                    <a:pt x="20237" y="5539"/>
                  </a:lnTo>
                  <a:lnTo>
                    <a:pt x="20390" y="5648"/>
                  </a:lnTo>
                  <a:lnTo>
                    <a:pt x="20582" y="6050"/>
                  </a:lnTo>
                  <a:lnTo>
                    <a:pt x="20678" y="6475"/>
                  </a:lnTo>
                  <a:lnTo>
                    <a:pt x="20736" y="6910"/>
                  </a:lnTo>
                  <a:lnTo>
                    <a:pt x="20755" y="7345"/>
                  </a:lnTo>
                  <a:lnTo>
                    <a:pt x="20774" y="7922"/>
                  </a:lnTo>
                  <a:lnTo>
                    <a:pt x="20794" y="8488"/>
                  </a:lnTo>
                  <a:lnTo>
                    <a:pt x="20851" y="9053"/>
                  </a:lnTo>
                  <a:lnTo>
                    <a:pt x="20985" y="9609"/>
                  </a:lnTo>
                  <a:lnTo>
                    <a:pt x="20928" y="9826"/>
                  </a:lnTo>
                  <a:lnTo>
                    <a:pt x="20813" y="10022"/>
                  </a:lnTo>
                  <a:lnTo>
                    <a:pt x="20659" y="10218"/>
                  </a:lnTo>
                  <a:lnTo>
                    <a:pt x="20486" y="10403"/>
                  </a:lnTo>
                  <a:lnTo>
                    <a:pt x="18816" y="12144"/>
                  </a:lnTo>
                  <a:lnTo>
                    <a:pt x="17434" y="13558"/>
                  </a:lnTo>
                  <a:lnTo>
                    <a:pt x="17261" y="13798"/>
                  </a:lnTo>
                  <a:lnTo>
                    <a:pt x="17184" y="14037"/>
                  </a:lnTo>
                  <a:lnTo>
                    <a:pt x="17146" y="14298"/>
                  </a:lnTo>
                  <a:lnTo>
                    <a:pt x="17146" y="14560"/>
                  </a:lnTo>
                  <a:lnTo>
                    <a:pt x="17952" y="15550"/>
                  </a:lnTo>
                  <a:lnTo>
                    <a:pt x="18106" y="15855"/>
                  </a:lnTo>
                  <a:lnTo>
                    <a:pt x="18278" y="16148"/>
                  </a:lnTo>
                  <a:lnTo>
                    <a:pt x="18413" y="16464"/>
                  </a:lnTo>
                  <a:lnTo>
                    <a:pt x="18451" y="16790"/>
                  </a:lnTo>
                  <a:lnTo>
                    <a:pt x="18585" y="17302"/>
                  </a:lnTo>
                  <a:lnTo>
                    <a:pt x="18643" y="17813"/>
                  </a:lnTo>
                  <a:lnTo>
                    <a:pt x="18681" y="18346"/>
                  </a:lnTo>
                  <a:lnTo>
                    <a:pt x="18720" y="18869"/>
                  </a:lnTo>
                  <a:lnTo>
                    <a:pt x="19046" y="18880"/>
                  </a:lnTo>
                  <a:lnTo>
                    <a:pt x="19373" y="18891"/>
                  </a:lnTo>
                  <a:lnTo>
                    <a:pt x="20371" y="18891"/>
                  </a:lnTo>
                  <a:lnTo>
                    <a:pt x="20698" y="18901"/>
                  </a:lnTo>
                  <a:lnTo>
                    <a:pt x="21024" y="18901"/>
                  </a:lnTo>
                  <a:lnTo>
                    <a:pt x="21331" y="18912"/>
                  </a:lnTo>
                  <a:lnTo>
                    <a:pt x="21466" y="18978"/>
                  </a:lnTo>
                  <a:lnTo>
                    <a:pt x="21562" y="19054"/>
                  </a:lnTo>
                  <a:lnTo>
                    <a:pt x="21600" y="19141"/>
                  </a:lnTo>
                  <a:lnTo>
                    <a:pt x="21600" y="19239"/>
                  </a:lnTo>
                  <a:lnTo>
                    <a:pt x="21542" y="19337"/>
                  </a:lnTo>
                  <a:lnTo>
                    <a:pt x="21408" y="19424"/>
                  </a:lnTo>
                  <a:lnTo>
                    <a:pt x="21274" y="19489"/>
                  </a:lnTo>
                  <a:lnTo>
                    <a:pt x="21216" y="19511"/>
                  </a:lnTo>
                  <a:lnTo>
                    <a:pt x="21139" y="19805"/>
                  </a:lnTo>
                  <a:lnTo>
                    <a:pt x="21005" y="20131"/>
                  </a:lnTo>
                  <a:lnTo>
                    <a:pt x="20870" y="20479"/>
                  </a:lnTo>
                  <a:lnTo>
                    <a:pt x="20717" y="20817"/>
                  </a:lnTo>
                  <a:lnTo>
                    <a:pt x="20563" y="21121"/>
                  </a:lnTo>
                  <a:lnTo>
                    <a:pt x="20448" y="21371"/>
                  </a:lnTo>
                  <a:lnTo>
                    <a:pt x="20371" y="21535"/>
                  </a:lnTo>
                  <a:lnTo>
                    <a:pt x="20333" y="21600"/>
                  </a:lnTo>
                  <a:lnTo>
                    <a:pt x="1574" y="21600"/>
                  </a:lnTo>
                  <a:lnTo>
                    <a:pt x="1402" y="21361"/>
                  </a:lnTo>
                  <a:lnTo>
                    <a:pt x="1229" y="21110"/>
                  </a:lnTo>
                  <a:lnTo>
                    <a:pt x="1094" y="20860"/>
                  </a:lnTo>
                  <a:lnTo>
                    <a:pt x="960" y="20610"/>
                  </a:lnTo>
                  <a:lnTo>
                    <a:pt x="845" y="20349"/>
                  </a:lnTo>
                  <a:lnTo>
                    <a:pt x="749" y="20098"/>
                  </a:lnTo>
                  <a:lnTo>
                    <a:pt x="653" y="19837"/>
                  </a:lnTo>
                  <a:lnTo>
                    <a:pt x="576" y="19587"/>
                  </a:lnTo>
                  <a:lnTo>
                    <a:pt x="499" y="19543"/>
                  </a:lnTo>
                  <a:lnTo>
                    <a:pt x="403" y="19522"/>
                  </a:lnTo>
                  <a:lnTo>
                    <a:pt x="307" y="19522"/>
                  </a:lnTo>
                  <a:lnTo>
                    <a:pt x="230" y="19500"/>
                  </a:lnTo>
                  <a:lnTo>
                    <a:pt x="115" y="19413"/>
                  </a:lnTo>
                  <a:lnTo>
                    <a:pt x="38" y="19315"/>
                  </a:lnTo>
                  <a:lnTo>
                    <a:pt x="0" y="19217"/>
                  </a:lnTo>
                  <a:lnTo>
                    <a:pt x="19" y="19108"/>
                  </a:lnTo>
                  <a:lnTo>
                    <a:pt x="58" y="19043"/>
                  </a:lnTo>
                  <a:lnTo>
                    <a:pt x="154" y="18999"/>
                  </a:lnTo>
                  <a:lnTo>
                    <a:pt x="230" y="18945"/>
                  </a:lnTo>
                  <a:lnTo>
                    <a:pt x="269" y="18901"/>
                  </a:lnTo>
                  <a:lnTo>
                    <a:pt x="422" y="18912"/>
                  </a:lnTo>
                  <a:lnTo>
                    <a:pt x="595" y="18923"/>
                  </a:lnTo>
                  <a:lnTo>
                    <a:pt x="768" y="18934"/>
                  </a:lnTo>
                  <a:lnTo>
                    <a:pt x="941" y="18923"/>
                  </a:lnTo>
                  <a:lnTo>
                    <a:pt x="1709" y="18923"/>
                  </a:lnTo>
                  <a:lnTo>
                    <a:pt x="1594" y="18520"/>
                  </a:lnTo>
                  <a:lnTo>
                    <a:pt x="1478" y="18118"/>
                  </a:lnTo>
                  <a:lnTo>
                    <a:pt x="1402" y="17704"/>
                  </a:lnTo>
                  <a:lnTo>
                    <a:pt x="1363" y="17280"/>
                  </a:lnTo>
                  <a:lnTo>
                    <a:pt x="1478" y="15789"/>
                  </a:lnTo>
                  <a:lnTo>
                    <a:pt x="1555" y="15506"/>
                  </a:lnTo>
                  <a:lnTo>
                    <a:pt x="1632" y="15223"/>
                  </a:lnTo>
                  <a:lnTo>
                    <a:pt x="1728" y="14940"/>
                  </a:lnTo>
                  <a:lnTo>
                    <a:pt x="1843" y="14658"/>
                  </a:lnTo>
                  <a:lnTo>
                    <a:pt x="1978" y="14396"/>
                  </a:lnTo>
                  <a:lnTo>
                    <a:pt x="2150" y="14124"/>
                  </a:lnTo>
                  <a:lnTo>
                    <a:pt x="2381" y="13874"/>
                  </a:lnTo>
                  <a:lnTo>
                    <a:pt x="2630" y="13635"/>
                  </a:lnTo>
                  <a:lnTo>
                    <a:pt x="3418" y="13276"/>
                  </a:lnTo>
                  <a:lnTo>
                    <a:pt x="5088" y="12731"/>
                  </a:lnTo>
                  <a:lnTo>
                    <a:pt x="5357" y="12644"/>
                  </a:lnTo>
                  <a:lnTo>
                    <a:pt x="5606" y="12547"/>
                  </a:lnTo>
                  <a:lnTo>
                    <a:pt x="5798" y="12416"/>
                  </a:lnTo>
                  <a:lnTo>
                    <a:pt x="5990" y="12285"/>
                  </a:lnTo>
                  <a:lnTo>
                    <a:pt x="6182" y="12144"/>
                  </a:lnTo>
                  <a:lnTo>
                    <a:pt x="6374" y="12002"/>
                  </a:lnTo>
                  <a:lnTo>
                    <a:pt x="6566" y="11872"/>
                  </a:lnTo>
                  <a:lnTo>
                    <a:pt x="6778" y="11752"/>
                  </a:lnTo>
                  <a:lnTo>
                    <a:pt x="6643" y="11709"/>
                  </a:lnTo>
                  <a:lnTo>
                    <a:pt x="6528" y="11687"/>
                  </a:lnTo>
                  <a:lnTo>
                    <a:pt x="6393" y="11654"/>
                  </a:lnTo>
                  <a:lnTo>
                    <a:pt x="6259" y="11633"/>
                  </a:lnTo>
                  <a:lnTo>
                    <a:pt x="6125" y="11611"/>
                  </a:lnTo>
                  <a:lnTo>
                    <a:pt x="6010" y="11567"/>
                  </a:lnTo>
                  <a:lnTo>
                    <a:pt x="5914" y="11524"/>
                  </a:lnTo>
                  <a:lnTo>
                    <a:pt x="5818" y="11458"/>
                  </a:lnTo>
                  <a:lnTo>
                    <a:pt x="5741" y="10893"/>
                  </a:lnTo>
                  <a:lnTo>
                    <a:pt x="5702" y="10599"/>
                  </a:lnTo>
                  <a:lnTo>
                    <a:pt x="5760" y="10305"/>
                  </a:lnTo>
                  <a:lnTo>
                    <a:pt x="5549" y="10098"/>
                  </a:lnTo>
                  <a:lnTo>
                    <a:pt x="5395" y="9880"/>
                  </a:lnTo>
                  <a:lnTo>
                    <a:pt x="5318" y="9652"/>
                  </a:lnTo>
                  <a:lnTo>
                    <a:pt x="5299" y="9402"/>
                  </a:lnTo>
                  <a:lnTo>
                    <a:pt x="5357" y="9228"/>
                  </a:lnTo>
                  <a:lnTo>
                    <a:pt x="5434" y="9064"/>
                  </a:lnTo>
                  <a:lnTo>
                    <a:pt x="5549" y="8912"/>
                  </a:lnTo>
                  <a:lnTo>
                    <a:pt x="5741" y="8782"/>
                  </a:lnTo>
                  <a:lnTo>
                    <a:pt x="5818" y="8390"/>
                  </a:lnTo>
                  <a:lnTo>
                    <a:pt x="5971" y="7998"/>
                  </a:lnTo>
                  <a:lnTo>
                    <a:pt x="6221" y="7628"/>
                  </a:lnTo>
                  <a:lnTo>
                    <a:pt x="6547" y="7280"/>
                  </a:lnTo>
                  <a:lnTo>
                    <a:pt x="6950" y="6964"/>
                  </a:lnTo>
                  <a:lnTo>
                    <a:pt x="7449" y="6681"/>
                  </a:lnTo>
                  <a:lnTo>
                    <a:pt x="8006" y="6442"/>
                  </a:lnTo>
                  <a:lnTo>
                    <a:pt x="8640" y="6246"/>
                  </a:lnTo>
                  <a:lnTo>
                    <a:pt x="8986" y="6170"/>
                  </a:lnTo>
                  <a:lnTo>
                    <a:pt x="9350" y="6115"/>
                  </a:lnTo>
                  <a:lnTo>
                    <a:pt x="9734" y="6083"/>
                  </a:lnTo>
                  <a:lnTo>
                    <a:pt x="10118" y="6061"/>
                  </a:lnTo>
                  <a:lnTo>
                    <a:pt x="10522" y="6072"/>
                  </a:lnTo>
                  <a:lnTo>
                    <a:pt x="10905" y="6105"/>
                  </a:lnTo>
                  <a:lnTo>
                    <a:pt x="11290" y="6148"/>
                  </a:lnTo>
                  <a:lnTo>
                    <a:pt x="11654" y="6213"/>
                  </a:lnTo>
                  <a:lnTo>
                    <a:pt x="11923" y="6235"/>
                  </a:lnTo>
                  <a:lnTo>
                    <a:pt x="12192" y="6257"/>
                  </a:lnTo>
                  <a:lnTo>
                    <a:pt x="12480" y="6279"/>
                  </a:lnTo>
                  <a:lnTo>
                    <a:pt x="12749" y="6311"/>
                  </a:lnTo>
                  <a:lnTo>
                    <a:pt x="12998" y="6344"/>
                  </a:lnTo>
                  <a:lnTo>
                    <a:pt x="13267" y="6388"/>
                  </a:lnTo>
                  <a:lnTo>
                    <a:pt x="13766" y="6496"/>
                  </a:lnTo>
                  <a:lnTo>
                    <a:pt x="13901" y="6518"/>
                  </a:lnTo>
                  <a:lnTo>
                    <a:pt x="14035" y="6551"/>
                  </a:lnTo>
                  <a:lnTo>
                    <a:pt x="14150" y="6594"/>
                  </a:lnTo>
                  <a:lnTo>
                    <a:pt x="14265" y="6649"/>
                  </a:lnTo>
                  <a:lnTo>
                    <a:pt x="14361" y="6714"/>
                  </a:lnTo>
                  <a:lnTo>
                    <a:pt x="14458" y="6769"/>
                  </a:lnTo>
                  <a:lnTo>
                    <a:pt x="14554" y="6834"/>
                  </a:lnTo>
                  <a:lnTo>
                    <a:pt x="14650" y="6888"/>
                  </a:lnTo>
                  <a:lnTo>
                    <a:pt x="14995" y="7204"/>
                  </a:lnTo>
                  <a:lnTo>
                    <a:pt x="15245" y="7541"/>
                  </a:lnTo>
                  <a:lnTo>
                    <a:pt x="15360" y="7922"/>
                  </a:lnTo>
                  <a:lnTo>
                    <a:pt x="15398" y="8303"/>
                  </a:lnTo>
                  <a:lnTo>
                    <a:pt x="15321" y="8684"/>
                  </a:lnTo>
                  <a:lnTo>
                    <a:pt x="15187" y="9053"/>
                  </a:lnTo>
                  <a:lnTo>
                    <a:pt x="14957" y="9413"/>
                  </a:lnTo>
                  <a:lnTo>
                    <a:pt x="14669" y="9728"/>
                  </a:lnTo>
                  <a:lnTo>
                    <a:pt x="14630" y="9891"/>
                  </a:lnTo>
                  <a:lnTo>
                    <a:pt x="14554" y="10044"/>
                  </a:lnTo>
                  <a:lnTo>
                    <a:pt x="14477" y="10196"/>
                  </a:lnTo>
                  <a:lnTo>
                    <a:pt x="14361" y="10349"/>
                  </a:lnTo>
                  <a:lnTo>
                    <a:pt x="14227" y="10479"/>
                  </a:lnTo>
                  <a:lnTo>
                    <a:pt x="14054" y="10599"/>
                  </a:lnTo>
                  <a:lnTo>
                    <a:pt x="13843" y="10708"/>
                  </a:lnTo>
                  <a:lnTo>
                    <a:pt x="13594" y="10784"/>
                  </a:lnTo>
                  <a:lnTo>
                    <a:pt x="13498" y="10882"/>
                  </a:lnTo>
                  <a:lnTo>
                    <a:pt x="13306" y="11078"/>
                  </a:lnTo>
                  <a:lnTo>
                    <a:pt x="13229" y="11175"/>
                  </a:lnTo>
                  <a:lnTo>
                    <a:pt x="13382" y="11175"/>
                  </a:lnTo>
                  <a:lnTo>
                    <a:pt x="13459" y="11165"/>
                  </a:lnTo>
                  <a:lnTo>
                    <a:pt x="13536" y="11165"/>
                  </a:lnTo>
                  <a:lnTo>
                    <a:pt x="13632" y="11154"/>
                  </a:lnTo>
                  <a:lnTo>
                    <a:pt x="13786" y="11154"/>
                  </a:lnTo>
                  <a:lnTo>
                    <a:pt x="13862" y="11165"/>
                  </a:lnTo>
                  <a:lnTo>
                    <a:pt x="13939" y="11067"/>
                  </a:lnTo>
                  <a:lnTo>
                    <a:pt x="14035" y="10969"/>
                  </a:lnTo>
                  <a:lnTo>
                    <a:pt x="14150" y="10871"/>
                  </a:lnTo>
                  <a:lnTo>
                    <a:pt x="14265" y="10784"/>
                  </a:lnTo>
                  <a:lnTo>
                    <a:pt x="14400" y="10697"/>
                  </a:lnTo>
                  <a:lnTo>
                    <a:pt x="14515" y="10610"/>
                  </a:lnTo>
                  <a:lnTo>
                    <a:pt x="14650" y="10512"/>
                  </a:lnTo>
                  <a:lnTo>
                    <a:pt x="14746" y="10425"/>
                  </a:lnTo>
                  <a:lnTo>
                    <a:pt x="14938" y="10207"/>
                  </a:lnTo>
                  <a:lnTo>
                    <a:pt x="15110" y="9989"/>
                  </a:lnTo>
                  <a:lnTo>
                    <a:pt x="15264" y="9761"/>
                  </a:lnTo>
                  <a:lnTo>
                    <a:pt x="15398" y="9532"/>
                  </a:lnTo>
                  <a:lnTo>
                    <a:pt x="15514" y="9304"/>
                  </a:lnTo>
                  <a:lnTo>
                    <a:pt x="15610" y="9064"/>
                  </a:lnTo>
                  <a:lnTo>
                    <a:pt x="15706" y="8825"/>
                  </a:lnTo>
                  <a:lnTo>
                    <a:pt x="15802" y="8586"/>
                  </a:lnTo>
                  <a:lnTo>
                    <a:pt x="15898" y="8488"/>
                  </a:lnTo>
                  <a:lnTo>
                    <a:pt x="16013" y="8390"/>
                  </a:lnTo>
                  <a:lnTo>
                    <a:pt x="16128" y="8303"/>
                  </a:lnTo>
                  <a:lnTo>
                    <a:pt x="16282" y="8216"/>
                  </a:lnTo>
                  <a:lnTo>
                    <a:pt x="16282" y="7149"/>
                  </a:lnTo>
                  <a:lnTo>
                    <a:pt x="16301" y="6953"/>
                  </a:lnTo>
                  <a:lnTo>
                    <a:pt x="16301" y="6747"/>
                  </a:lnTo>
                  <a:lnTo>
                    <a:pt x="16320" y="6551"/>
                  </a:lnTo>
                  <a:lnTo>
                    <a:pt x="16358" y="6355"/>
                  </a:lnTo>
                  <a:lnTo>
                    <a:pt x="16435" y="6170"/>
                  </a:lnTo>
                  <a:lnTo>
                    <a:pt x="16569" y="5996"/>
                  </a:lnTo>
                  <a:lnTo>
                    <a:pt x="16742" y="5844"/>
                  </a:lnTo>
                  <a:lnTo>
                    <a:pt x="16992" y="5702"/>
                  </a:lnTo>
                  <a:lnTo>
                    <a:pt x="16954" y="5582"/>
                  </a:lnTo>
                  <a:lnTo>
                    <a:pt x="16915" y="5463"/>
                  </a:lnTo>
                  <a:lnTo>
                    <a:pt x="16858" y="5321"/>
                  </a:lnTo>
                  <a:lnTo>
                    <a:pt x="16838" y="5191"/>
                  </a:lnTo>
                  <a:lnTo>
                    <a:pt x="16838" y="5060"/>
                  </a:lnTo>
                  <a:lnTo>
                    <a:pt x="16896" y="4940"/>
                  </a:lnTo>
                  <a:lnTo>
                    <a:pt x="16992" y="4821"/>
                  </a:lnTo>
                  <a:lnTo>
                    <a:pt x="17184" y="4733"/>
                  </a:lnTo>
                  <a:lnTo>
                    <a:pt x="17165" y="4614"/>
                  </a:lnTo>
                  <a:lnTo>
                    <a:pt x="17126" y="4505"/>
                  </a:lnTo>
                  <a:lnTo>
                    <a:pt x="17050" y="4396"/>
                  </a:lnTo>
                  <a:lnTo>
                    <a:pt x="16954" y="4287"/>
                  </a:lnTo>
                  <a:lnTo>
                    <a:pt x="16858" y="4189"/>
                  </a:lnTo>
                  <a:lnTo>
                    <a:pt x="16723" y="4091"/>
                  </a:lnTo>
                  <a:lnTo>
                    <a:pt x="16589" y="4004"/>
                  </a:lnTo>
                  <a:lnTo>
                    <a:pt x="16435" y="3917"/>
                  </a:lnTo>
                  <a:lnTo>
                    <a:pt x="16243" y="3645"/>
                  </a:lnTo>
                  <a:lnTo>
                    <a:pt x="16128" y="3352"/>
                  </a:lnTo>
                  <a:lnTo>
                    <a:pt x="16013" y="3047"/>
                  </a:lnTo>
                  <a:lnTo>
                    <a:pt x="15878" y="2753"/>
                  </a:lnTo>
                  <a:lnTo>
                    <a:pt x="15898" y="2546"/>
                  </a:lnTo>
                  <a:lnTo>
                    <a:pt x="16032" y="2351"/>
                  </a:lnTo>
                  <a:lnTo>
                    <a:pt x="16166" y="2166"/>
                  </a:lnTo>
                  <a:lnTo>
                    <a:pt x="16224" y="1959"/>
                  </a:lnTo>
                  <a:lnTo>
                    <a:pt x="16224" y="1730"/>
                  </a:lnTo>
                  <a:lnTo>
                    <a:pt x="16205" y="1502"/>
                  </a:lnTo>
                  <a:lnTo>
                    <a:pt x="16147" y="1273"/>
                  </a:lnTo>
                  <a:lnTo>
                    <a:pt x="16128" y="1056"/>
                  </a:lnTo>
                  <a:lnTo>
                    <a:pt x="16147" y="838"/>
                  </a:lnTo>
                  <a:lnTo>
                    <a:pt x="16243" y="642"/>
                  </a:lnTo>
                  <a:lnTo>
                    <a:pt x="16416" y="457"/>
                  </a:lnTo>
                  <a:lnTo>
                    <a:pt x="16704" y="283"/>
                  </a:lnTo>
                  <a:lnTo>
                    <a:pt x="16800" y="272"/>
                  </a:lnTo>
                  <a:lnTo>
                    <a:pt x="16877" y="240"/>
                  </a:lnTo>
                  <a:lnTo>
                    <a:pt x="16934" y="196"/>
                  </a:lnTo>
                  <a:lnTo>
                    <a:pt x="16973" y="142"/>
                  </a:lnTo>
                  <a:lnTo>
                    <a:pt x="17030" y="98"/>
                  </a:lnTo>
                  <a:lnTo>
                    <a:pt x="17088" y="44"/>
                  </a:lnTo>
                  <a:lnTo>
                    <a:pt x="17165" y="11"/>
                  </a:lnTo>
                  <a:lnTo>
                    <a:pt x="17280" y="0"/>
                  </a:lnTo>
                  <a:lnTo>
                    <a:pt x="17414" y="0"/>
                  </a:lnTo>
                  <a:lnTo>
                    <a:pt x="17529" y="33"/>
                  </a:lnTo>
                  <a:lnTo>
                    <a:pt x="17606" y="76"/>
                  </a:lnTo>
                  <a:lnTo>
                    <a:pt x="17702" y="1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17476" y="13126"/>
              <a:ext cx="119560" cy="32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66" y="49"/>
                  </a:moveTo>
                  <a:lnTo>
                    <a:pt x="8561" y="294"/>
                  </a:lnTo>
                  <a:lnTo>
                    <a:pt x="8692" y="489"/>
                  </a:lnTo>
                  <a:lnTo>
                    <a:pt x="8825" y="684"/>
                  </a:lnTo>
                  <a:lnTo>
                    <a:pt x="8825" y="880"/>
                  </a:lnTo>
                  <a:lnTo>
                    <a:pt x="8430" y="1661"/>
                  </a:lnTo>
                  <a:lnTo>
                    <a:pt x="8561" y="2345"/>
                  </a:lnTo>
                  <a:lnTo>
                    <a:pt x="8956" y="3030"/>
                  </a:lnTo>
                  <a:lnTo>
                    <a:pt x="9483" y="3665"/>
                  </a:lnTo>
                  <a:lnTo>
                    <a:pt x="10010" y="4300"/>
                  </a:lnTo>
                  <a:lnTo>
                    <a:pt x="10537" y="4984"/>
                  </a:lnTo>
                  <a:lnTo>
                    <a:pt x="10932" y="5620"/>
                  </a:lnTo>
                  <a:lnTo>
                    <a:pt x="10932" y="6353"/>
                  </a:lnTo>
                  <a:lnTo>
                    <a:pt x="10801" y="6451"/>
                  </a:lnTo>
                  <a:lnTo>
                    <a:pt x="10668" y="6499"/>
                  </a:lnTo>
                  <a:lnTo>
                    <a:pt x="10537" y="6597"/>
                  </a:lnTo>
                  <a:lnTo>
                    <a:pt x="10537" y="6744"/>
                  </a:lnTo>
                  <a:lnTo>
                    <a:pt x="11063" y="6939"/>
                  </a:lnTo>
                  <a:lnTo>
                    <a:pt x="11590" y="6939"/>
                  </a:lnTo>
                  <a:lnTo>
                    <a:pt x="12249" y="6891"/>
                  </a:lnTo>
                  <a:lnTo>
                    <a:pt x="12775" y="6841"/>
                  </a:lnTo>
                  <a:lnTo>
                    <a:pt x="13698" y="6891"/>
                  </a:lnTo>
                  <a:lnTo>
                    <a:pt x="14620" y="6939"/>
                  </a:lnTo>
                  <a:lnTo>
                    <a:pt x="15541" y="6891"/>
                  </a:lnTo>
                  <a:lnTo>
                    <a:pt x="16200" y="6744"/>
                  </a:lnTo>
                  <a:lnTo>
                    <a:pt x="15674" y="6499"/>
                  </a:lnTo>
                  <a:lnTo>
                    <a:pt x="14751" y="6401"/>
                  </a:lnTo>
                  <a:lnTo>
                    <a:pt x="13829" y="6353"/>
                  </a:lnTo>
                  <a:lnTo>
                    <a:pt x="12908" y="6304"/>
                  </a:lnTo>
                  <a:lnTo>
                    <a:pt x="12644" y="5376"/>
                  </a:lnTo>
                  <a:lnTo>
                    <a:pt x="12380" y="4398"/>
                  </a:lnTo>
                  <a:lnTo>
                    <a:pt x="11985" y="3470"/>
                  </a:lnTo>
                  <a:lnTo>
                    <a:pt x="11196" y="2590"/>
                  </a:lnTo>
                  <a:lnTo>
                    <a:pt x="10932" y="1955"/>
                  </a:lnTo>
                  <a:lnTo>
                    <a:pt x="10932" y="1319"/>
                  </a:lnTo>
                  <a:lnTo>
                    <a:pt x="11196" y="733"/>
                  </a:lnTo>
                  <a:lnTo>
                    <a:pt x="11590" y="196"/>
                  </a:lnTo>
                  <a:lnTo>
                    <a:pt x="12644" y="391"/>
                  </a:lnTo>
                  <a:lnTo>
                    <a:pt x="13303" y="733"/>
                  </a:lnTo>
                  <a:lnTo>
                    <a:pt x="13566" y="1173"/>
                  </a:lnTo>
                  <a:lnTo>
                    <a:pt x="13829" y="1613"/>
                  </a:lnTo>
                  <a:lnTo>
                    <a:pt x="14093" y="2883"/>
                  </a:lnTo>
                  <a:lnTo>
                    <a:pt x="15015" y="4056"/>
                  </a:lnTo>
                  <a:lnTo>
                    <a:pt x="16068" y="5229"/>
                  </a:lnTo>
                  <a:lnTo>
                    <a:pt x="16200" y="6499"/>
                  </a:lnTo>
                  <a:lnTo>
                    <a:pt x="16595" y="6744"/>
                  </a:lnTo>
                  <a:lnTo>
                    <a:pt x="17122" y="7037"/>
                  </a:lnTo>
                  <a:lnTo>
                    <a:pt x="17648" y="7281"/>
                  </a:lnTo>
                  <a:lnTo>
                    <a:pt x="18439" y="7379"/>
                  </a:lnTo>
                  <a:lnTo>
                    <a:pt x="19624" y="7868"/>
                  </a:lnTo>
                  <a:lnTo>
                    <a:pt x="20678" y="8406"/>
                  </a:lnTo>
                  <a:lnTo>
                    <a:pt x="21336" y="8992"/>
                  </a:lnTo>
                  <a:lnTo>
                    <a:pt x="21600" y="9627"/>
                  </a:lnTo>
                  <a:lnTo>
                    <a:pt x="21469" y="10263"/>
                  </a:lnTo>
                  <a:lnTo>
                    <a:pt x="21073" y="10849"/>
                  </a:lnTo>
                  <a:lnTo>
                    <a:pt x="20546" y="11435"/>
                  </a:lnTo>
                  <a:lnTo>
                    <a:pt x="19888" y="11973"/>
                  </a:lnTo>
                  <a:lnTo>
                    <a:pt x="19888" y="12559"/>
                  </a:lnTo>
                  <a:lnTo>
                    <a:pt x="20019" y="13194"/>
                  </a:lnTo>
                  <a:lnTo>
                    <a:pt x="19888" y="13830"/>
                  </a:lnTo>
                  <a:lnTo>
                    <a:pt x="19624" y="14416"/>
                  </a:lnTo>
                  <a:lnTo>
                    <a:pt x="19229" y="14953"/>
                  </a:lnTo>
                  <a:lnTo>
                    <a:pt x="18571" y="15491"/>
                  </a:lnTo>
                  <a:lnTo>
                    <a:pt x="17517" y="15882"/>
                  </a:lnTo>
                  <a:lnTo>
                    <a:pt x="16200" y="16224"/>
                  </a:lnTo>
                  <a:lnTo>
                    <a:pt x="15410" y="16273"/>
                  </a:lnTo>
                  <a:lnTo>
                    <a:pt x="14751" y="16322"/>
                  </a:lnTo>
                  <a:lnTo>
                    <a:pt x="13961" y="16322"/>
                  </a:lnTo>
                  <a:lnTo>
                    <a:pt x="13170" y="16371"/>
                  </a:lnTo>
                  <a:lnTo>
                    <a:pt x="12513" y="16420"/>
                  </a:lnTo>
                  <a:lnTo>
                    <a:pt x="11722" y="16469"/>
                  </a:lnTo>
                  <a:lnTo>
                    <a:pt x="11063" y="16566"/>
                  </a:lnTo>
                  <a:lnTo>
                    <a:pt x="10404" y="16664"/>
                  </a:lnTo>
                  <a:lnTo>
                    <a:pt x="10537" y="16860"/>
                  </a:lnTo>
                  <a:lnTo>
                    <a:pt x="10801" y="17006"/>
                  </a:lnTo>
                  <a:lnTo>
                    <a:pt x="11327" y="17104"/>
                  </a:lnTo>
                  <a:lnTo>
                    <a:pt x="11722" y="17153"/>
                  </a:lnTo>
                  <a:lnTo>
                    <a:pt x="15936" y="17250"/>
                  </a:lnTo>
                  <a:lnTo>
                    <a:pt x="16200" y="18228"/>
                  </a:lnTo>
                  <a:lnTo>
                    <a:pt x="16595" y="19255"/>
                  </a:lnTo>
                  <a:lnTo>
                    <a:pt x="17122" y="20232"/>
                  </a:lnTo>
                  <a:lnTo>
                    <a:pt x="17912" y="21209"/>
                  </a:lnTo>
                  <a:lnTo>
                    <a:pt x="16858" y="21356"/>
                  </a:lnTo>
                  <a:lnTo>
                    <a:pt x="15674" y="21454"/>
                  </a:lnTo>
                  <a:lnTo>
                    <a:pt x="14487" y="21551"/>
                  </a:lnTo>
                  <a:lnTo>
                    <a:pt x="13170" y="21600"/>
                  </a:lnTo>
                  <a:lnTo>
                    <a:pt x="11985" y="21600"/>
                  </a:lnTo>
                  <a:lnTo>
                    <a:pt x="10801" y="21551"/>
                  </a:lnTo>
                  <a:lnTo>
                    <a:pt x="9615" y="21502"/>
                  </a:lnTo>
                  <a:lnTo>
                    <a:pt x="8430" y="21404"/>
                  </a:lnTo>
                  <a:lnTo>
                    <a:pt x="8430" y="20623"/>
                  </a:lnTo>
                  <a:lnTo>
                    <a:pt x="8297" y="19841"/>
                  </a:lnTo>
                  <a:lnTo>
                    <a:pt x="8035" y="19107"/>
                  </a:lnTo>
                  <a:lnTo>
                    <a:pt x="7507" y="18375"/>
                  </a:lnTo>
                  <a:lnTo>
                    <a:pt x="6718" y="17690"/>
                  </a:lnTo>
                  <a:lnTo>
                    <a:pt x="5795" y="17006"/>
                  </a:lnTo>
                  <a:lnTo>
                    <a:pt x="4478" y="16469"/>
                  </a:lnTo>
                  <a:lnTo>
                    <a:pt x="3029" y="15931"/>
                  </a:lnTo>
                  <a:lnTo>
                    <a:pt x="2240" y="14807"/>
                  </a:lnTo>
                  <a:lnTo>
                    <a:pt x="1712" y="13683"/>
                  </a:lnTo>
                  <a:lnTo>
                    <a:pt x="1054" y="12559"/>
                  </a:lnTo>
                  <a:lnTo>
                    <a:pt x="0" y="11484"/>
                  </a:lnTo>
                  <a:lnTo>
                    <a:pt x="395" y="10555"/>
                  </a:lnTo>
                  <a:lnTo>
                    <a:pt x="1317" y="9676"/>
                  </a:lnTo>
                  <a:lnTo>
                    <a:pt x="2371" y="8846"/>
                  </a:lnTo>
                  <a:lnTo>
                    <a:pt x="3293" y="8014"/>
                  </a:lnTo>
                  <a:lnTo>
                    <a:pt x="4214" y="8259"/>
                  </a:lnTo>
                  <a:lnTo>
                    <a:pt x="4742" y="8601"/>
                  </a:lnTo>
                  <a:lnTo>
                    <a:pt x="5005" y="8992"/>
                  </a:lnTo>
                  <a:lnTo>
                    <a:pt x="5005" y="9969"/>
                  </a:lnTo>
                  <a:lnTo>
                    <a:pt x="4478" y="10409"/>
                  </a:lnTo>
                  <a:lnTo>
                    <a:pt x="3556" y="10800"/>
                  </a:lnTo>
                  <a:lnTo>
                    <a:pt x="3029" y="11240"/>
                  </a:lnTo>
                  <a:lnTo>
                    <a:pt x="3688" y="11387"/>
                  </a:lnTo>
                  <a:lnTo>
                    <a:pt x="4478" y="11435"/>
                  </a:lnTo>
                  <a:lnTo>
                    <a:pt x="5400" y="11435"/>
                  </a:lnTo>
                  <a:lnTo>
                    <a:pt x="6190" y="11582"/>
                  </a:lnTo>
                  <a:lnTo>
                    <a:pt x="7113" y="11924"/>
                  </a:lnTo>
                  <a:lnTo>
                    <a:pt x="7507" y="12364"/>
                  </a:lnTo>
                  <a:lnTo>
                    <a:pt x="8035" y="12706"/>
                  </a:lnTo>
                  <a:lnTo>
                    <a:pt x="9220" y="12706"/>
                  </a:lnTo>
                  <a:lnTo>
                    <a:pt x="9351" y="12364"/>
                  </a:lnTo>
                  <a:lnTo>
                    <a:pt x="9088" y="12022"/>
                  </a:lnTo>
                  <a:lnTo>
                    <a:pt x="8692" y="11729"/>
                  </a:lnTo>
                  <a:lnTo>
                    <a:pt x="8166" y="11435"/>
                  </a:lnTo>
                  <a:lnTo>
                    <a:pt x="7639" y="11142"/>
                  </a:lnTo>
                  <a:lnTo>
                    <a:pt x="7244" y="10897"/>
                  </a:lnTo>
                  <a:lnTo>
                    <a:pt x="7113" y="10653"/>
                  </a:lnTo>
                  <a:lnTo>
                    <a:pt x="7376" y="10409"/>
                  </a:lnTo>
                  <a:lnTo>
                    <a:pt x="7902" y="10458"/>
                  </a:lnTo>
                  <a:lnTo>
                    <a:pt x="8430" y="10555"/>
                  </a:lnTo>
                  <a:lnTo>
                    <a:pt x="8956" y="10703"/>
                  </a:lnTo>
                  <a:lnTo>
                    <a:pt x="9483" y="10897"/>
                  </a:lnTo>
                  <a:lnTo>
                    <a:pt x="9878" y="11045"/>
                  </a:lnTo>
                  <a:lnTo>
                    <a:pt x="10537" y="11142"/>
                  </a:lnTo>
                  <a:lnTo>
                    <a:pt x="11063" y="11093"/>
                  </a:lnTo>
                  <a:lnTo>
                    <a:pt x="11854" y="10947"/>
                  </a:lnTo>
                  <a:lnTo>
                    <a:pt x="12644" y="10897"/>
                  </a:lnTo>
                  <a:lnTo>
                    <a:pt x="13434" y="10897"/>
                  </a:lnTo>
                  <a:lnTo>
                    <a:pt x="14225" y="10995"/>
                  </a:lnTo>
                  <a:lnTo>
                    <a:pt x="14882" y="11093"/>
                  </a:lnTo>
                  <a:lnTo>
                    <a:pt x="15541" y="11191"/>
                  </a:lnTo>
                  <a:lnTo>
                    <a:pt x="16068" y="11387"/>
                  </a:lnTo>
                  <a:lnTo>
                    <a:pt x="16727" y="11533"/>
                  </a:lnTo>
                  <a:lnTo>
                    <a:pt x="17253" y="11729"/>
                  </a:lnTo>
                  <a:lnTo>
                    <a:pt x="18176" y="11729"/>
                  </a:lnTo>
                  <a:lnTo>
                    <a:pt x="18307" y="11631"/>
                  </a:lnTo>
                  <a:lnTo>
                    <a:pt x="17517" y="11093"/>
                  </a:lnTo>
                  <a:lnTo>
                    <a:pt x="16463" y="10751"/>
                  </a:lnTo>
                  <a:lnTo>
                    <a:pt x="15279" y="10507"/>
                  </a:lnTo>
                  <a:lnTo>
                    <a:pt x="13829" y="10360"/>
                  </a:lnTo>
                  <a:lnTo>
                    <a:pt x="12380" y="10263"/>
                  </a:lnTo>
                  <a:lnTo>
                    <a:pt x="10932" y="10116"/>
                  </a:lnTo>
                  <a:lnTo>
                    <a:pt x="9615" y="9920"/>
                  </a:lnTo>
                  <a:lnTo>
                    <a:pt x="8430" y="9530"/>
                  </a:lnTo>
                  <a:lnTo>
                    <a:pt x="7771" y="9432"/>
                  </a:lnTo>
                  <a:lnTo>
                    <a:pt x="7639" y="9236"/>
                  </a:lnTo>
                  <a:lnTo>
                    <a:pt x="7639" y="8943"/>
                  </a:lnTo>
                  <a:lnTo>
                    <a:pt x="7376" y="8698"/>
                  </a:lnTo>
                  <a:lnTo>
                    <a:pt x="7113" y="8356"/>
                  </a:lnTo>
                  <a:lnTo>
                    <a:pt x="6585" y="7966"/>
                  </a:lnTo>
                  <a:lnTo>
                    <a:pt x="6718" y="7672"/>
                  </a:lnTo>
                  <a:lnTo>
                    <a:pt x="7771" y="7428"/>
                  </a:lnTo>
                  <a:lnTo>
                    <a:pt x="8166" y="7379"/>
                  </a:lnTo>
                  <a:lnTo>
                    <a:pt x="8561" y="7330"/>
                  </a:lnTo>
                  <a:lnTo>
                    <a:pt x="8956" y="7281"/>
                  </a:lnTo>
                  <a:lnTo>
                    <a:pt x="9220" y="7184"/>
                  </a:lnTo>
                  <a:lnTo>
                    <a:pt x="9351" y="7037"/>
                  </a:lnTo>
                  <a:lnTo>
                    <a:pt x="9220" y="6939"/>
                  </a:lnTo>
                  <a:lnTo>
                    <a:pt x="8956" y="6891"/>
                  </a:lnTo>
                  <a:lnTo>
                    <a:pt x="8692" y="6793"/>
                  </a:lnTo>
                  <a:lnTo>
                    <a:pt x="8166" y="6011"/>
                  </a:lnTo>
                  <a:lnTo>
                    <a:pt x="7376" y="5229"/>
                  </a:lnTo>
                  <a:lnTo>
                    <a:pt x="6585" y="4398"/>
                  </a:lnTo>
                  <a:lnTo>
                    <a:pt x="6323" y="3568"/>
                  </a:lnTo>
                  <a:lnTo>
                    <a:pt x="6059" y="3030"/>
                  </a:lnTo>
                  <a:lnTo>
                    <a:pt x="6454" y="2541"/>
                  </a:lnTo>
                  <a:lnTo>
                    <a:pt x="6980" y="2053"/>
                  </a:lnTo>
                  <a:lnTo>
                    <a:pt x="6718" y="1466"/>
                  </a:lnTo>
                  <a:lnTo>
                    <a:pt x="6059" y="1124"/>
                  </a:lnTo>
                  <a:lnTo>
                    <a:pt x="6190" y="733"/>
                  </a:lnTo>
                  <a:lnTo>
                    <a:pt x="6718" y="391"/>
                  </a:lnTo>
                  <a:lnTo>
                    <a:pt x="7244" y="49"/>
                  </a:lnTo>
                  <a:lnTo>
                    <a:pt x="7507" y="0"/>
                  </a:lnTo>
                  <a:lnTo>
                    <a:pt x="7902" y="0"/>
                  </a:lnTo>
                  <a:lnTo>
                    <a:pt x="8166" y="49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26227" y="30621"/>
              <a:ext cx="27699" cy="8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76" y="535"/>
                  </a:moveTo>
                  <a:lnTo>
                    <a:pt x="14209" y="3034"/>
                  </a:lnTo>
                  <a:lnTo>
                    <a:pt x="11366" y="4999"/>
                  </a:lnTo>
                  <a:lnTo>
                    <a:pt x="9095" y="7141"/>
                  </a:lnTo>
                  <a:lnTo>
                    <a:pt x="10800" y="9463"/>
                  </a:lnTo>
                  <a:lnTo>
                    <a:pt x="13643" y="11963"/>
                  </a:lnTo>
                  <a:lnTo>
                    <a:pt x="15914" y="14639"/>
                  </a:lnTo>
                  <a:lnTo>
                    <a:pt x="18757" y="17316"/>
                  </a:lnTo>
                  <a:lnTo>
                    <a:pt x="21600" y="19816"/>
                  </a:lnTo>
                  <a:lnTo>
                    <a:pt x="17052" y="20530"/>
                  </a:lnTo>
                  <a:lnTo>
                    <a:pt x="13643" y="21245"/>
                  </a:lnTo>
                  <a:lnTo>
                    <a:pt x="9662" y="21600"/>
                  </a:lnTo>
                  <a:lnTo>
                    <a:pt x="5114" y="20888"/>
                  </a:lnTo>
                  <a:lnTo>
                    <a:pt x="2271" y="15709"/>
                  </a:lnTo>
                  <a:lnTo>
                    <a:pt x="0" y="10533"/>
                  </a:lnTo>
                  <a:lnTo>
                    <a:pt x="1138" y="5356"/>
                  </a:lnTo>
                  <a:lnTo>
                    <a:pt x="7391" y="535"/>
                  </a:lnTo>
                  <a:lnTo>
                    <a:pt x="8524" y="180"/>
                  </a:lnTo>
                  <a:lnTo>
                    <a:pt x="10234" y="0"/>
                  </a:lnTo>
                  <a:lnTo>
                    <a:pt x="11938" y="180"/>
                  </a:lnTo>
                  <a:lnTo>
                    <a:pt x="13076" y="535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25372" y="59058"/>
              <a:ext cx="26973" cy="6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31" y="0"/>
                  </a:moveTo>
                  <a:lnTo>
                    <a:pt x="21600" y="3865"/>
                  </a:lnTo>
                  <a:lnTo>
                    <a:pt x="18099" y="7504"/>
                  </a:lnTo>
                  <a:lnTo>
                    <a:pt x="13429" y="11139"/>
                  </a:lnTo>
                  <a:lnTo>
                    <a:pt x="11673" y="15007"/>
                  </a:lnTo>
                  <a:lnTo>
                    <a:pt x="12260" y="16369"/>
                  </a:lnTo>
                  <a:lnTo>
                    <a:pt x="12260" y="18191"/>
                  </a:lnTo>
                  <a:lnTo>
                    <a:pt x="11673" y="20008"/>
                  </a:lnTo>
                  <a:lnTo>
                    <a:pt x="11091" y="21600"/>
                  </a:lnTo>
                  <a:lnTo>
                    <a:pt x="7002" y="20689"/>
                  </a:lnTo>
                  <a:lnTo>
                    <a:pt x="2332" y="19553"/>
                  </a:lnTo>
                  <a:lnTo>
                    <a:pt x="0" y="17735"/>
                  </a:lnTo>
                  <a:lnTo>
                    <a:pt x="1751" y="15459"/>
                  </a:lnTo>
                  <a:lnTo>
                    <a:pt x="3501" y="13415"/>
                  </a:lnTo>
                  <a:lnTo>
                    <a:pt x="4670" y="11139"/>
                  </a:lnTo>
                  <a:lnTo>
                    <a:pt x="5839" y="8866"/>
                  </a:lnTo>
                  <a:lnTo>
                    <a:pt x="7590" y="6819"/>
                  </a:lnTo>
                  <a:lnTo>
                    <a:pt x="9340" y="4775"/>
                  </a:lnTo>
                  <a:lnTo>
                    <a:pt x="12260" y="2954"/>
                  </a:lnTo>
                  <a:lnTo>
                    <a:pt x="15761" y="1362"/>
                  </a:lnTo>
                  <a:lnTo>
                    <a:pt x="20431" y="0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4340" y="197564"/>
              <a:ext cx="33538" cy="36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86"/>
                  </a:moveTo>
                  <a:lnTo>
                    <a:pt x="21128" y="16416"/>
                  </a:lnTo>
                  <a:lnTo>
                    <a:pt x="21128" y="18576"/>
                  </a:lnTo>
                  <a:lnTo>
                    <a:pt x="20660" y="20306"/>
                  </a:lnTo>
                  <a:lnTo>
                    <a:pt x="19720" y="21600"/>
                  </a:lnTo>
                  <a:lnTo>
                    <a:pt x="15496" y="19012"/>
                  </a:lnTo>
                  <a:lnTo>
                    <a:pt x="13148" y="14686"/>
                  </a:lnTo>
                  <a:lnTo>
                    <a:pt x="11268" y="10367"/>
                  </a:lnTo>
                  <a:lnTo>
                    <a:pt x="6572" y="6914"/>
                  </a:lnTo>
                  <a:lnTo>
                    <a:pt x="4224" y="6478"/>
                  </a:lnTo>
                  <a:lnTo>
                    <a:pt x="2816" y="4755"/>
                  </a:lnTo>
                  <a:lnTo>
                    <a:pt x="1408" y="3453"/>
                  </a:lnTo>
                  <a:lnTo>
                    <a:pt x="0" y="2159"/>
                  </a:lnTo>
                  <a:lnTo>
                    <a:pt x="1880" y="429"/>
                  </a:lnTo>
                  <a:lnTo>
                    <a:pt x="4224" y="0"/>
                  </a:lnTo>
                  <a:lnTo>
                    <a:pt x="6572" y="429"/>
                  </a:lnTo>
                  <a:lnTo>
                    <a:pt x="8452" y="865"/>
                  </a:lnTo>
                  <a:lnTo>
                    <a:pt x="12676" y="3453"/>
                  </a:lnTo>
                  <a:lnTo>
                    <a:pt x="15964" y="6914"/>
                  </a:lnTo>
                  <a:lnTo>
                    <a:pt x="19252" y="10804"/>
                  </a:lnTo>
                  <a:lnTo>
                    <a:pt x="21600" y="146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51739" y="325863"/>
              <a:ext cx="97687" cy="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9" y="16971"/>
                  </a:moveTo>
                  <a:lnTo>
                    <a:pt x="18377" y="18733"/>
                  </a:lnTo>
                  <a:lnTo>
                    <a:pt x="16765" y="19838"/>
                  </a:lnTo>
                  <a:lnTo>
                    <a:pt x="14830" y="20717"/>
                  </a:lnTo>
                  <a:lnTo>
                    <a:pt x="12896" y="21381"/>
                  </a:lnTo>
                  <a:lnTo>
                    <a:pt x="10961" y="21600"/>
                  </a:lnTo>
                  <a:lnTo>
                    <a:pt x="9028" y="21381"/>
                  </a:lnTo>
                  <a:lnTo>
                    <a:pt x="7093" y="20940"/>
                  </a:lnTo>
                  <a:lnTo>
                    <a:pt x="5320" y="20276"/>
                  </a:lnTo>
                  <a:lnTo>
                    <a:pt x="3062" y="18956"/>
                  </a:lnTo>
                  <a:lnTo>
                    <a:pt x="1935" y="18073"/>
                  </a:lnTo>
                  <a:lnTo>
                    <a:pt x="1289" y="16753"/>
                  </a:lnTo>
                  <a:lnTo>
                    <a:pt x="1289" y="13667"/>
                  </a:lnTo>
                  <a:lnTo>
                    <a:pt x="1129" y="10800"/>
                  </a:lnTo>
                  <a:lnTo>
                    <a:pt x="646" y="7714"/>
                  </a:lnTo>
                  <a:lnTo>
                    <a:pt x="0" y="4851"/>
                  </a:lnTo>
                  <a:lnTo>
                    <a:pt x="2096" y="5511"/>
                  </a:lnTo>
                  <a:lnTo>
                    <a:pt x="4191" y="5953"/>
                  </a:lnTo>
                  <a:lnTo>
                    <a:pt x="6287" y="6171"/>
                  </a:lnTo>
                  <a:lnTo>
                    <a:pt x="8382" y="5953"/>
                  </a:lnTo>
                  <a:lnTo>
                    <a:pt x="10478" y="5730"/>
                  </a:lnTo>
                  <a:lnTo>
                    <a:pt x="12574" y="5292"/>
                  </a:lnTo>
                  <a:lnTo>
                    <a:pt x="14669" y="4629"/>
                  </a:lnTo>
                  <a:lnTo>
                    <a:pt x="16604" y="3968"/>
                  </a:lnTo>
                  <a:lnTo>
                    <a:pt x="17571" y="3086"/>
                  </a:lnTo>
                  <a:lnTo>
                    <a:pt x="18538" y="2207"/>
                  </a:lnTo>
                  <a:lnTo>
                    <a:pt x="19504" y="1324"/>
                  </a:lnTo>
                  <a:lnTo>
                    <a:pt x="20311" y="0"/>
                  </a:lnTo>
                  <a:lnTo>
                    <a:pt x="21117" y="3968"/>
                  </a:lnTo>
                  <a:lnTo>
                    <a:pt x="21600" y="8597"/>
                  </a:lnTo>
                  <a:lnTo>
                    <a:pt x="21439" y="13226"/>
                  </a:lnTo>
                  <a:lnTo>
                    <a:pt x="19989" y="16971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38495" y="342633"/>
              <a:ext cx="5832" cy="16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09"/>
                  </a:moveTo>
                  <a:lnTo>
                    <a:pt x="18884" y="21600"/>
                  </a:lnTo>
                  <a:lnTo>
                    <a:pt x="5381" y="21600"/>
                  </a:lnTo>
                  <a:lnTo>
                    <a:pt x="0" y="16679"/>
                  </a:lnTo>
                  <a:lnTo>
                    <a:pt x="0" y="4905"/>
                  </a:lnTo>
                  <a:lnTo>
                    <a:pt x="2690" y="0"/>
                  </a:lnTo>
                  <a:lnTo>
                    <a:pt x="13503" y="3930"/>
                  </a:lnTo>
                  <a:lnTo>
                    <a:pt x="18884" y="8835"/>
                  </a:lnTo>
                  <a:lnTo>
                    <a:pt x="18884" y="14730"/>
                  </a:lnTo>
                  <a:lnTo>
                    <a:pt x="21600" y="206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27558" y="344093"/>
              <a:ext cx="5832" cy="39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0" y="1198"/>
                  </a:moveTo>
                  <a:lnTo>
                    <a:pt x="18910" y="6401"/>
                  </a:lnTo>
                  <a:lnTo>
                    <a:pt x="21600" y="11598"/>
                  </a:lnTo>
                  <a:lnTo>
                    <a:pt x="21600" y="16801"/>
                  </a:lnTo>
                  <a:lnTo>
                    <a:pt x="13503" y="21600"/>
                  </a:lnTo>
                  <a:lnTo>
                    <a:pt x="0" y="19197"/>
                  </a:lnTo>
                  <a:lnTo>
                    <a:pt x="5406" y="0"/>
                  </a:lnTo>
                  <a:lnTo>
                    <a:pt x="8097" y="0"/>
                  </a:lnTo>
                  <a:lnTo>
                    <a:pt x="13503" y="397"/>
                  </a:lnTo>
                  <a:lnTo>
                    <a:pt x="16194" y="801"/>
                  </a:lnTo>
                  <a:lnTo>
                    <a:pt x="18910" y="11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64136" y="349921"/>
              <a:ext cx="10205" cy="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8" y="0"/>
                  </a:moveTo>
                  <a:lnTo>
                    <a:pt x="13883" y="9903"/>
                  </a:lnTo>
                  <a:lnTo>
                    <a:pt x="16972" y="15301"/>
                  </a:lnTo>
                  <a:lnTo>
                    <a:pt x="21600" y="20245"/>
                  </a:lnTo>
                  <a:lnTo>
                    <a:pt x="18510" y="21146"/>
                  </a:lnTo>
                  <a:lnTo>
                    <a:pt x="16972" y="21600"/>
                  </a:lnTo>
                  <a:lnTo>
                    <a:pt x="13883" y="21600"/>
                  </a:lnTo>
                  <a:lnTo>
                    <a:pt x="10793" y="21146"/>
                  </a:lnTo>
                  <a:lnTo>
                    <a:pt x="0" y="0"/>
                  </a:lnTo>
                  <a:lnTo>
                    <a:pt x="462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76526" y="357220"/>
              <a:ext cx="5832" cy="2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097" y="20821"/>
                  </a:lnTo>
                  <a:lnTo>
                    <a:pt x="2716" y="13111"/>
                  </a:lnTo>
                  <a:lnTo>
                    <a:pt x="0" y="10021"/>
                  </a:lnTo>
                  <a:lnTo>
                    <a:pt x="5406" y="0"/>
                  </a:lnTo>
                  <a:lnTo>
                    <a:pt x="16194" y="3855"/>
                  </a:lnTo>
                  <a:lnTo>
                    <a:pt x="21600" y="9255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5091" y="388565"/>
              <a:ext cx="703500" cy="87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97" y="1238"/>
                  </a:moveTo>
                  <a:lnTo>
                    <a:pt x="21331" y="4503"/>
                  </a:lnTo>
                  <a:lnTo>
                    <a:pt x="21376" y="5023"/>
                  </a:lnTo>
                  <a:lnTo>
                    <a:pt x="21466" y="5544"/>
                  </a:lnTo>
                  <a:lnTo>
                    <a:pt x="21533" y="6064"/>
                  </a:lnTo>
                  <a:lnTo>
                    <a:pt x="21600" y="6602"/>
                  </a:lnTo>
                  <a:lnTo>
                    <a:pt x="21421" y="7015"/>
                  </a:lnTo>
                  <a:lnTo>
                    <a:pt x="21175" y="7391"/>
                  </a:lnTo>
                  <a:lnTo>
                    <a:pt x="20906" y="7786"/>
                  </a:lnTo>
                  <a:lnTo>
                    <a:pt x="20637" y="8145"/>
                  </a:lnTo>
                  <a:lnTo>
                    <a:pt x="20055" y="8898"/>
                  </a:lnTo>
                  <a:lnTo>
                    <a:pt x="19809" y="9275"/>
                  </a:lnTo>
                  <a:lnTo>
                    <a:pt x="19585" y="9670"/>
                  </a:lnTo>
                  <a:lnTo>
                    <a:pt x="17772" y="12271"/>
                  </a:lnTo>
                  <a:lnTo>
                    <a:pt x="17593" y="12576"/>
                  </a:lnTo>
                  <a:lnTo>
                    <a:pt x="17437" y="12899"/>
                  </a:lnTo>
                  <a:lnTo>
                    <a:pt x="17280" y="13222"/>
                  </a:lnTo>
                  <a:lnTo>
                    <a:pt x="17168" y="13545"/>
                  </a:lnTo>
                  <a:lnTo>
                    <a:pt x="16967" y="13007"/>
                  </a:lnTo>
                  <a:lnTo>
                    <a:pt x="16832" y="12397"/>
                  </a:lnTo>
                  <a:lnTo>
                    <a:pt x="16765" y="11876"/>
                  </a:lnTo>
                  <a:lnTo>
                    <a:pt x="16698" y="11679"/>
                  </a:lnTo>
                  <a:lnTo>
                    <a:pt x="16496" y="11948"/>
                  </a:lnTo>
                  <a:lnTo>
                    <a:pt x="16429" y="12253"/>
                  </a:lnTo>
                  <a:lnTo>
                    <a:pt x="16452" y="12594"/>
                  </a:lnTo>
                  <a:lnTo>
                    <a:pt x="16474" y="12917"/>
                  </a:lnTo>
                  <a:lnTo>
                    <a:pt x="16586" y="13365"/>
                  </a:lnTo>
                  <a:lnTo>
                    <a:pt x="16743" y="13796"/>
                  </a:lnTo>
                  <a:lnTo>
                    <a:pt x="16922" y="14227"/>
                  </a:lnTo>
                  <a:lnTo>
                    <a:pt x="17101" y="14639"/>
                  </a:lnTo>
                  <a:lnTo>
                    <a:pt x="17302" y="15052"/>
                  </a:lnTo>
                  <a:lnTo>
                    <a:pt x="17526" y="15447"/>
                  </a:lnTo>
                  <a:lnTo>
                    <a:pt x="17728" y="15859"/>
                  </a:lnTo>
                  <a:lnTo>
                    <a:pt x="17951" y="16272"/>
                  </a:lnTo>
                  <a:lnTo>
                    <a:pt x="18489" y="18048"/>
                  </a:lnTo>
                  <a:lnTo>
                    <a:pt x="18869" y="20075"/>
                  </a:lnTo>
                  <a:lnTo>
                    <a:pt x="18757" y="21582"/>
                  </a:lnTo>
                  <a:lnTo>
                    <a:pt x="18444" y="21564"/>
                  </a:lnTo>
                  <a:lnTo>
                    <a:pt x="18489" y="21457"/>
                  </a:lnTo>
                  <a:lnTo>
                    <a:pt x="18511" y="21349"/>
                  </a:lnTo>
                  <a:lnTo>
                    <a:pt x="18511" y="21241"/>
                  </a:lnTo>
                  <a:lnTo>
                    <a:pt x="18466" y="21134"/>
                  </a:lnTo>
                  <a:lnTo>
                    <a:pt x="18556" y="20900"/>
                  </a:lnTo>
                  <a:lnTo>
                    <a:pt x="18556" y="20649"/>
                  </a:lnTo>
                  <a:lnTo>
                    <a:pt x="18511" y="20416"/>
                  </a:lnTo>
                  <a:lnTo>
                    <a:pt x="18511" y="20183"/>
                  </a:lnTo>
                  <a:lnTo>
                    <a:pt x="18600" y="20075"/>
                  </a:lnTo>
                  <a:lnTo>
                    <a:pt x="18623" y="19949"/>
                  </a:lnTo>
                  <a:lnTo>
                    <a:pt x="18623" y="19716"/>
                  </a:lnTo>
                  <a:lnTo>
                    <a:pt x="18466" y="19591"/>
                  </a:lnTo>
                  <a:lnTo>
                    <a:pt x="18287" y="19519"/>
                  </a:lnTo>
                  <a:lnTo>
                    <a:pt x="18086" y="19483"/>
                  </a:lnTo>
                  <a:lnTo>
                    <a:pt x="17862" y="19483"/>
                  </a:lnTo>
                  <a:lnTo>
                    <a:pt x="17638" y="19465"/>
                  </a:lnTo>
                  <a:lnTo>
                    <a:pt x="17414" y="19447"/>
                  </a:lnTo>
                  <a:lnTo>
                    <a:pt x="17213" y="19393"/>
                  </a:lnTo>
                  <a:lnTo>
                    <a:pt x="17056" y="19286"/>
                  </a:lnTo>
                  <a:lnTo>
                    <a:pt x="16832" y="19178"/>
                  </a:lnTo>
                  <a:lnTo>
                    <a:pt x="16608" y="19088"/>
                  </a:lnTo>
                  <a:lnTo>
                    <a:pt x="16362" y="19053"/>
                  </a:lnTo>
                  <a:lnTo>
                    <a:pt x="16138" y="19035"/>
                  </a:lnTo>
                  <a:lnTo>
                    <a:pt x="15915" y="19035"/>
                  </a:lnTo>
                  <a:lnTo>
                    <a:pt x="15691" y="19070"/>
                  </a:lnTo>
                  <a:lnTo>
                    <a:pt x="15467" y="19106"/>
                  </a:lnTo>
                  <a:lnTo>
                    <a:pt x="15243" y="19160"/>
                  </a:lnTo>
                  <a:lnTo>
                    <a:pt x="14795" y="19268"/>
                  </a:lnTo>
                  <a:lnTo>
                    <a:pt x="14572" y="19322"/>
                  </a:lnTo>
                  <a:lnTo>
                    <a:pt x="14325" y="19376"/>
                  </a:lnTo>
                  <a:lnTo>
                    <a:pt x="14101" y="19429"/>
                  </a:lnTo>
                  <a:lnTo>
                    <a:pt x="13855" y="19465"/>
                  </a:lnTo>
                  <a:lnTo>
                    <a:pt x="13385" y="19465"/>
                  </a:lnTo>
                  <a:lnTo>
                    <a:pt x="13139" y="19483"/>
                  </a:lnTo>
                  <a:lnTo>
                    <a:pt x="12915" y="19465"/>
                  </a:lnTo>
                  <a:lnTo>
                    <a:pt x="12691" y="19447"/>
                  </a:lnTo>
                  <a:lnTo>
                    <a:pt x="12468" y="19429"/>
                  </a:lnTo>
                  <a:lnTo>
                    <a:pt x="12244" y="19411"/>
                  </a:lnTo>
                  <a:lnTo>
                    <a:pt x="11796" y="19411"/>
                  </a:lnTo>
                  <a:lnTo>
                    <a:pt x="11572" y="19447"/>
                  </a:lnTo>
                  <a:lnTo>
                    <a:pt x="11460" y="19411"/>
                  </a:lnTo>
                  <a:lnTo>
                    <a:pt x="11371" y="19393"/>
                  </a:lnTo>
                  <a:lnTo>
                    <a:pt x="11259" y="19393"/>
                  </a:lnTo>
                  <a:lnTo>
                    <a:pt x="11169" y="19411"/>
                  </a:lnTo>
                  <a:lnTo>
                    <a:pt x="11057" y="19429"/>
                  </a:lnTo>
                  <a:lnTo>
                    <a:pt x="10968" y="19447"/>
                  </a:lnTo>
                  <a:lnTo>
                    <a:pt x="10744" y="19447"/>
                  </a:lnTo>
                  <a:lnTo>
                    <a:pt x="10498" y="19393"/>
                  </a:lnTo>
                  <a:lnTo>
                    <a:pt x="10408" y="19232"/>
                  </a:lnTo>
                  <a:lnTo>
                    <a:pt x="10319" y="19070"/>
                  </a:lnTo>
                  <a:lnTo>
                    <a:pt x="10140" y="18963"/>
                  </a:lnTo>
                  <a:lnTo>
                    <a:pt x="9849" y="18873"/>
                  </a:lnTo>
                  <a:lnTo>
                    <a:pt x="9535" y="18819"/>
                  </a:lnTo>
                  <a:lnTo>
                    <a:pt x="9200" y="18784"/>
                  </a:lnTo>
                  <a:lnTo>
                    <a:pt x="8864" y="18765"/>
                  </a:lnTo>
                  <a:lnTo>
                    <a:pt x="8528" y="18748"/>
                  </a:lnTo>
                  <a:lnTo>
                    <a:pt x="7342" y="18748"/>
                  </a:lnTo>
                  <a:lnTo>
                    <a:pt x="7140" y="18765"/>
                  </a:lnTo>
                  <a:lnTo>
                    <a:pt x="6760" y="18765"/>
                  </a:lnTo>
                  <a:lnTo>
                    <a:pt x="6581" y="18748"/>
                  </a:lnTo>
                  <a:lnTo>
                    <a:pt x="6379" y="18729"/>
                  </a:lnTo>
                  <a:lnTo>
                    <a:pt x="6223" y="18676"/>
                  </a:lnTo>
                  <a:lnTo>
                    <a:pt x="6066" y="18604"/>
                  </a:lnTo>
                  <a:lnTo>
                    <a:pt x="5976" y="18191"/>
                  </a:lnTo>
                  <a:lnTo>
                    <a:pt x="5909" y="17761"/>
                  </a:lnTo>
                  <a:lnTo>
                    <a:pt x="5865" y="17330"/>
                  </a:lnTo>
                  <a:lnTo>
                    <a:pt x="5775" y="16900"/>
                  </a:lnTo>
                  <a:lnTo>
                    <a:pt x="5663" y="16487"/>
                  </a:lnTo>
                  <a:lnTo>
                    <a:pt x="5506" y="16092"/>
                  </a:lnTo>
                  <a:lnTo>
                    <a:pt x="5260" y="15716"/>
                  </a:lnTo>
                  <a:lnTo>
                    <a:pt x="4924" y="15375"/>
                  </a:lnTo>
                  <a:lnTo>
                    <a:pt x="4589" y="15159"/>
                  </a:lnTo>
                  <a:lnTo>
                    <a:pt x="4275" y="14926"/>
                  </a:lnTo>
                  <a:lnTo>
                    <a:pt x="3962" y="14693"/>
                  </a:lnTo>
                  <a:lnTo>
                    <a:pt x="3671" y="14442"/>
                  </a:lnTo>
                  <a:lnTo>
                    <a:pt x="3358" y="14191"/>
                  </a:lnTo>
                  <a:lnTo>
                    <a:pt x="3067" y="13940"/>
                  </a:lnTo>
                  <a:lnTo>
                    <a:pt x="2776" y="13706"/>
                  </a:lnTo>
                  <a:lnTo>
                    <a:pt x="2485" y="13455"/>
                  </a:lnTo>
                  <a:lnTo>
                    <a:pt x="2440" y="13455"/>
                  </a:lnTo>
                  <a:lnTo>
                    <a:pt x="2395" y="13473"/>
                  </a:lnTo>
                  <a:lnTo>
                    <a:pt x="2373" y="13491"/>
                  </a:lnTo>
                  <a:lnTo>
                    <a:pt x="2328" y="13509"/>
                  </a:lnTo>
                  <a:lnTo>
                    <a:pt x="2507" y="13886"/>
                  </a:lnTo>
                  <a:lnTo>
                    <a:pt x="2776" y="14209"/>
                  </a:lnTo>
                  <a:lnTo>
                    <a:pt x="3111" y="14531"/>
                  </a:lnTo>
                  <a:lnTo>
                    <a:pt x="3492" y="14819"/>
                  </a:lnTo>
                  <a:lnTo>
                    <a:pt x="3872" y="15123"/>
                  </a:lnTo>
                  <a:lnTo>
                    <a:pt x="4253" y="15429"/>
                  </a:lnTo>
                  <a:lnTo>
                    <a:pt x="4566" y="15751"/>
                  </a:lnTo>
                  <a:lnTo>
                    <a:pt x="4835" y="16110"/>
                  </a:lnTo>
                  <a:lnTo>
                    <a:pt x="5171" y="16667"/>
                  </a:lnTo>
                  <a:lnTo>
                    <a:pt x="5305" y="17276"/>
                  </a:lnTo>
                  <a:lnTo>
                    <a:pt x="5350" y="17904"/>
                  </a:lnTo>
                  <a:lnTo>
                    <a:pt x="5395" y="18550"/>
                  </a:lnTo>
                  <a:lnTo>
                    <a:pt x="4969" y="18694"/>
                  </a:lnTo>
                  <a:lnTo>
                    <a:pt x="4522" y="18837"/>
                  </a:lnTo>
                  <a:lnTo>
                    <a:pt x="4096" y="19017"/>
                  </a:lnTo>
                  <a:lnTo>
                    <a:pt x="3693" y="19214"/>
                  </a:lnTo>
                  <a:lnTo>
                    <a:pt x="3313" y="19447"/>
                  </a:lnTo>
                  <a:lnTo>
                    <a:pt x="2977" y="19698"/>
                  </a:lnTo>
                  <a:lnTo>
                    <a:pt x="2664" y="20003"/>
                  </a:lnTo>
                  <a:lnTo>
                    <a:pt x="2418" y="20344"/>
                  </a:lnTo>
                  <a:lnTo>
                    <a:pt x="2395" y="20416"/>
                  </a:lnTo>
                  <a:lnTo>
                    <a:pt x="2373" y="20506"/>
                  </a:lnTo>
                  <a:lnTo>
                    <a:pt x="2395" y="20595"/>
                  </a:lnTo>
                  <a:lnTo>
                    <a:pt x="2462" y="20667"/>
                  </a:lnTo>
                  <a:lnTo>
                    <a:pt x="2619" y="20631"/>
                  </a:lnTo>
                  <a:lnTo>
                    <a:pt x="2686" y="20524"/>
                  </a:lnTo>
                  <a:lnTo>
                    <a:pt x="2731" y="20398"/>
                  </a:lnTo>
                  <a:lnTo>
                    <a:pt x="2843" y="20308"/>
                  </a:lnTo>
                  <a:lnTo>
                    <a:pt x="3425" y="19878"/>
                  </a:lnTo>
                  <a:lnTo>
                    <a:pt x="3738" y="19680"/>
                  </a:lnTo>
                  <a:lnTo>
                    <a:pt x="4074" y="19483"/>
                  </a:lnTo>
                  <a:lnTo>
                    <a:pt x="4387" y="19322"/>
                  </a:lnTo>
                  <a:lnTo>
                    <a:pt x="4745" y="19178"/>
                  </a:lnTo>
                  <a:lnTo>
                    <a:pt x="5081" y="19035"/>
                  </a:lnTo>
                  <a:lnTo>
                    <a:pt x="5439" y="18927"/>
                  </a:lnTo>
                  <a:lnTo>
                    <a:pt x="5506" y="18927"/>
                  </a:lnTo>
                  <a:lnTo>
                    <a:pt x="5551" y="18945"/>
                  </a:lnTo>
                  <a:lnTo>
                    <a:pt x="5596" y="18963"/>
                  </a:lnTo>
                  <a:lnTo>
                    <a:pt x="5663" y="18963"/>
                  </a:lnTo>
                  <a:lnTo>
                    <a:pt x="5148" y="19268"/>
                  </a:lnTo>
                  <a:lnTo>
                    <a:pt x="4768" y="19591"/>
                  </a:lnTo>
                  <a:lnTo>
                    <a:pt x="4477" y="19932"/>
                  </a:lnTo>
                  <a:lnTo>
                    <a:pt x="4298" y="20254"/>
                  </a:lnTo>
                  <a:lnTo>
                    <a:pt x="4186" y="20542"/>
                  </a:lnTo>
                  <a:lnTo>
                    <a:pt x="4141" y="20775"/>
                  </a:lnTo>
                  <a:lnTo>
                    <a:pt x="4119" y="20936"/>
                  </a:lnTo>
                  <a:lnTo>
                    <a:pt x="4141" y="21008"/>
                  </a:lnTo>
                  <a:lnTo>
                    <a:pt x="4253" y="20900"/>
                  </a:lnTo>
                  <a:lnTo>
                    <a:pt x="4432" y="20649"/>
                  </a:lnTo>
                  <a:lnTo>
                    <a:pt x="4611" y="20344"/>
                  </a:lnTo>
                  <a:lnTo>
                    <a:pt x="4768" y="20075"/>
                  </a:lnTo>
                  <a:lnTo>
                    <a:pt x="4924" y="19914"/>
                  </a:lnTo>
                  <a:lnTo>
                    <a:pt x="5104" y="19752"/>
                  </a:lnTo>
                  <a:lnTo>
                    <a:pt x="5283" y="19591"/>
                  </a:lnTo>
                  <a:lnTo>
                    <a:pt x="5484" y="19447"/>
                  </a:lnTo>
                  <a:lnTo>
                    <a:pt x="5708" y="19340"/>
                  </a:lnTo>
                  <a:lnTo>
                    <a:pt x="5932" y="19250"/>
                  </a:lnTo>
                  <a:lnTo>
                    <a:pt x="6200" y="19232"/>
                  </a:lnTo>
                  <a:lnTo>
                    <a:pt x="6469" y="19268"/>
                  </a:lnTo>
                  <a:lnTo>
                    <a:pt x="6693" y="19322"/>
                  </a:lnTo>
                  <a:lnTo>
                    <a:pt x="6917" y="19357"/>
                  </a:lnTo>
                  <a:lnTo>
                    <a:pt x="7140" y="19376"/>
                  </a:lnTo>
                  <a:lnTo>
                    <a:pt x="7364" y="19393"/>
                  </a:lnTo>
                  <a:lnTo>
                    <a:pt x="7588" y="19376"/>
                  </a:lnTo>
                  <a:lnTo>
                    <a:pt x="7812" y="19357"/>
                  </a:lnTo>
                  <a:lnTo>
                    <a:pt x="8058" y="19340"/>
                  </a:lnTo>
                  <a:lnTo>
                    <a:pt x="8282" y="19322"/>
                  </a:lnTo>
                  <a:lnTo>
                    <a:pt x="8506" y="19304"/>
                  </a:lnTo>
                  <a:lnTo>
                    <a:pt x="8752" y="19304"/>
                  </a:lnTo>
                  <a:lnTo>
                    <a:pt x="8976" y="19286"/>
                  </a:lnTo>
                  <a:lnTo>
                    <a:pt x="9200" y="19304"/>
                  </a:lnTo>
                  <a:lnTo>
                    <a:pt x="9423" y="19340"/>
                  </a:lnTo>
                  <a:lnTo>
                    <a:pt x="9625" y="19376"/>
                  </a:lnTo>
                  <a:lnTo>
                    <a:pt x="9849" y="19447"/>
                  </a:lnTo>
                  <a:lnTo>
                    <a:pt x="10050" y="19555"/>
                  </a:lnTo>
                  <a:lnTo>
                    <a:pt x="9938" y="19662"/>
                  </a:lnTo>
                  <a:lnTo>
                    <a:pt x="9826" y="19770"/>
                  </a:lnTo>
                  <a:lnTo>
                    <a:pt x="9692" y="19896"/>
                  </a:lnTo>
                  <a:lnTo>
                    <a:pt x="9558" y="20003"/>
                  </a:lnTo>
                  <a:lnTo>
                    <a:pt x="9289" y="20362"/>
                  </a:lnTo>
                  <a:lnTo>
                    <a:pt x="9132" y="20757"/>
                  </a:lnTo>
                  <a:lnTo>
                    <a:pt x="9065" y="21169"/>
                  </a:lnTo>
                  <a:lnTo>
                    <a:pt x="9110" y="21582"/>
                  </a:lnTo>
                  <a:lnTo>
                    <a:pt x="627" y="21600"/>
                  </a:lnTo>
                  <a:lnTo>
                    <a:pt x="358" y="20829"/>
                  </a:lnTo>
                  <a:lnTo>
                    <a:pt x="179" y="20021"/>
                  </a:lnTo>
                  <a:lnTo>
                    <a:pt x="67" y="19196"/>
                  </a:lnTo>
                  <a:lnTo>
                    <a:pt x="0" y="18371"/>
                  </a:lnTo>
                  <a:lnTo>
                    <a:pt x="23" y="16613"/>
                  </a:lnTo>
                  <a:lnTo>
                    <a:pt x="90" y="16200"/>
                  </a:lnTo>
                  <a:lnTo>
                    <a:pt x="179" y="15787"/>
                  </a:lnTo>
                  <a:lnTo>
                    <a:pt x="269" y="15375"/>
                  </a:lnTo>
                  <a:lnTo>
                    <a:pt x="381" y="14962"/>
                  </a:lnTo>
                  <a:lnTo>
                    <a:pt x="493" y="14567"/>
                  </a:lnTo>
                  <a:lnTo>
                    <a:pt x="761" y="13778"/>
                  </a:lnTo>
                  <a:lnTo>
                    <a:pt x="918" y="13383"/>
                  </a:lnTo>
                  <a:lnTo>
                    <a:pt x="1164" y="13168"/>
                  </a:lnTo>
                  <a:lnTo>
                    <a:pt x="1455" y="12971"/>
                  </a:lnTo>
                  <a:lnTo>
                    <a:pt x="1746" y="12809"/>
                  </a:lnTo>
                  <a:lnTo>
                    <a:pt x="2059" y="12666"/>
                  </a:lnTo>
                  <a:lnTo>
                    <a:pt x="2395" y="12540"/>
                  </a:lnTo>
                  <a:lnTo>
                    <a:pt x="2731" y="12415"/>
                  </a:lnTo>
                  <a:lnTo>
                    <a:pt x="3067" y="12307"/>
                  </a:lnTo>
                  <a:lnTo>
                    <a:pt x="3402" y="12181"/>
                  </a:lnTo>
                  <a:lnTo>
                    <a:pt x="3716" y="12074"/>
                  </a:lnTo>
                  <a:lnTo>
                    <a:pt x="4029" y="11930"/>
                  </a:lnTo>
                  <a:lnTo>
                    <a:pt x="4320" y="11787"/>
                  </a:lnTo>
                  <a:lnTo>
                    <a:pt x="4611" y="11625"/>
                  </a:lnTo>
                  <a:lnTo>
                    <a:pt x="4835" y="11428"/>
                  </a:lnTo>
                  <a:lnTo>
                    <a:pt x="5059" y="11195"/>
                  </a:lnTo>
                  <a:lnTo>
                    <a:pt x="5215" y="10925"/>
                  </a:lnTo>
                  <a:lnTo>
                    <a:pt x="5350" y="10621"/>
                  </a:lnTo>
                  <a:lnTo>
                    <a:pt x="5484" y="10495"/>
                  </a:lnTo>
                  <a:lnTo>
                    <a:pt x="5551" y="10405"/>
                  </a:lnTo>
                  <a:lnTo>
                    <a:pt x="5596" y="10316"/>
                  </a:lnTo>
                  <a:lnTo>
                    <a:pt x="5663" y="10262"/>
                  </a:lnTo>
                  <a:lnTo>
                    <a:pt x="5730" y="10531"/>
                  </a:lnTo>
                  <a:lnTo>
                    <a:pt x="5865" y="10764"/>
                  </a:lnTo>
                  <a:lnTo>
                    <a:pt x="6088" y="10961"/>
                  </a:lnTo>
                  <a:lnTo>
                    <a:pt x="6335" y="11105"/>
                  </a:lnTo>
                  <a:lnTo>
                    <a:pt x="6626" y="11231"/>
                  </a:lnTo>
                  <a:lnTo>
                    <a:pt x="6939" y="11356"/>
                  </a:lnTo>
                  <a:lnTo>
                    <a:pt x="7230" y="11446"/>
                  </a:lnTo>
                  <a:lnTo>
                    <a:pt x="7521" y="11553"/>
                  </a:lnTo>
                  <a:lnTo>
                    <a:pt x="7946" y="11643"/>
                  </a:lnTo>
                  <a:lnTo>
                    <a:pt x="8371" y="11679"/>
                  </a:lnTo>
                  <a:lnTo>
                    <a:pt x="8774" y="11697"/>
                  </a:lnTo>
                  <a:lnTo>
                    <a:pt x="9132" y="11697"/>
                  </a:lnTo>
                  <a:lnTo>
                    <a:pt x="9491" y="11661"/>
                  </a:lnTo>
                  <a:lnTo>
                    <a:pt x="9804" y="11607"/>
                  </a:lnTo>
                  <a:lnTo>
                    <a:pt x="10117" y="11536"/>
                  </a:lnTo>
                  <a:lnTo>
                    <a:pt x="10386" y="11464"/>
                  </a:lnTo>
                  <a:lnTo>
                    <a:pt x="10632" y="11392"/>
                  </a:lnTo>
                  <a:lnTo>
                    <a:pt x="10834" y="11302"/>
                  </a:lnTo>
                  <a:lnTo>
                    <a:pt x="11035" y="11213"/>
                  </a:lnTo>
                  <a:lnTo>
                    <a:pt x="11169" y="11141"/>
                  </a:lnTo>
                  <a:lnTo>
                    <a:pt x="11304" y="11087"/>
                  </a:lnTo>
                  <a:lnTo>
                    <a:pt x="11393" y="11033"/>
                  </a:lnTo>
                  <a:lnTo>
                    <a:pt x="11438" y="10997"/>
                  </a:lnTo>
                  <a:lnTo>
                    <a:pt x="11460" y="10979"/>
                  </a:lnTo>
                  <a:lnTo>
                    <a:pt x="11550" y="11087"/>
                  </a:lnTo>
                  <a:lnTo>
                    <a:pt x="11595" y="11213"/>
                  </a:lnTo>
                  <a:lnTo>
                    <a:pt x="11617" y="11338"/>
                  </a:lnTo>
                  <a:lnTo>
                    <a:pt x="11662" y="11464"/>
                  </a:lnTo>
                  <a:lnTo>
                    <a:pt x="11572" y="11607"/>
                  </a:lnTo>
                  <a:lnTo>
                    <a:pt x="11438" y="11751"/>
                  </a:lnTo>
                  <a:lnTo>
                    <a:pt x="11281" y="11858"/>
                  </a:lnTo>
                  <a:lnTo>
                    <a:pt x="11125" y="11948"/>
                  </a:lnTo>
                  <a:lnTo>
                    <a:pt x="10923" y="12038"/>
                  </a:lnTo>
                  <a:lnTo>
                    <a:pt x="10744" y="12110"/>
                  </a:lnTo>
                  <a:lnTo>
                    <a:pt x="10543" y="12164"/>
                  </a:lnTo>
                  <a:lnTo>
                    <a:pt x="10364" y="12217"/>
                  </a:lnTo>
                  <a:lnTo>
                    <a:pt x="10050" y="12271"/>
                  </a:lnTo>
                  <a:lnTo>
                    <a:pt x="9737" y="12325"/>
                  </a:lnTo>
                  <a:lnTo>
                    <a:pt x="9401" y="12361"/>
                  </a:lnTo>
                  <a:lnTo>
                    <a:pt x="9065" y="12379"/>
                  </a:lnTo>
                  <a:lnTo>
                    <a:pt x="8752" y="12379"/>
                  </a:lnTo>
                  <a:lnTo>
                    <a:pt x="8416" y="12361"/>
                  </a:lnTo>
                  <a:lnTo>
                    <a:pt x="8080" y="12343"/>
                  </a:lnTo>
                  <a:lnTo>
                    <a:pt x="7767" y="12307"/>
                  </a:lnTo>
                  <a:lnTo>
                    <a:pt x="7431" y="12253"/>
                  </a:lnTo>
                  <a:lnTo>
                    <a:pt x="7118" y="12181"/>
                  </a:lnTo>
                  <a:lnTo>
                    <a:pt x="6827" y="12092"/>
                  </a:lnTo>
                  <a:lnTo>
                    <a:pt x="6514" y="11984"/>
                  </a:lnTo>
                  <a:lnTo>
                    <a:pt x="6245" y="11858"/>
                  </a:lnTo>
                  <a:lnTo>
                    <a:pt x="5954" y="11733"/>
                  </a:lnTo>
                  <a:lnTo>
                    <a:pt x="5708" y="11572"/>
                  </a:lnTo>
                  <a:lnTo>
                    <a:pt x="5462" y="11392"/>
                  </a:lnTo>
                  <a:lnTo>
                    <a:pt x="5395" y="11320"/>
                  </a:lnTo>
                  <a:lnTo>
                    <a:pt x="5350" y="11213"/>
                  </a:lnTo>
                  <a:lnTo>
                    <a:pt x="5283" y="11141"/>
                  </a:lnTo>
                  <a:lnTo>
                    <a:pt x="5148" y="11141"/>
                  </a:lnTo>
                  <a:lnTo>
                    <a:pt x="5148" y="11284"/>
                  </a:lnTo>
                  <a:lnTo>
                    <a:pt x="5193" y="11428"/>
                  </a:lnTo>
                  <a:lnTo>
                    <a:pt x="5283" y="11536"/>
                  </a:lnTo>
                  <a:lnTo>
                    <a:pt x="5417" y="11643"/>
                  </a:lnTo>
                  <a:lnTo>
                    <a:pt x="5551" y="11751"/>
                  </a:lnTo>
                  <a:lnTo>
                    <a:pt x="5865" y="11930"/>
                  </a:lnTo>
                  <a:lnTo>
                    <a:pt x="5999" y="12020"/>
                  </a:lnTo>
                  <a:lnTo>
                    <a:pt x="6290" y="12164"/>
                  </a:lnTo>
                  <a:lnTo>
                    <a:pt x="6581" y="12289"/>
                  </a:lnTo>
                  <a:lnTo>
                    <a:pt x="6917" y="12397"/>
                  </a:lnTo>
                  <a:lnTo>
                    <a:pt x="7252" y="12486"/>
                  </a:lnTo>
                  <a:lnTo>
                    <a:pt x="7588" y="12558"/>
                  </a:lnTo>
                  <a:lnTo>
                    <a:pt x="7946" y="12612"/>
                  </a:lnTo>
                  <a:lnTo>
                    <a:pt x="8304" y="12648"/>
                  </a:lnTo>
                  <a:lnTo>
                    <a:pt x="8685" y="12666"/>
                  </a:lnTo>
                  <a:lnTo>
                    <a:pt x="9043" y="12666"/>
                  </a:lnTo>
                  <a:lnTo>
                    <a:pt x="9401" y="12648"/>
                  </a:lnTo>
                  <a:lnTo>
                    <a:pt x="9759" y="12612"/>
                  </a:lnTo>
                  <a:lnTo>
                    <a:pt x="10117" y="12558"/>
                  </a:lnTo>
                  <a:lnTo>
                    <a:pt x="10475" y="12486"/>
                  </a:lnTo>
                  <a:lnTo>
                    <a:pt x="10789" y="12397"/>
                  </a:lnTo>
                  <a:lnTo>
                    <a:pt x="11125" y="12289"/>
                  </a:lnTo>
                  <a:lnTo>
                    <a:pt x="11416" y="12164"/>
                  </a:lnTo>
                  <a:lnTo>
                    <a:pt x="11595" y="12056"/>
                  </a:lnTo>
                  <a:lnTo>
                    <a:pt x="11751" y="11894"/>
                  </a:lnTo>
                  <a:lnTo>
                    <a:pt x="11908" y="11733"/>
                  </a:lnTo>
                  <a:lnTo>
                    <a:pt x="12020" y="11572"/>
                  </a:lnTo>
                  <a:lnTo>
                    <a:pt x="12020" y="11213"/>
                  </a:lnTo>
                  <a:lnTo>
                    <a:pt x="11930" y="10872"/>
                  </a:lnTo>
                  <a:lnTo>
                    <a:pt x="11774" y="10567"/>
                  </a:lnTo>
                  <a:lnTo>
                    <a:pt x="11572" y="10280"/>
                  </a:lnTo>
                  <a:lnTo>
                    <a:pt x="11527" y="10118"/>
                  </a:lnTo>
                  <a:lnTo>
                    <a:pt x="11550" y="10011"/>
                  </a:lnTo>
                  <a:lnTo>
                    <a:pt x="11639" y="9903"/>
                  </a:lnTo>
                  <a:lnTo>
                    <a:pt x="11751" y="9831"/>
                  </a:lnTo>
                  <a:lnTo>
                    <a:pt x="11908" y="9777"/>
                  </a:lnTo>
                  <a:lnTo>
                    <a:pt x="12042" y="9706"/>
                  </a:lnTo>
                  <a:lnTo>
                    <a:pt x="12199" y="9652"/>
                  </a:lnTo>
                  <a:lnTo>
                    <a:pt x="12311" y="9580"/>
                  </a:lnTo>
                  <a:lnTo>
                    <a:pt x="12490" y="9544"/>
                  </a:lnTo>
                  <a:lnTo>
                    <a:pt x="12691" y="9508"/>
                  </a:lnTo>
                  <a:lnTo>
                    <a:pt x="12870" y="9472"/>
                  </a:lnTo>
                  <a:lnTo>
                    <a:pt x="13072" y="9436"/>
                  </a:lnTo>
                  <a:lnTo>
                    <a:pt x="13251" y="9401"/>
                  </a:lnTo>
                  <a:lnTo>
                    <a:pt x="13452" y="9383"/>
                  </a:lnTo>
                  <a:lnTo>
                    <a:pt x="13855" y="9383"/>
                  </a:lnTo>
                  <a:lnTo>
                    <a:pt x="13990" y="9742"/>
                  </a:lnTo>
                  <a:lnTo>
                    <a:pt x="14773" y="11374"/>
                  </a:lnTo>
                  <a:lnTo>
                    <a:pt x="14907" y="11607"/>
                  </a:lnTo>
                  <a:lnTo>
                    <a:pt x="15019" y="11894"/>
                  </a:lnTo>
                  <a:lnTo>
                    <a:pt x="15131" y="12181"/>
                  </a:lnTo>
                  <a:lnTo>
                    <a:pt x="15243" y="12486"/>
                  </a:lnTo>
                  <a:lnTo>
                    <a:pt x="15333" y="12756"/>
                  </a:lnTo>
                  <a:lnTo>
                    <a:pt x="15400" y="12971"/>
                  </a:lnTo>
                  <a:lnTo>
                    <a:pt x="15444" y="13132"/>
                  </a:lnTo>
                  <a:lnTo>
                    <a:pt x="15489" y="13186"/>
                  </a:lnTo>
                  <a:lnTo>
                    <a:pt x="15534" y="13132"/>
                  </a:lnTo>
                  <a:lnTo>
                    <a:pt x="15579" y="12737"/>
                  </a:lnTo>
                  <a:lnTo>
                    <a:pt x="15579" y="12361"/>
                  </a:lnTo>
                  <a:lnTo>
                    <a:pt x="15512" y="11984"/>
                  </a:lnTo>
                  <a:lnTo>
                    <a:pt x="15400" y="11625"/>
                  </a:lnTo>
                  <a:lnTo>
                    <a:pt x="15265" y="11284"/>
                  </a:lnTo>
                  <a:lnTo>
                    <a:pt x="15109" y="10925"/>
                  </a:lnTo>
                  <a:lnTo>
                    <a:pt x="14930" y="10603"/>
                  </a:lnTo>
                  <a:lnTo>
                    <a:pt x="14728" y="10262"/>
                  </a:lnTo>
                  <a:lnTo>
                    <a:pt x="14639" y="9921"/>
                  </a:lnTo>
                  <a:lnTo>
                    <a:pt x="14639" y="9598"/>
                  </a:lnTo>
                  <a:lnTo>
                    <a:pt x="14728" y="9293"/>
                  </a:lnTo>
                  <a:lnTo>
                    <a:pt x="14863" y="9024"/>
                  </a:lnTo>
                  <a:lnTo>
                    <a:pt x="15064" y="8755"/>
                  </a:lnTo>
                  <a:lnTo>
                    <a:pt x="15265" y="8486"/>
                  </a:lnTo>
                  <a:lnTo>
                    <a:pt x="15489" y="8235"/>
                  </a:lnTo>
                  <a:lnTo>
                    <a:pt x="15691" y="7966"/>
                  </a:lnTo>
                  <a:lnTo>
                    <a:pt x="15892" y="7589"/>
                  </a:lnTo>
                  <a:lnTo>
                    <a:pt x="16094" y="7212"/>
                  </a:lnTo>
                  <a:lnTo>
                    <a:pt x="16250" y="6817"/>
                  </a:lnTo>
                  <a:lnTo>
                    <a:pt x="16385" y="6405"/>
                  </a:lnTo>
                  <a:lnTo>
                    <a:pt x="16474" y="5992"/>
                  </a:lnTo>
                  <a:lnTo>
                    <a:pt x="16586" y="5579"/>
                  </a:lnTo>
                  <a:lnTo>
                    <a:pt x="16720" y="4718"/>
                  </a:lnTo>
                  <a:lnTo>
                    <a:pt x="16967" y="4306"/>
                  </a:lnTo>
                  <a:lnTo>
                    <a:pt x="17078" y="4629"/>
                  </a:lnTo>
                  <a:lnTo>
                    <a:pt x="17280" y="4880"/>
                  </a:lnTo>
                  <a:lnTo>
                    <a:pt x="17548" y="5113"/>
                  </a:lnTo>
                  <a:lnTo>
                    <a:pt x="17839" y="5310"/>
                  </a:lnTo>
                  <a:lnTo>
                    <a:pt x="18153" y="5526"/>
                  </a:lnTo>
                  <a:lnTo>
                    <a:pt x="18444" y="5741"/>
                  </a:lnTo>
                  <a:lnTo>
                    <a:pt x="18690" y="5992"/>
                  </a:lnTo>
                  <a:lnTo>
                    <a:pt x="18847" y="6297"/>
                  </a:lnTo>
                  <a:lnTo>
                    <a:pt x="19026" y="6656"/>
                  </a:lnTo>
                  <a:lnTo>
                    <a:pt x="19205" y="7069"/>
                  </a:lnTo>
                  <a:lnTo>
                    <a:pt x="19339" y="7445"/>
                  </a:lnTo>
                  <a:lnTo>
                    <a:pt x="19384" y="7589"/>
                  </a:lnTo>
                  <a:lnTo>
                    <a:pt x="19518" y="7391"/>
                  </a:lnTo>
                  <a:lnTo>
                    <a:pt x="19563" y="7140"/>
                  </a:lnTo>
                  <a:lnTo>
                    <a:pt x="19563" y="6656"/>
                  </a:lnTo>
                  <a:lnTo>
                    <a:pt x="19473" y="6297"/>
                  </a:lnTo>
                  <a:lnTo>
                    <a:pt x="19294" y="5956"/>
                  </a:lnTo>
                  <a:lnTo>
                    <a:pt x="19003" y="5669"/>
                  </a:lnTo>
                  <a:lnTo>
                    <a:pt x="18668" y="5382"/>
                  </a:lnTo>
                  <a:lnTo>
                    <a:pt x="18310" y="5131"/>
                  </a:lnTo>
                  <a:lnTo>
                    <a:pt x="17951" y="4862"/>
                  </a:lnTo>
                  <a:lnTo>
                    <a:pt x="17593" y="4611"/>
                  </a:lnTo>
                  <a:lnTo>
                    <a:pt x="17302" y="4324"/>
                  </a:lnTo>
                  <a:lnTo>
                    <a:pt x="17280" y="1668"/>
                  </a:lnTo>
                  <a:lnTo>
                    <a:pt x="17325" y="1274"/>
                  </a:lnTo>
                  <a:lnTo>
                    <a:pt x="17392" y="879"/>
                  </a:lnTo>
                  <a:lnTo>
                    <a:pt x="17504" y="520"/>
                  </a:lnTo>
                  <a:lnTo>
                    <a:pt x="17750" y="215"/>
                  </a:lnTo>
                  <a:lnTo>
                    <a:pt x="18019" y="305"/>
                  </a:lnTo>
                  <a:lnTo>
                    <a:pt x="18332" y="395"/>
                  </a:lnTo>
                  <a:lnTo>
                    <a:pt x="18645" y="466"/>
                  </a:lnTo>
                  <a:lnTo>
                    <a:pt x="18981" y="502"/>
                  </a:lnTo>
                  <a:lnTo>
                    <a:pt x="19294" y="520"/>
                  </a:lnTo>
                  <a:lnTo>
                    <a:pt x="19630" y="502"/>
                  </a:lnTo>
                  <a:lnTo>
                    <a:pt x="19921" y="431"/>
                  </a:lnTo>
                  <a:lnTo>
                    <a:pt x="20212" y="323"/>
                  </a:lnTo>
                  <a:lnTo>
                    <a:pt x="20302" y="287"/>
                  </a:lnTo>
                  <a:lnTo>
                    <a:pt x="20391" y="233"/>
                  </a:lnTo>
                  <a:lnTo>
                    <a:pt x="20481" y="179"/>
                  </a:lnTo>
                  <a:lnTo>
                    <a:pt x="20570" y="126"/>
                  </a:lnTo>
                  <a:lnTo>
                    <a:pt x="20637" y="72"/>
                  </a:lnTo>
                  <a:lnTo>
                    <a:pt x="20727" y="36"/>
                  </a:lnTo>
                  <a:lnTo>
                    <a:pt x="20816" y="0"/>
                  </a:lnTo>
                  <a:lnTo>
                    <a:pt x="20906" y="0"/>
                  </a:lnTo>
                  <a:lnTo>
                    <a:pt x="21197" y="1238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39118" y="425737"/>
              <a:ext cx="328786" cy="20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47" y="1414"/>
                  </a:moveTo>
                  <a:lnTo>
                    <a:pt x="15517" y="1492"/>
                  </a:lnTo>
                  <a:lnTo>
                    <a:pt x="16140" y="1729"/>
                  </a:lnTo>
                  <a:lnTo>
                    <a:pt x="16763" y="1964"/>
                  </a:lnTo>
                  <a:lnTo>
                    <a:pt x="17385" y="2279"/>
                  </a:lnTo>
                  <a:lnTo>
                    <a:pt x="17912" y="2749"/>
                  </a:lnTo>
                  <a:lnTo>
                    <a:pt x="18439" y="3299"/>
                  </a:lnTo>
                  <a:lnTo>
                    <a:pt x="18870" y="4006"/>
                  </a:lnTo>
                  <a:lnTo>
                    <a:pt x="19301" y="4871"/>
                  </a:lnTo>
                  <a:lnTo>
                    <a:pt x="19876" y="6284"/>
                  </a:lnTo>
                  <a:lnTo>
                    <a:pt x="20403" y="7776"/>
                  </a:lnTo>
                  <a:lnTo>
                    <a:pt x="20881" y="9347"/>
                  </a:lnTo>
                  <a:lnTo>
                    <a:pt x="21265" y="10918"/>
                  </a:lnTo>
                  <a:lnTo>
                    <a:pt x="21504" y="12567"/>
                  </a:lnTo>
                  <a:lnTo>
                    <a:pt x="21600" y="14217"/>
                  </a:lnTo>
                  <a:lnTo>
                    <a:pt x="21552" y="15944"/>
                  </a:lnTo>
                  <a:lnTo>
                    <a:pt x="21265" y="17751"/>
                  </a:lnTo>
                  <a:lnTo>
                    <a:pt x="21073" y="18773"/>
                  </a:lnTo>
                  <a:lnTo>
                    <a:pt x="20881" y="19793"/>
                  </a:lnTo>
                  <a:lnTo>
                    <a:pt x="20642" y="20736"/>
                  </a:lnTo>
                  <a:lnTo>
                    <a:pt x="20307" y="21600"/>
                  </a:lnTo>
                  <a:lnTo>
                    <a:pt x="20019" y="21443"/>
                  </a:lnTo>
                  <a:lnTo>
                    <a:pt x="19253" y="21443"/>
                  </a:lnTo>
                  <a:lnTo>
                    <a:pt x="19110" y="21521"/>
                  </a:lnTo>
                  <a:lnTo>
                    <a:pt x="19110" y="20343"/>
                  </a:lnTo>
                  <a:lnTo>
                    <a:pt x="19253" y="19243"/>
                  </a:lnTo>
                  <a:lnTo>
                    <a:pt x="19397" y="18066"/>
                  </a:lnTo>
                  <a:lnTo>
                    <a:pt x="19301" y="16887"/>
                  </a:lnTo>
                  <a:lnTo>
                    <a:pt x="19014" y="17123"/>
                  </a:lnTo>
                  <a:lnTo>
                    <a:pt x="18679" y="17279"/>
                  </a:lnTo>
                  <a:lnTo>
                    <a:pt x="18391" y="17437"/>
                  </a:lnTo>
                  <a:lnTo>
                    <a:pt x="18056" y="17594"/>
                  </a:lnTo>
                  <a:lnTo>
                    <a:pt x="17721" y="17751"/>
                  </a:lnTo>
                  <a:lnTo>
                    <a:pt x="17385" y="17829"/>
                  </a:lnTo>
                  <a:lnTo>
                    <a:pt x="16715" y="17829"/>
                  </a:lnTo>
                  <a:lnTo>
                    <a:pt x="17002" y="17123"/>
                  </a:lnTo>
                  <a:lnTo>
                    <a:pt x="17290" y="16102"/>
                  </a:lnTo>
                  <a:lnTo>
                    <a:pt x="17577" y="15002"/>
                  </a:lnTo>
                  <a:lnTo>
                    <a:pt x="17768" y="13824"/>
                  </a:lnTo>
                  <a:lnTo>
                    <a:pt x="17960" y="12802"/>
                  </a:lnTo>
                  <a:lnTo>
                    <a:pt x="18104" y="11939"/>
                  </a:lnTo>
                  <a:lnTo>
                    <a:pt x="18200" y="11310"/>
                  </a:lnTo>
                  <a:lnTo>
                    <a:pt x="18247" y="11075"/>
                  </a:lnTo>
                  <a:lnTo>
                    <a:pt x="17625" y="12175"/>
                  </a:lnTo>
                  <a:lnTo>
                    <a:pt x="16907" y="13039"/>
                  </a:lnTo>
                  <a:lnTo>
                    <a:pt x="16188" y="13824"/>
                  </a:lnTo>
                  <a:lnTo>
                    <a:pt x="15422" y="14452"/>
                  </a:lnTo>
                  <a:lnTo>
                    <a:pt x="14608" y="15002"/>
                  </a:lnTo>
                  <a:lnTo>
                    <a:pt x="13745" y="15394"/>
                  </a:lnTo>
                  <a:lnTo>
                    <a:pt x="12883" y="15631"/>
                  </a:lnTo>
                  <a:lnTo>
                    <a:pt x="11973" y="15787"/>
                  </a:lnTo>
                  <a:lnTo>
                    <a:pt x="11064" y="15866"/>
                  </a:lnTo>
                  <a:lnTo>
                    <a:pt x="10201" y="15787"/>
                  </a:lnTo>
                  <a:lnTo>
                    <a:pt x="9292" y="15709"/>
                  </a:lnTo>
                  <a:lnTo>
                    <a:pt x="8381" y="15552"/>
                  </a:lnTo>
                  <a:lnTo>
                    <a:pt x="7471" y="15237"/>
                  </a:lnTo>
                  <a:lnTo>
                    <a:pt x="6609" y="14924"/>
                  </a:lnTo>
                  <a:lnTo>
                    <a:pt x="5747" y="14531"/>
                  </a:lnTo>
                  <a:lnTo>
                    <a:pt x="4933" y="14139"/>
                  </a:lnTo>
                  <a:lnTo>
                    <a:pt x="5029" y="13039"/>
                  </a:lnTo>
                  <a:lnTo>
                    <a:pt x="5220" y="11782"/>
                  </a:lnTo>
                  <a:lnTo>
                    <a:pt x="5269" y="10604"/>
                  </a:lnTo>
                  <a:lnTo>
                    <a:pt x="4933" y="9505"/>
                  </a:lnTo>
                  <a:lnTo>
                    <a:pt x="4119" y="10525"/>
                  </a:lnTo>
                  <a:lnTo>
                    <a:pt x="3401" y="11782"/>
                  </a:lnTo>
                  <a:lnTo>
                    <a:pt x="2730" y="13195"/>
                  </a:lnTo>
                  <a:lnTo>
                    <a:pt x="2203" y="14531"/>
                  </a:lnTo>
                  <a:lnTo>
                    <a:pt x="1724" y="15787"/>
                  </a:lnTo>
                  <a:lnTo>
                    <a:pt x="1389" y="16809"/>
                  </a:lnTo>
                  <a:lnTo>
                    <a:pt x="1150" y="17516"/>
                  </a:lnTo>
                  <a:lnTo>
                    <a:pt x="1054" y="17829"/>
                  </a:lnTo>
                  <a:lnTo>
                    <a:pt x="814" y="17516"/>
                  </a:lnTo>
                  <a:lnTo>
                    <a:pt x="527" y="17123"/>
                  </a:lnTo>
                  <a:lnTo>
                    <a:pt x="288" y="16887"/>
                  </a:lnTo>
                  <a:lnTo>
                    <a:pt x="0" y="16731"/>
                  </a:lnTo>
                  <a:lnTo>
                    <a:pt x="48" y="15474"/>
                  </a:lnTo>
                  <a:lnTo>
                    <a:pt x="192" y="14295"/>
                  </a:lnTo>
                  <a:lnTo>
                    <a:pt x="431" y="13117"/>
                  </a:lnTo>
                  <a:lnTo>
                    <a:pt x="719" y="11939"/>
                  </a:lnTo>
                  <a:lnTo>
                    <a:pt x="1054" y="10840"/>
                  </a:lnTo>
                  <a:lnTo>
                    <a:pt x="1437" y="9818"/>
                  </a:lnTo>
                  <a:lnTo>
                    <a:pt x="1820" y="8718"/>
                  </a:lnTo>
                  <a:lnTo>
                    <a:pt x="2156" y="7619"/>
                  </a:lnTo>
                  <a:lnTo>
                    <a:pt x="2586" y="6755"/>
                  </a:lnTo>
                  <a:lnTo>
                    <a:pt x="3018" y="5891"/>
                  </a:lnTo>
                  <a:lnTo>
                    <a:pt x="3496" y="5028"/>
                  </a:lnTo>
                  <a:lnTo>
                    <a:pt x="3975" y="4241"/>
                  </a:lnTo>
                  <a:lnTo>
                    <a:pt x="4502" y="3534"/>
                  </a:lnTo>
                  <a:lnTo>
                    <a:pt x="5029" y="2829"/>
                  </a:lnTo>
                  <a:lnTo>
                    <a:pt x="5604" y="2199"/>
                  </a:lnTo>
                  <a:lnTo>
                    <a:pt x="6179" y="1572"/>
                  </a:lnTo>
                  <a:lnTo>
                    <a:pt x="6753" y="1100"/>
                  </a:lnTo>
                  <a:lnTo>
                    <a:pt x="7376" y="707"/>
                  </a:lnTo>
                  <a:lnTo>
                    <a:pt x="7998" y="394"/>
                  </a:lnTo>
                  <a:lnTo>
                    <a:pt x="8669" y="157"/>
                  </a:lnTo>
                  <a:lnTo>
                    <a:pt x="9339" y="0"/>
                  </a:lnTo>
                  <a:lnTo>
                    <a:pt x="10010" y="0"/>
                  </a:lnTo>
                  <a:lnTo>
                    <a:pt x="10680" y="157"/>
                  </a:lnTo>
                  <a:lnTo>
                    <a:pt x="11399" y="394"/>
                  </a:lnTo>
                  <a:lnTo>
                    <a:pt x="11830" y="629"/>
                  </a:lnTo>
                  <a:lnTo>
                    <a:pt x="12213" y="864"/>
                  </a:lnTo>
                  <a:lnTo>
                    <a:pt x="12644" y="1022"/>
                  </a:lnTo>
                  <a:lnTo>
                    <a:pt x="13075" y="1179"/>
                  </a:lnTo>
                  <a:lnTo>
                    <a:pt x="13506" y="1257"/>
                  </a:lnTo>
                  <a:lnTo>
                    <a:pt x="13937" y="1414"/>
                  </a:lnTo>
                  <a:lnTo>
                    <a:pt x="14847" y="1414"/>
                  </a:lnTo>
                  <a:close/>
                </a:path>
              </a:pathLst>
            </a:custGeom>
            <a:solidFill>
              <a:srgbClr val="994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17251" y="538014"/>
              <a:ext cx="322222" cy="27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31" y="1891"/>
                  </a:moveTo>
                  <a:lnTo>
                    <a:pt x="5571" y="2119"/>
                  </a:lnTo>
                  <a:lnTo>
                    <a:pt x="6060" y="2349"/>
                  </a:lnTo>
                  <a:lnTo>
                    <a:pt x="6500" y="2520"/>
                  </a:lnTo>
                  <a:lnTo>
                    <a:pt x="6988" y="2692"/>
                  </a:lnTo>
                  <a:lnTo>
                    <a:pt x="7477" y="2865"/>
                  </a:lnTo>
                  <a:lnTo>
                    <a:pt x="7917" y="2979"/>
                  </a:lnTo>
                  <a:lnTo>
                    <a:pt x="8406" y="3093"/>
                  </a:lnTo>
                  <a:lnTo>
                    <a:pt x="8894" y="3208"/>
                  </a:lnTo>
                  <a:lnTo>
                    <a:pt x="9383" y="3323"/>
                  </a:lnTo>
                  <a:lnTo>
                    <a:pt x="9921" y="3437"/>
                  </a:lnTo>
                  <a:lnTo>
                    <a:pt x="10409" y="3494"/>
                  </a:lnTo>
                  <a:lnTo>
                    <a:pt x="10898" y="3609"/>
                  </a:lnTo>
                  <a:lnTo>
                    <a:pt x="11436" y="3667"/>
                  </a:lnTo>
                  <a:lnTo>
                    <a:pt x="11924" y="3724"/>
                  </a:lnTo>
                  <a:lnTo>
                    <a:pt x="12462" y="3781"/>
                  </a:lnTo>
                  <a:lnTo>
                    <a:pt x="12950" y="3838"/>
                  </a:lnTo>
                  <a:lnTo>
                    <a:pt x="13683" y="3838"/>
                  </a:lnTo>
                  <a:lnTo>
                    <a:pt x="14367" y="3781"/>
                  </a:lnTo>
                  <a:lnTo>
                    <a:pt x="15052" y="3667"/>
                  </a:lnTo>
                  <a:lnTo>
                    <a:pt x="15736" y="3494"/>
                  </a:lnTo>
                  <a:lnTo>
                    <a:pt x="16420" y="3323"/>
                  </a:lnTo>
                  <a:lnTo>
                    <a:pt x="17691" y="2750"/>
                  </a:lnTo>
                  <a:lnTo>
                    <a:pt x="18277" y="2349"/>
                  </a:lnTo>
                  <a:lnTo>
                    <a:pt x="18130" y="3036"/>
                  </a:lnTo>
                  <a:lnTo>
                    <a:pt x="17886" y="3667"/>
                  </a:lnTo>
                  <a:lnTo>
                    <a:pt x="17642" y="4240"/>
                  </a:lnTo>
                  <a:lnTo>
                    <a:pt x="17349" y="4870"/>
                  </a:lnTo>
                  <a:lnTo>
                    <a:pt x="17642" y="5099"/>
                  </a:lnTo>
                  <a:lnTo>
                    <a:pt x="17984" y="5213"/>
                  </a:lnTo>
                  <a:lnTo>
                    <a:pt x="18375" y="5270"/>
                  </a:lnTo>
                  <a:lnTo>
                    <a:pt x="18766" y="5270"/>
                  </a:lnTo>
                  <a:lnTo>
                    <a:pt x="19157" y="5157"/>
                  </a:lnTo>
                  <a:lnTo>
                    <a:pt x="19499" y="5099"/>
                  </a:lnTo>
                  <a:lnTo>
                    <a:pt x="19890" y="4984"/>
                  </a:lnTo>
                  <a:lnTo>
                    <a:pt x="20232" y="4870"/>
                  </a:lnTo>
                  <a:lnTo>
                    <a:pt x="20085" y="5844"/>
                  </a:lnTo>
                  <a:lnTo>
                    <a:pt x="20085" y="6818"/>
                  </a:lnTo>
                  <a:lnTo>
                    <a:pt x="20329" y="7735"/>
                  </a:lnTo>
                  <a:lnTo>
                    <a:pt x="20672" y="8537"/>
                  </a:lnTo>
                  <a:lnTo>
                    <a:pt x="20672" y="8766"/>
                  </a:lnTo>
                  <a:lnTo>
                    <a:pt x="20623" y="9052"/>
                  </a:lnTo>
                  <a:lnTo>
                    <a:pt x="20672" y="9281"/>
                  </a:lnTo>
                  <a:lnTo>
                    <a:pt x="20867" y="9396"/>
                  </a:lnTo>
                  <a:lnTo>
                    <a:pt x="21063" y="9167"/>
                  </a:lnTo>
                  <a:lnTo>
                    <a:pt x="21209" y="8823"/>
                  </a:lnTo>
                  <a:lnTo>
                    <a:pt x="21356" y="8537"/>
                  </a:lnTo>
                  <a:lnTo>
                    <a:pt x="21551" y="8250"/>
                  </a:lnTo>
                  <a:lnTo>
                    <a:pt x="21600" y="9339"/>
                  </a:lnTo>
                  <a:lnTo>
                    <a:pt x="21405" y="10428"/>
                  </a:lnTo>
                  <a:lnTo>
                    <a:pt x="21063" y="11459"/>
                  </a:lnTo>
                  <a:lnTo>
                    <a:pt x="20574" y="12376"/>
                  </a:lnTo>
                  <a:lnTo>
                    <a:pt x="20672" y="12031"/>
                  </a:lnTo>
                  <a:lnTo>
                    <a:pt x="20623" y="11630"/>
                  </a:lnTo>
                  <a:lnTo>
                    <a:pt x="20623" y="11172"/>
                  </a:lnTo>
                  <a:lnTo>
                    <a:pt x="20818" y="10771"/>
                  </a:lnTo>
                  <a:lnTo>
                    <a:pt x="20720" y="10656"/>
                  </a:lnTo>
                  <a:lnTo>
                    <a:pt x="20672" y="10542"/>
                  </a:lnTo>
                  <a:lnTo>
                    <a:pt x="20574" y="10485"/>
                  </a:lnTo>
                  <a:lnTo>
                    <a:pt x="20427" y="10485"/>
                  </a:lnTo>
                  <a:lnTo>
                    <a:pt x="19938" y="11803"/>
                  </a:lnTo>
                  <a:lnTo>
                    <a:pt x="19450" y="13120"/>
                  </a:lnTo>
                  <a:lnTo>
                    <a:pt x="18912" y="14438"/>
                  </a:lnTo>
                  <a:lnTo>
                    <a:pt x="18277" y="15641"/>
                  </a:lnTo>
                  <a:lnTo>
                    <a:pt x="17593" y="16845"/>
                  </a:lnTo>
                  <a:lnTo>
                    <a:pt x="16762" y="17933"/>
                  </a:lnTo>
                  <a:lnTo>
                    <a:pt x="15834" y="18850"/>
                  </a:lnTo>
                  <a:lnTo>
                    <a:pt x="14759" y="19594"/>
                  </a:lnTo>
                  <a:lnTo>
                    <a:pt x="14074" y="20053"/>
                  </a:lnTo>
                  <a:lnTo>
                    <a:pt x="13341" y="20455"/>
                  </a:lnTo>
                  <a:lnTo>
                    <a:pt x="12608" y="20913"/>
                  </a:lnTo>
                  <a:lnTo>
                    <a:pt x="11875" y="21256"/>
                  </a:lnTo>
                  <a:lnTo>
                    <a:pt x="11093" y="21485"/>
                  </a:lnTo>
                  <a:lnTo>
                    <a:pt x="10311" y="21600"/>
                  </a:lnTo>
                  <a:lnTo>
                    <a:pt x="9480" y="21543"/>
                  </a:lnTo>
                  <a:lnTo>
                    <a:pt x="8650" y="21256"/>
                  </a:lnTo>
                  <a:lnTo>
                    <a:pt x="7281" y="20455"/>
                  </a:lnTo>
                  <a:lnTo>
                    <a:pt x="6109" y="19423"/>
                  </a:lnTo>
                  <a:lnTo>
                    <a:pt x="5082" y="18163"/>
                  </a:lnTo>
                  <a:lnTo>
                    <a:pt x="4203" y="16730"/>
                  </a:lnTo>
                  <a:lnTo>
                    <a:pt x="3421" y="15240"/>
                  </a:lnTo>
                  <a:lnTo>
                    <a:pt x="2688" y="13694"/>
                  </a:lnTo>
                  <a:lnTo>
                    <a:pt x="2004" y="12146"/>
                  </a:lnTo>
                  <a:lnTo>
                    <a:pt x="1368" y="10656"/>
                  </a:lnTo>
                  <a:lnTo>
                    <a:pt x="978" y="10656"/>
                  </a:lnTo>
                  <a:lnTo>
                    <a:pt x="635" y="10485"/>
                  </a:lnTo>
                  <a:lnTo>
                    <a:pt x="342" y="10255"/>
                  </a:lnTo>
                  <a:lnTo>
                    <a:pt x="195" y="9854"/>
                  </a:lnTo>
                  <a:lnTo>
                    <a:pt x="0" y="8479"/>
                  </a:lnTo>
                  <a:lnTo>
                    <a:pt x="0" y="6933"/>
                  </a:lnTo>
                  <a:lnTo>
                    <a:pt x="293" y="5500"/>
                  </a:lnTo>
                  <a:lnTo>
                    <a:pt x="978" y="4354"/>
                  </a:lnTo>
                  <a:lnTo>
                    <a:pt x="1124" y="4296"/>
                  </a:lnTo>
                  <a:lnTo>
                    <a:pt x="1319" y="4296"/>
                  </a:lnTo>
                  <a:lnTo>
                    <a:pt x="1515" y="4354"/>
                  </a:lnTo>
                  <a:lnTo>
                    <a:pt x="1662" y="4526"/>
                  </a:lnTo>
                  <a:lnTo>
                    <a:pt x="1906" y="4927"/>
                  </a:lnTo>
                  <a:lnTo>
                    <a:pt x="2101" y="5443"/>
                  </a:lnTo>
                  <a:lnTo>
                    <a:pt x="2297" y="5901"/>
                  </a:lnTo>
                  <a:lnTo>
                    <a:pt x="2492" y="6360"/>
                  </a:lnTo>
                  <a:lnTo>
                    <a:pt x="2834" y="5959"/>
                  </a:lnTo>
                  <a:lnTo>
                    <a:pt x="3127" y="5443"/>
                  </a:lnTo>
                  <a:lnTo>
                    <a:pt x="3372" y="4927"/>
                  </a:lnTo>
                  <a:lnTo>
                    <a:pt x="3665" y="4411"/>
                  </a:lnTo>
                  <a:lnTo>
                    <a:pt x="3763" y="3781"/>
                  </a:lnTo>
                  <a:lnTo>
                    <a:pt x="3958" y="3208"/>
                  </a:lnTo>
                  <a:lnTo>
                    <a:pt x="4203" y="2578"/>
                  </a:lnTo>
                  <a:lnTo>
                    <a:pt x="4496" y="2005"/>
                  </a:lnTo>
                  <a:lnTo>
                    <a:pt x="4838" y="1490"/>
                  </a:lnTo>
                  <a:lnTo>
                    <a:pt x="5180" y="974"/>
                  </a:lnTo>
                  <a:lnTo>
                    <a:pt x="5571" y="458"/>
                  </a:lnTo>
                  <a:lnTo>
                    <a:pt x="5962" y="0"/>
                  </a:lnTo>
                  <a:lnTo>
                    <a:pt x="5864" y="515"/>
                  </a:lnTo>
                  <a:lnTo>
                    <a:pt x="5620" y="974"/>
                  </a:lnTo>
                  <a:lnTo>
                    <a:pt x="5327" y="1490"/>
                  </a:lnTo>
                  <a:lnTo>
                    <a:pt x="5131" y="1891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26599" y="590497"/>
              <a:ext cx="60511" cy="30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20" y="14400"/>
                  </a:moveTo>
                  <a:lnTo>
                    <a:pt x="21079" y="15940"/>
                  </a:lnTo>
                  <a:lnTo>
                    <a:pt x="21341" y="18000"/>
                  </a:lnTo>
                  <a:lnTo>
                    <a:pt x="21600" y="19540"/>
                  </a:lnTo>
                  <a:lnTo>
                    <a:pt x="20820" y="20570"/>
                  </a:lnTo>
                  <a:lnTo>
                    <a:pt x="19518" y="21081"/>
                  </a:lnTo>
                  <a:lnTo>
                    <a:pt x="18217" y="21600"/>
                  </a:lnTo>
                  <a:lnTo>
                    <a:pt x="16916" y="21600"/>
                  </a:lnTo>
                  <a:lnTo>
                    <a:pt x="16135" y="19540"/>
                  </a:lnTo>
                  <a:lnTo>
                    <a:pt x="16135" y="18000"/>
                  </a:lnTo>
                  <a:lnTo>
                    <a:pt x="16656" y="16970"/>
                  </a:lnTo>
                  <a:lnTo>
                    <a:pt x="17437" y="16970"/>
                  </a:lnTo>
                  <a:lnTo>
                    <a:pt x="17958" y="15940"/>
                  </a:lnTo>
                  <a:lnTo>
                    <a:pt x="17177" y="13370"/>
                  </a:lnTo>
                  <a:lnTo>
                    <a:pt x="16394" y="14911"/>
                  </a:lnTo>
                  <a:lnTo>
                    <a:pt x="15355" y="15940"/>
                  </a:lnTo>
                  <a:lnTo>
                    <a:pt x="14574" y="16970"/>
                  </a:lnTo>
                  <a:lnTo>
                    <a:pt x="13532" y="17481"/>
                  </a:lnTo>
                  <a:lnTo>
                    <a:pt x="12493" y="18000"/>
                  </a:lnTo>
                  <a:lnTo>
                    <a:pt x="11451" y="18000"/>
                  </a:lnTo>
                  <a:lnTo>
                    <a:pt x="10411" y="17481"/>
                  </a:lnTo>
                  <a:lnTo>
                    <a:pt x="9369" y="16970"/>
                  </a:lnTo>
                  <a:lnTo>
                    <a:pt x="8329" y="14911"/>
                  </a:lnTo>
                  <a:lnTo>
                    <a:pt x="7808" y="12860"/>
                  </a:lnTo>
                  <a:lnTo>
                    <a:pt x="7808" y="7200"/>
                  </a:lnTo>
                  <a:lnTo>
                    <a:pt x="6507" y="6689"/>
                  </a:lnTo>
                  <a:lnTo>
                    <a:pt x="5206" y="6689"/>
                  </a:lnTo>
                  <a:lnTo>
                    <a:pt x="3904" y="8230"/>
                  </a:lnTo>
                  <a:lnTo>
                    <a:pt x="2603" y="9260"/>
                  </a:lnTo>
                  <a:lnTo>
                    <a:pt x="1563" y="10281"/>
                  </a:lnTo>
                  <a:lnTo>
                    <a:pt x="521" y="10281"/>
                  </a:lnTo>
                  <a:lnTo>
                    <a:pt x="0" y="8740"/>
                  </a:lnTo>
                  <a:lnTo>
                    <a:pt x="0" y="5140"/>
                  </a:lnTo>
                  <a:lnTo>
                    <a:pt x="1563" y="3600"/>
                  </a:lnTo>
                  <a:lnTo>
                    <a:pt x="2865" y="2570"/>
                  </a:lnTo>
                  <a:lnTo>
                    <a:pt x="5986" y="511"/>
                  </a:lnTo>
                  <a:lnTo>
                    <a:pt x="7808" y="0"/>
                  </a:lnTo>
                  <a:lnTo>
                    <a:pt x="9369" y="0"/>
                  </a:lnTo>
                  <a:lnTo>
                    <a:pt x="10930" y="511"/>
                  </a:lnTo>
                  <a:lnTo>
                    <a:pt x="12752" y="1030"/>
                  </a:lnTo>
                  <a:lnTo>
                    <a:pt x="14053" y="2060"/>
                  </a:lnTo>
                  <a:lnTo>
                    <a:pt x="15096" y="3089"/>
                  </a:lnTo>
                  <a:lnTo>
                    <a:pt x="16135" y="4630"/>
                  </a:lnTo>
                  <a:lnTo>
                    <a:pt x="17177" y="6689"/>
                  </a:lnTo>
                  <a:lnTo>
                    <a:pt x="18217" y="8740"/>
                  </a:lnTo>
                  <a:lnTo>
                    <a:pt x="19259" y="10800"/>
                  </a:lnTo>
                  <a:lnTo>
                    <a:pt x="20039" y="12340"/>
                  </a:lnTo>
                  <a:lnTo>
                    <a:pt x="2082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56491" y="600704"/>
              <a:ext cx="8018" cy="6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187"/>
                  </a:moveTo>
                  <a:lnTo>
                    <a:pt x="19643" y="11991"/>
                  </a:lnTo>
                  <a:lnTo>
                    <a:pt x="17668" y="16796"/>
                  </a:lnTo>
                  <a:lnTo>
                    <a:pt x="17668" y="19178"/>
                  </a:lnTo>
                  <a:lnTo>
                    <a:pt x="13754" y="21600"/>
                  </a:lnTo>
                  <a:lnTo>
                    <a:pt x="9822" y="21600"/>
                  </a:lnTo>
                  <a:lnTo>
                    <a:pt x="5889" y="19178"/>
                  </a:lnTo>
                  <a:lnTo>
                    <a:pt x="1957" y="14374"/>
                  </a:lnTo>
                  <a:lnTo>
                    <a:pt x="0" y="9609"/>
                  </a:lnTo>
                  <a:lnTo>
                    <a:pt x="3932" y="0"/>
                  </a:lnTo>
                  <a:lnTo>
                    <a:pt x="21600" y="7187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18460" y="615278"/>
              <a:ext cx="21868" cy="5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62" y="21294"/>
                  </a:moveTo>
                  <a:lnTo>
                    <a:pt x="7195" y="21600"/>
                  </a:lnTo>
                  <a:lnTo>
                    <a:pt x="3601" y="21600"/>
                  </a:lnTo>
                  <a:lnTo>
                    <a:pt x="1435" y="21294"/>
                  </a:lnTo>
                  <a:lnTo>
                    <a:pt x="0" y="20058"/>
                  </a:lnTo>
                  <a:lnTo>
                    <a:pt x="0" y="18204"/>
                  </a:lnTo>
                  <a:lnTo>
                    <a:pt x="718" y="16662"/>
                  </a:lnTo>
                  <a:lnTo>
                    <a:pt x="1435" y="14814"/>
                  </a:lnTo>
                  <a:lnTo>
                    <a:pt x="5036" y="10800"/>
                  </a:lnTo>
                  <a:lnTo>
                    <a:pt x="10797" y="7098"/>
                  </a:lnTo>
                  <a:lnTo>
                    <a:pt x="16557" y="3702"/>
                  </a:lnTo>
                  <a:lnTo>
                    <a:pt x="21600" y="0"/>
                  </a:lnTo>
                  <a:lnTo>
                    <a:pt x="20882" y="2471"/>
                  </a:lnTo>
                  <a:lnTo>
                    <a:pt x="16557" y="8022"/>
                  </a:lnTo>
                  <a:lnTo>
                    <a:pt x="12238" y="15120"/>
                  </a:lnTo>
                  <a:lnTo>
                    <a:pt x="9362" y="212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49078" y="617474"/>
              <a:ext cx="58317" cy="2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996"/>
                  </a:moveTo>
                  <a:lnTo>
                    <a:pt x="21600" y="17995"/>
                  </a:lnTo>
                  <a:lnTo>
                    <a:pt x="21062" y="18601"/>
                  </a:lnTo>
                  <a:lnTo>
                    <a:pt x="20521" y="19197"/>
                  </a:lnTo>
                  <a:lnTo>
                    <a:pt x="19440" y="19197"/>
                  </a:lnTo>
                  <a:lnTo>
                    <a:pt x="18899" y="17995"/>
                  </a:lnTo>
                  <a:lnTo>
                    <a:pt x="18361" y="16198"/>
                  </a:lnTo>
                  <a:lnTo>
                    <a:pt x="17552" y="14996"/>
                  </a:lnTo>
                  <a:lnTo>
                    <a:pt x="17011" y="16803"/>
                  </a:lnTo>
                  <a:lnTo>
                    <a:pt x="16470" y="18601"/>
                  </a:lnTo>
                  <a:lnTo>
                    <a:pt x="15661" y="20398"/>
                  </a:lnTo>
                  <a:lnTo>
                    <a:pt x="14851" y="21600"/>
                  </a:lnTo>
                  <a:lnTo>
                    <a:pt x="11341" y="21600"/>
                  </a:lnTo>
                  <a:lnTo>
                    <a:pt x="9990" y="19802"/>
                  </a:lnTo>
                  <a:lnTo>
                    <a:pt x="9181" y="16803"/>
                  </a:lnTo>
                  <a:lnTo>
                    <a:pt x="9450" y="8402"/>
                  </a:lnTo>
                  <a:lnTo>
                    <a:pt x="7021" y="8402"/>
                  </a:lnTo>
                  <a:lnTo>
                    <a:pt x="5670" y="8998"/>
                  </a:lnTo>
                  <a:lnTo>
                    <a:pt x="4589" y="10199"/>
                  </a:lnTo>
                  <a:lnTo>
                    <a:pt x="3239" y="10795"/>
                  </a:lnTo>
                  <a:lnTo>
                    <a:pt x="2160" y="11401"/>
                  </a:lnTo>
                  <a:lnTo>
                    <a:pt x="1079" y="11401"/>
                  </a:lnTo>
                  <a:lnTo>
                    <a:pt x="0" y="10795"/>
                  </a:lnTo>
                  <a:lnTo>
                    <a:pt x="538" y="7796"/>
                  </a:lnTo>
                  <a:lnTo>
                    <a:pt x="2701" y="4201"/>
                  </a:lnTo>
                  <a:lnTo>
                    <a:pt x="3779" y="2999"/>
                  </a:lnTo>
                  <a:lnTo>
                    <a:pt x="6208" y="1202"/>
                  </a:lnTo>
                  <a:lnTo>
                    <a:pt x="8640" y="0"/>
                  </a:lnTo>
                  <a:lnTo>
                    <a:pt x="11069" y="596"/>
                  </a:lnTo>
                  <a:lnTo>
                    <a:pt x="13501" y="1798"/>
                  </a:lnTo>
                  <a:lnTo>
                    <a:pt x="15930" y="3595"/>
                  </a:lnTo>
                  <a:lnTo>
                    <a:pt x="18090" y="6594"/>
                  </a:lnTo>
                  <a:lnTo>
                    <a:pt x="19981" y="10795"/>
                  </a:lnTo>
                  <a:lnTo>
                    <a:pt x="21600" y="149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31833" y="613830"/>
              <a:ext cx="11665" cy="41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2" y="7576"/>
                  </a:moveTo>
                  <a:lnTo>
                    <a:pt x="20242" y="10988"/>
                  </a:lnTo>
                  <a:lnTo>
                    <a:pt x="21600" y="14776"/>
                  </a:lnTo>
                  <a:lnTo>
                    <a:pt x="20242" y="18564"/>
                  </a:lnTo>
                  <a:lnTo>
                    <a:pt x="13490" y="21600"/>
                  </a:lnTo>
                  <a:lnTo>
                    <a:pt x="1345" y="19706"/>
                  </a:lnTo>
                  <a:lnTo>
                    <a:pt x="2690" y="16670"/>
                  </a:lnTo>
                  <a:lnTo>
                    <a:pt x="6739" y="12506"/>
                  </a:lnTo>
                  <a:lnTo>
                    <a:pt x="6739" y="8335"/>
                  </a:lnTo>
                  <a:lnTo>
                    <a:pt x="5394" y="6059"/>
                  </a:lnTo>
                  <a:lnTo>
                    <a:pt x="4048" y="4164"/>
                  </a:lnTo>
                  <a:lnTo>
                    <a:pt x="1345" y="2270"/>
                  </a:lnTo>
                  <a:lnTo>
                    <a:pt x="0" y="0"/>
                  </a:lnTo>
                  <a:lnTo>
                    <a:pt x="6739" y="1135"/>
                  </a:lnTo>
                  <a:lnTo>
                    <a:pt x="10800" y="3029"/>
                  </a:lnTo>
                  <a:lnTo>
                    <a:pt x="14848" y="5300"/>
                  </a:lnTo>
                  <a:lnTo>
                    <a:pt x="17552" y="7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82608" y="629865"/>
              <a:ext cx="5832" cy="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0" y="3580"/>
                  </a:moveTo>
                  <a:lnTo>
                    <a:pt x="21600" y="7220"/>
                  </a:lnTo>
                  <a:lnTo>
                    <a:pt x="18910" y="14440"/>
                  </a:lnTo>
                  <a:lnTo>
                    <a:pt x="16219" y="18020"/>
                  </a:lnTo>
                  <a:lnTo>
                    <a:pt x="10813" y="21600"/>
                  </a:lnTo>
                  <a:lnTo>
                    <a:pt x="0" y="18020"/>
                  </a:lnTo>
                  <a:lnTo>
                    <a:pt x="2716" y="14440"/>
                  </a:lnTo>
                  <a:lnTo>
                    <a:pt x="5406" y="3580"/>
                  </a:lnTo>
                  <a:lnTo>
                    <a:pt x="10813" y="0"/>
                  </a:lnTo>
                  <a:lnTo>
                    <a:pt x="18910" y="358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50659" y="680888"/>
              <a:ext cx="31345" cy="1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648"/>
                  </a:moveTo>
                  <a:lnTo>
                    <a:pt x="19593" y="15904"/>
                  </a:lnTo>
                  <a:lnTo>
                    <a:pt x="17581" y="17051"/>
                  </a:lnTo>
                  <a:lnTo>
                    <a:pt x="15574" y="19325"/>
                  </a:lnTo>
                  <a:lnTo>
                    <a:pt x="13062" y="20453"/>
                  </a:lnTo>
                  <a:lnTo>
                    <a:pt x="11050" y="21600"/>
                  </a:lnTo>
                  <a:lnTo>
                    <a:pt x="9043" y="21600"/>
                  </a:lnTo>
                  <a:lnTo>
                    <a:pt x="6531" y="20453"/>
                  </a:lnTo>
                  <a:lnTo>
                    <a:pt x="4519" y="19325"/>
                  </a:lnTo>
                  <a:lnTo>
                    <a:pt x="3013" y="14776"/>
                  </a:lnTo>
                  <a:lnTo>
                    <a:pt x="1006" y="10227"/>
                  </a:lnTo>
                  <a:lnTo>
                    <a:pt x="0" y="5696"/>
                  </a:lnTo>
                  <a:lnTo>
                    <a:pt x="501" y="0"/>
                  </a:lnTo>
                  <a:lnTo>
                    <a:pt x="3013" y="5696"/>
                  </a:lnTo>
                  <a:lnTo>
                    <a:pt x="6030" y="7952"/>
                  </a:lnTo>
                  <a:lnTo>
                    <a:pt x="9043" y="6824"/>
                  </a:lnTo>
                  <a:lnTo>
                    <a:pt x="12561" y="4549"/>
                  </a:lnTo>
                  <a:lnTo>
                    <a:pt x="15574" y="3421"/>
                  </a:lnTo>
                  <a:lnTo>
                    <a:pt x="18087" y="3421"/>
                  </a:lnTo>
                  <a:lnTo>
                    <a:pt x="20094" y="5696"/>
                  </a:lnTo>
                  <a:lnTo>
                    <a:pt x="21600" y="1364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90028" y="685991"/>
              <a:ext cx="36450" cy="1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9"/>
                  </a:moveTo>
                  <a:lnTo>
                    <a:pt x="21165" y="9899"/>
                  </a:lnTo>
                  <a:lnTo>
                    <a:pt x="19009" y="14395"/>
                  </a:lnTo>
                  <a:lnTo>
                    <a:pt x="15984" y="18891"/>
                  </a:lnTo>
                  <a:lnTo>
                    <a:pt x="12958" y="21600"/>
                  </a:lnTo>
                  <a:lnTo>
                    <a:pt x="9072" y="21600"/>
                  </a:lnTo>
                  <a:lnTo>
                    <a:pt x="6912" y="20692"/>
                  </a:lnTo>
                  <a:lnTo>
                    <a:pt x="5182" y="19799"/>
                  </a:lnTo>
                  <a:lnTo>
                    <a:pt x="3456" y="18891"/>
                  </a:lnTo>
                  <a:lnTo>
                    <a:pt x="2160" y="17089"/>
                  </a:lnTo>
                  <a:lnTo>
                    <a:pt x="861" y="14395"/>
                  </a:lnTo>
                  <a:lnTo>
                    <a:pt x="0" y="10807"/>
                  </a:lnTo>
                  <a:lnTo>
                    <a:pt x="1726" y="9006"/>
                  </a:lnTo>
                  <a:lnTo>
                    <a:pt x="3456" y="8098"/>
                  </a:lnTo>
                  <a:lnTo>
                    <a:pt x="5616" y="8098"/>
                  </a:lnTo>
                  <a:lnTo>
                    <a:pt x="7342" y="9006"/>
                  </a:lnTo>
                  <a:lnTo>
                    <a:pt x="9072" y="9899"/>
                  </a:lnTo>
                  <a:lnTo>
                    <a:pt x="12958" y="9899"/>
                  </a:lnTo>
                  <a:lnTo>
                    <a:pt x="14688" y="8098"/>
                  </a:lnTo>
                  <a:lnTo>
                    <a:pt x="16849" y="6297"/>
                  </a:lnTo>
                  <a:lnTo>
                    <a:pt x="18144" y="1801"/>
                  </a:lnTo>
                  <a:lnTo>
                    <a:pt x="19440" y="0"/>
                  </a:lnTo>
                  <a:lnTo>
                    <a:pt x="21600" y="27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32560" y="698394"/>
              <a:ext cx="33538" cy="6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2" y="5456"/>
                  </a:moveTo>
                  <a:lnTo>
                    <a:pt x="7980" y="7274"/>
                  </a:lnTo>
                  <a:lnTo>
                    <a:pt x="9860" y="9095"/>
                  </a:lnTo>
                  <a:lnTo>
                    <a:pt x="11268" y="10687"/>
                  </a:lnTo>
                  <a:lnTo>
                    <a:pt x="13616" y="12505"/>
                  </a:lnTo>
                  <a:lnTo>
                    <a:pt x="15496" y="14096"/>
                  </a:lnTo>
                  <a:lnTo>
                    <a:pt x="17372" y="15914"/>
                  </a:lnTo>
                  <a:lnTo>
                    <a:pt x="19720" y="17506"/>
                  </a:lnTo>
                  <a:lnTo>
                    <a:pt x="21600" y="19327"/>
                  </a:lnTo>
                  <a:lnTo>
                    <a:pt x="21600" y="21600"/>
                  </a:lnTo>
                  <a:lnTo>
                    <a:pt x="18780" y="21145"/>
                  </a:lnTo>
                  <a:lnTo>
                    <a:pt x="15964" y="20689"/>
                  </a:lnTo>
                  <a:lnTo>
                    <a:pt x="13148" y="19779"/>
                  </a:lnTo>
                  <a:lnTo>
                    <a:pt x="10328" y="18872"/>
                  </a:lnTo>
                  <a:lnTo>
                    <a:pt x="7980" y="17961"/>
                  </a:lnTo>
                  <a:lnTo>
                    <a:pt x="6104" y="16595"/>
                  </a:lnTo>
                  <a:lnTo>
                    <a:pt x="4224" y="15459"/>
                  </a:lnTo>
                  <a:lnTo>
                    <a:pt x="2816" y="14096"/>
                  </a:lnTo>
                  <a:lnTo>
                    <a:pt x="1408" y="10687"/>
                  </a:lnTo>
                  <a:lnTo>
                    <a:pt x="940" y="7048"/>
                  </a:lnTo>
                  <a:lnTo>
                    <a:pt x="0" y="3635"/>
                  </a:lnTo>
                  <a:lnTo>
                    <a:pt x="0" y="0"/>
                  </a:lnTo>
                  <a:lnTo>
                    <a:pt x="3288" y="452"/>
                  </a:lnTo>
                  <a:lnTo>
                    <a:pt x="4696" y="2043"/>
                  </a:lnTo>
                  <a:lnTo>
                    <a:pt x="5164" y="3865"/>
                  </a:lnTo>
                  <a:lnTo>
                    <a:pt x="6572" y="5456"/>
                  </a:lnTo>
                  <a:close/>
                </a:path>
              </a:pathLst>
            </a:custGeom>
            <a:solidFill>
              <a:srgbClr val="994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25873" y="714428"/>
              <a:ext cx="106437" cy="43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0" y="10615"/>
                  </a:moveTo>
                  <a:lnTo>
                    <a:pt x="21008" y="10615"/>
                  </a:lnTo>
                  <a:lnTo>
                    <a:pt x="21451" y="10985"/>
                  </a:lnTo>
                  <a:lnTo>
                    <a:pt x="21600" y="12081"/>
                  </a:lnTo>
                  <a:lnTo>
                    <a:pt x="21156" y="13911"/>
                  </a:lnTo>
                  <a:lnTo>
                    <a:pt x="20564" y="15008"/>
                  </a:lnTo>
                  <a:lnTo>
                    <a:pt x="19824" y="16474"/>
                  </a:lnTo>
                  <a:lnTo>
                    <a:pt x="19084" y="17207"/>
                  </a:lnTo>
                  <a:lnTo>
                    <a:pt x="17457" y="19401"/>
                  </a:lnTo>
                  <a:lnTo>
                    <a:pt x="15830" y="20867"/>
                  </a:lnTo>
                  <a:lnTo>
                    <a:pt x="14054" y="21600"/>
                  </a:lnTo>
                  <a:lnTo>
                    <a:pt x="12131" y="21600"/>
                  </a:lnTo>
                  <a:lnTo>
                    <a:pt x="10356" y="21230"/>
                  </a:lnTo>
                  <a:lnTo>
                    <a:pt x="8580" y="20503"/>
                  </a:lnTo>
                  <a:lnTo>
                    <a:pt x="6806" y="19037"/>
                  </a:lnTo>
                  <a:lnTo>
                    <a:pt x="5177" y="17207"/>
                  </a:lnTo>
                  <a:lnTo>
                    <a:pt x="4290" y="15378"/>
                  </a:lnTo>
                  <a:lnTo>
                    <a:pt x="3550" y="13548"/>
                  </a:lnTo>
                  <a:lnTo>
                    <a:pt x="2663" y="11712"/>
                  </a:lnTo>
                  <a:lnTo>
                    <a:pt x="1923" y="9882"/>
                  </a:lnTo>
                  <a:lnTo>
                    <a:pt x="1331" y="8052"/>
                  </a:lnTo>
                  <a:lnTo>
                    <a:pt x="740" y="5859"/>
                  </a:lnTo>
                  <a:lnTo>
                    <a:pt x="296" y="3296"/>
                  </a:lnTo>
                  <a:lnTo>
                    <a:pt x="0" y="733"/>
                  </a:lnTo>
                  <a:lnTo>
                    <a:pt x="1036" y="0"/>
                  </a:lnTo>
                  <a:lnTo>
                    <a:pt x="2071" y="733"/>
                  </a:lnTo>
                  <a:lnTo>
                    <a:pt x="3254" y="1830"/>
                  </a:lnTo>
                  <a:lnTo>
                    <a:pt x="4290" y="2563"/>
                  </a:lnTo>
                  <a:lnTo>
                    <a:pt x="6361" y="2563"/>
                  </a:lnTo>
                  <a:lnTo>
                    <a:pt x="8433" y="3296"/>
                  </a:lnTo>
                  <a:lnTo>
                    <a:pt x="10504" y="4029"/>
                  </a:lnTo>
                  <a:lnTo>
                    <a:pt x="12427" y="5126"/>
                  </a:lnTo>
                  <a:lnTo>
                    <a:pt x="14498" y="6222"/>
                  </a:lnTo>
                  <a:lnTo>
                    <a:pt x="16421" y="7689"/>
                  </a:lnTo>
                  <a:lnTo>
                    <a:pt x="18197" y="9155"/>
                  </a:lnTo>
                  <a:lnTo>
                    <a:pt x="20120" y="106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43368" y="726819"/>
              <a:ext cx="68528" cy="2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2" y="12962"/>
                  </a:moveTo>
                  <a:lnTo>
                    <a:pt x="21600" y="14404"/>
                  </a:lnTo>
                  <a:lnTo>
                    <a:pt x="19762" y="18002"/>
                  </a:lnTo>
                  <a:lnTo>
                    <a:pt x="17924" y="20158"/>
                  </a:lnTo>
                  <a:lnTo>
                    <a:pt x="15857" y="21600"/>
                  </a:lnTo>
                  <a:lnTo>
                    <a:pt x="13787" y="21600"/>
                  </a:lnTo>
                  <a:lnTo>
                    <a:pt x="11720" y="20873"/>
                  </a:lnTo>
                  <a:lnTo>
                    <a:pt x="9651" y="19444"/>
                  </a:lnTo>
                  <a:lnTo>
                    <a:pt x="7584" y="18002"/>
                  </a:lnTo>
                  <a:lnTo>
                    <a:pt x="5514" y="15834"/>
                  </a:lnTo>
                  <a:lnTo>
                    <a:pt x="3907" y="12236"/>
                  </a:lnTo>
                  <a:lnTo>
                    <a:pt x="2527" y="8638"/>
                  </a:lnTo>
                  <a:lnTo>
                    <a:pt x="1149" y="4325"/>
                  </a:lnTo>
                  <a:lnTo>
                    <a:pt x="0" y="0"/>
                  </a:lnTo>
                  <a:lnTo>
                    <a:pt x="2527" y="1442"/>
                  </a:lnTo>
                  <a:lnTo>
                    <a:pt x="5057" y="2156"/>
                  </a:lnTo>
                  <a:lnTo>
                    <a:pt x="7813" y="2883"/>
                  </a:lnTo>
                  <a:lnTo>
                    <a:pt x="10340" y="3598"/>
                  </a:lnTo>
                  <a:lnTo>
                    <a:pt x="12869" y="5040"/>
                  </a:lnTo>
                  <a:lnTo>
                    <a:pt x="15396" y="6481"/>
                  </a:lnTo>
                  <a:lnTo>
                    <a:pt x="17695" y="9364"/>
                  </a:lnTo>
                  <a:lnTo>
                    <a:pt x="19762" y="12962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342641" y="754520"/>
              <a:ext cx="37911" cy="1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81"/>
                  </a:moveTo>
                  <a:lnTo>
                    <a:pt x="21600" y="17283"/>
                  </a:lnTo>
                  <a:lnTo>
                    <a:pt x="20768" y="19870"/>
                  </a:lnTo>
                  <a:lnTo>
                    <a:pt x="19105" y="20728"/>
                  </a:lnTo>
                  <a:lnTo>
                    <a:pt x="17859" y="21600"/>
                  </a:lnTo>
                  <a:lnTo>
                    <a:pt x="13705" y="21600"/>
                  </a:lnTo>
                  <a:lnTo>
                    <a:pt x="11628" y="20728"/>
                  </a:lnTo>
                  <a:lnTo>
                    <a:pt x="9554" y="20728"/>
                  </a:lnTo>
                  <a:lnTo>
                    <a:pt x="7891" y="19870"/>
                  </a:lnTo>
                  <a:lnTo>
                    <a:pt x="5814" y="18998"/>
                  </a:lnTo>
                  <a:lnTo>
                    <a:pt x="4154" y="17283"/>
                  </a:lnTo>
                  <a:lnTo>
                    <a:pt x="2491" y="15553"/>
                  </a:lnTo>
                  <a:lnTo>
                    <a:pt x="1246" y="12094"/>
                  </a:lnTo>
                  <a:lnTo>
                    <a:pt x="414" y="8634"/>
                  </a:lnTo>
                  <a:lnTo>
                    <a:pt x="0" y="4317"/>
                  </a:lnTo>
                  <a:lnTo>
                    <a:pt x="0" y="0"/>
                  </a:lnTo>
                  <a:lnTo>
                    <a:pt x="2077" y="872"/>
                  </a:lnTo>
                  <a:lnTo>
                    <a:pt x="3737" y="3459"/>
                  </a:lnTo>
                  <a:lnTo>
                    <a:pt x="5814" y="6047"/>
                  </a:lnTo>
                  <a:lnTo>
                    <a:pt x="8305" y="7777"/>
                  </a:lnTo>
                  <a:lnTo>
                    <a:pt x="9968" y="8634"/>
                  </a:lnTo>
                  <a:lnTo>
                    <a:pt x="11628" y="10364"/>
                  </a:lnTo>
                  <a:lnTo>
                    <a:pt x="13291" y="11236"/>
                  </a:lnTo>
                  <a:lnTo>
                    <a:pt x="14954" y="12094"/>
                  </a:lnTo>
                  <a:lnTo>
                    <a:pt x="16614" y="12966"/>
                  </a:lnTo>
                  <a:lnTo>
                    <a:pt x="18277" y="13823"/>
                  </a:lnTo>
                  <a:lnTo>
                    <a:pt x="19937" y="14681"/>
                  </a:lnTo>
                  <a:lnTo>
                    <a:pt x="21600" y="146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77760" y="777854"/>
              <a:ext cx="154550" cy="7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2" y="14398"/>
                  </a:moveTo>
                  <a:lnTo>
                    <a:pt x="15079" y="13977"/>
                  </a:lnTo>
                  <a:lnTo>
                    <a:pt x="16098" y="13977"/>
                  </a:lnTo>
                  <a:lnTo>
                    <a:pt x="16607" y="13763"/>
                  </a:lnTo>
                  <a:lnTo>
                    <a:pt x="17321" y="13339"/>
                  </a:lnTo>
                  <a:lnTo>
                    <a:pt x="17932" y="12919"/>
                  </a:lnTo>
                  <a:lnTo>
                    <a:pt x="18543" y="12070"/>
                  </a:lnTo>
                  <a:lnTo>
                    <a:pt x="19155" y="11436"/>
                  </a:lnTo>
                  <a:lnTo>
                    <a:pt x="20377" y="9740"/>
                  </a:lnTo>
                  <a:lnTo>
                    <a:pt x="20989" y="9105"/>
                  </a:lnTo>
                  <a:lnTo>
                    <a:pt x="21600" y="8257"/>
                  </a:lnTo>
                  <a:lnTo>
                    <a:pt x="21498" y="11012"/>
                  </a:lnTo>
                  <a:lnTo>
                    <a:pt x="21192" y="13977"/>
                  </a:lnTo>
                  <a:lnTo>
                    <a:pt x="20785" y="17152"/>
                  </a:lnTo>
                  <a:lnTo>
                    <a:pt x="20275" y="19904"/>
                  </a:lnTo>
                  <a:lnTo>
                    <a:pt x="19052" y="20542"/>
                  </a:lnTo>
                  <a:lnTo>
                    <a:pt x="17830" y="20966"/>
                  </a:lnTo>
                  <a:lnTo>
                    <a:pt x="16506" y="21386"/>
                  </a:lnTo>
                  <a:lnTo>
                    <a:pt x="15283" y="21600"/>
                  </a:lnTo>
                  <a:lnTo>
                    <a:pt x="12634" y="21600"/>
                  </a:lnTo>
                  <a:lnTo>
                    <a:pt x="11208" y="21386"/>
                  </a:lnTo>
                  <a:lnTo>
                    <a:pt x="9883" y="20966"/>
                  </a:lnTo>
                  <a:lnTo>
                    <a:pt x="8558" y="20542"/>
                  </a:lnTo>
                  <a:lnTo>
                    <a:pt x="7335" y="19904"/>
                  </a:lnTo>
                  <a:lnTo>
                    <a:pt x="6011" y="19269"/>
                  </a:lnTo>
                  <a:lnTo>
                    <a:pt x="4789" y="18425"/>
                  </a:lnTo>
                  <a:lnTo>
                    <a:pt x="3667" y="17363"/>
                  </a:lnTo>
                  <a:lnTo>
                    <a:pt x="2445" y="16094"/>
                  </a:lnTo>
                  <a:lnTo>
                    <a:pt x="407" y="13129"/>
                  </a:lnTo>
                  <a:lnTo>
                    <a:pt x="102" y="9954"/>
                  </a:lnTo>
                  <a:lnTo>
                    <a:pt x="0" y="6775"/>
                  </a:lnTo>
                  <a:lnTo>
                    <a:pt x="0" y="3386"/>
                  </a:lnTo>
                  <a:lnTo>
                    <a:pt x="102" y="0"/>
                  </a:lnTo>
                  <a:lnTo>
                    <a:pt x="1630" y="3175"/>
                  </a:lnTo>
                  <a:lnTo>
                    <a:pt x="3260" y="5930"/>
                  </a:lnTo>
                  <a:lnTo>
                    <a:pt x="4992" y="8471"/>
                  </a:lnTo>
                  <a:lnTo>
                    <a:pt x="6724" y="10588"/>
                  </a:lnTo>
                  <a:lnTo>
                    <a:pt x="8558" y="12281"/>
                  </a:lnTo>
                  <a:lnTo>
                    <a:pt x="10494" y="13553"/>
                  </a:lnTo>
                  <a:lnTo>
                    <a:pt x="12532" y="14398"/>
                  </a:lnTo>
                  <a:lnTo>
                    <a:pt x="14672" y="14398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64637" y="835440"/>
              <a:ext cx="4373" cy="1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11" y="21600"/>
                  </a:moveTo>
                  <a:lnTo>
                    <a:pt x="0" y="17448"/>
                  </a:lnTo>
                  <a:lnTo>
                    <a:pt x="0" y="11632"/>
                  </a:lnTo>
                  <a:lnTo>
                    <a:pt x="7211" y="6655"/>
                  </a:lnTo>
                  <a:lnTo>
                    <a:pt x="3589" y="0"/>
                  </a:lnTo>
                  <a:lnTo>
                    <a:pt x="14389" y="4152"/>
                  </a:lnTo>
                  <a:lnTo>
                    <a:pt x="18011" y="9968"/>
                  </a:lnTo>
                  <a:lnTo>
                    <a:pt x="21600" y="15784"/>
                  </a:lnTo>
                  <a:lnTo>
                    <a:pt x="18011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77027" y="844923"/>
              <a:ext cx="4380" cy="1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83" y="1262"/>
                  </a:moveTo>
                  <a:lnTo>
                    <a:pt x="21600" y="6352"/>
                  </a:lnTo>
                  <a:lnTo>
                    <a:pt x="21600" y="16510"/>
                  </a:lnTo>
                  <a:lnTo>
                    <a:pt x="14400" y="21600"/>
                  </a:lnTo>
                  <a:lnTo>
                    <a:pt x="3617" y="17793"/>
                  </a:lnTo>
                  <a:lnTo>
                    <a:pt x="0" y="12703"/>
                  </a:lnTo>
                  <a:lnTo>
                    <a:pt x="3617" y="6352"/>
                  </a:lnTo>
                  <a:lnTo>
                    <a:pt x="3617" y="0"/>
                  </a:lnTo>
                  <a:lnTo>
                    <a:pt x="17983" y="12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9912" y="863142"/>
              <a:ext cx="5107" cy="10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79"/>
                  </a:moveTo>
                  <a:lnTo>
                    <a:pt x="21600" y="18511"/>
                  </a:lnTo>
                  <a:lnTo>
                    <a:pt x="18527" y="21600"/>
                  </a:lnTo>
                  <a:lnTo>
                    <a:pt x="12351" y="21600"/>
                  </a:lnTo>
                  <a:lnTo>
                    <a:pt x="6176" y="20068"/>
                  </a:lnTo>
                  <a:lnTo>
                    <a:pt x="3102" y="16979"/>
                  </a:lnTo>
                  <a:lnTo>
                    <a:pt x="0" y="15421"/>
                  </a:lnTo>
                  <a:lnTo>
                    <a:pt x="6176" y="0"/>
                  </a:lnTo>
                  <a:lnTo>
                    <a:pt x="12351" y="0"/>
                  </a:lnTo>
                  <a:lnTo>
                    <a:pt x="18527" y="1557"/>
                  </a:lnTo>
                  <a:lnTo>
                    <a:pt x="18527" y="4621"/>
                  </a:lnTo>
                  <a:lnTo>
                    <a:pt x="21600" y="61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07523" y="864601"/>
              <a:ext cx="5832" cy="1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81"/>
                  </a:moveTo>
                  <a:lnTo>
                    <a:pt x="21600" y="12340"/>
                  </a:lnTo>
                  <a:lnTo>
                    <a:pt x="18910" y="17481"/>
                  </a:lnTo>
                  <a:lnTo>
                    <a:pt x="13503" y="21600"/>
                  </a:lnTo>
                  <a:lnTo>
                    <a:pt x="2690" y="17481"/>
                  </a:lnTo>
                  <a:lnTo>
                    <a:pt x="0" y="12340"/>
                  </a:lnTo>
                  <a:lnTo>
                    <a:pt x="2690" y="6179"/>
                  </a:lnTo>
                  <a:lnTo>
                    <a:pt x="2690" y="0"/>
                  </a:lnTo>
                  <a:lnTo>
                    <a:pt x="13503" y="0"/>
                  </a:lnTo>
                  <a:lnTo>
                    <a:pt x="16194" y="1021"/>
                  </a:lnTo>
                  <a:lnTo>
                    <a:pt x="21600" y="30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33035" y="1173695"/>
              <a:ext cx="234748" cy="93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97" y="7763"/>
                  </a:moveTo>
                  <a:lnTo>
                    <a:pt x="21600" y="9955"/>
                  </a:lnTo>
                  <a:lnTo>
                    <a:pt x="21197" y="9112"/>
                  </a:lnTo>
                  <a:lnTo>
                    <a:pt x="20728" y="8439"/>
                  </a:lnTo>
                  <a:lnTo>
                    <a:pt x="20258" y="7931"/>
                  </a:lnTo>
                  <a:lnTo>
                    <a:pt x="19722" y="7593"/>
                  </a:lnTo>
                  <a:lnTo>
                    <a:pt x="19252" y="7087"/>
                  </a:lnTo>
                  <a:lnTo>
                    <a:pt x="18782" y="6412"/>
                  </a:lnTo>
                  <a:lnTo>
                    <a:pt x="18313" y="5739"/>
                  </a:lnTo>
                  <a:lnTo>
                    <a:pt x="17911" y="4725"/>
                  </a:lnTo>
                  <a:lnTo>
                    <a:pt x="17508" y="5568"/>
                  </a:lnTo>
                  <a:lnTo>
                    <a:pt x="17911" y="6749"/>
                  </a:lnTo>
                  <a:lnTo>
                    <a:pt x="18313" y="7593"/>
                  </a:lnTo>
                  <a:lnTo>
                    <a:pt x="18782" y="8439"/>
                  </a:lnTo>
                  <a:lnTo>
                    <a:pt x="19319" y="8944"/>
                  </a:lnTo>
                  <a:lnTo>
                    <a:pt x="19788" y="9620"/>
                  </a:lnTo>
                  <a:lnTo>
                    <a:pt x="20325" y="10293"/>
                  </a:lnTo>
                  <a:lnTo>
                    <a:pt x="20795" y="10799"/>
                  </a:lnTo>
                  <a:lnTo>
                    <a:pt x="21265" y="11474"/>
                  </a:lnTo>
                  <a:lnTo>
                    <a:pt x="21398" y="12826"/>
                  </a:lnTo>
                  <a:lnTo>
                    <a:pt x="21466" y="13669"/>
                  </a:lnTo>
                  <a:lnTo>
                    <a:pt x="21398" y="14342"/>
                  </a:lnTo>
                  <a:lnTo>
                    <a:pt x="20862" y="13499"/>
                  </a:lnTo>
                  <a:lnTo>
                    <a:pt x="20325" y="12826"/>
                  </a:lnTo>
                  <a:lnTo>
                    <a:pt x="19788" y="12150"/>
                  </a:lnTo>
                  <a:lnTo>
                    <a:pt x="19252" y="11307"/>
                  </a:lnTo>
                  <a:lnTo>
                    <a:pt x="18715" y="10631"/>
                  </a:lnTo>
                  <a:lnTo>
                    <a:pt x="17105" y="8101"/>
                  </a:lnTo>
                  <a:lnTo>
                    <a:pt x="16904" y="8606"/>
                  </a:lnTo>
                  <a:lnTo>
                    <a:pt x="16971" y="9282"/>
                  </a:lnTo>
                  <a:lnTo>
                    <a:pt x="17105" y="9955"/>
                  </a:lnTo>
                  <a:lnTo>
                    <a:pt x="17172" y="10631"/>
                  </a:lnTo>
                  <a:lnTo>
                    <a:pt x="17642" y="11307"/>
                  </a:lnTo>
                  <a:lnTo>
                    <a:pt x="18112" y="12150"/>
                  </a:lnTo>
                  <a:lnTo>
                    <a:pt x="18581" y="12826"/>
                  </a:lnTo>
                  <a:lnTo>
                    <a:pt x="19118" y="13499"/>
                  </a:lnTo>
                  <a:lnTo>
                    <a:pt x="20057" y="14851"/>
                  </a:lnTo>
                  <a:lnTo>
                    <a:pt x="20594" y="15524"/>
                  </a:lnTo>
                  <a:lnTo>
                    <a:pt x="21063" y="16199"/>
                  </a:lnTo>
                  <a:lnTo>
                    <a:pt x="21265" y="16875"/>
                  </a:lnTo>
                  <a:lnTo>
                    <a:pt x="21265" y="19238"/>
                  </a:lnTo>
                  <a:lnTo>
                    <a:pt x="20660" y="18056"/>
                  </a:lnTo>
                  <a:lnTo>
                    <a:pt x="20057" y="17213"/>
                  </a:lnTo>
                  <a:lnTo>
                    <a:pt x="19386" y="16537"/>
                  </a:lnTo>
                  <a:lnTo>
                    <a:pt x="18648" y="15861"/>
                  </a:lnTo>
                  <a:lnTo>
                    <a:pt x="17978" y="15356"/>
                  </a:lnTo>
                  <a:lnTo>
                    <a:pt x="17307" y="14680"/>
                  </a:lnTo>
                  <a:lnTo>
                    <a:pt x="16636" y="13837"/>
                  </a:lnTo>
                  <a:lnTo>
                    <a:pt x="16032" y="12656"/>
                  </a:lnTo>
                  <a:lnTo>
                    <a:pt x="15697" y="13331"/>
                  </a:lnTo>
                  <a:lnTo>
                    <a:pt x="16167" y="14680"/>
                  </a:lnTo>
                  <a:lnTo>
                    <a:pt x="16703" y="15694"/>
                  </a:lnTo>
                  <a:lnTo>
                    <a:pt x="17240" y="16705"/>
                  </a:lnTo>
                  <a:lnTo>
                    <a:pt x="17776" y="17548"/>
                  </a:lnTo>
                  <a:lnTo>
                    <a:pt x="18380" y="18391"/>
                  </a:lnTo>
                  <a:lnTo>
                    <a:pt x="18984" y="19067"/>
                  </a:lnTo>
                  <a:lnTo>
                    <a:pt x="19520" y="20081"/>
                  </a:lnTo>
                  <a:lnTo>
                    <a:pt x="20057" y="21092"/>
                  </a:lnTo>
                  <a:lnTo>
                    <a:pt x="19118" y="21600"/>
                  </a:lnTo>
                  <a:lnTo>
                    <a:pt x="18245" y="21430"/>
                  </a:lnTo>
                  <a:lnTo>
                    <a:pt x="17307" y="21262"/>
                  </a:lnTo>
                  <a:lnTo>
                    <a:pt x="16435" y="20754"/>
                  </a:lnTo>
                  <a:lnTo>
                    <a:pt x="15563" y="20419"/>
                  </a:lnTo>
                  <a:lnTo>
                    <a:pt x="14758" y="20248"/>
                  </a:lnTo>
                  <a:lnTo>
                    <a:pt x="13886" y="20586"/>
                  </a:lnTo>
                  <a:lnTo>
                    <a:pt x="13014" y="21262"/>
                  </a:lnTo>
                  <a:lnTo>
                    <a:pt x="12142" y="21092"/>
                  </a:lnTo>
                  <a:lnTo>
                    <a:pt x="11202" y="21262"/>
                  </a:lnTo>
                  <a:lnTo>
                    <a:pt x="10196" y="21430"/>
                  </a:lnTo>
                  <a:lnTo>
                    <a:pt x="8318" y="21430"/>
                  </a:lnTo>
                  <a:lnTo>
                    <a:pt x="7446" y="21092"/>
                  </a:lnTo>
                  <a:lnTo>
                    <a:pt x="6574" y="20419"/>
                  </a:lnTo>
                  <a:lnTo>
                    <a:pt x="5836" y="19238"/>
                  </a:lnTo>
                  <a:lnTo>
                    <a:pt x="5501" y="18900"/>
                  </a:lnTo>
                  <a:lnTo>
                    <a:pt x="5098" y="18391"/>
                  </a:lnTo>
                  <a:lnTo>
                    <a:pt x="4763" y="17886"/>
                  </a:lnTo>
                  <a:lnTo>
                    <a:pt x="4428" y="17548"/>
                  </a:lnTo>
                  <a:lnTo>
                    <a:pt x="4025" y="17213"/>
                  </a:lnTo>
                  <a:lnTo>
                    <a:pt x="3689" y="17043"/>
                  </a:lnTo>
                  <a:lnTo>
                    <a:pt x="3287" y="17213"/>
                  </a:lnTo>
                  <a:lnTo>
                    <a:pt x="2885" y="17548"/>
                  </a:lnTo>
                  <a:lnTo>
                    <a:pt x="2885" y="18391"/>
                  </a:lnTo>
                  <a:lnTo>
                    <a:pt x="3153" y="18729"/>
                  </a:lnTo>
                  <a:lnTo>
                    <a:pt x="3421" y="19067"/>
                  </a:lnTo>
                  <a:lnTo>
                    <a:pt x="3622" y="19573"/>
                  </a:lnTo>
                  <a:lnTo>
                    <a:pt x="3287" y="19743"/>
                  </a:lnTo>
                  <a:lnTo>
                    <a:pt x="2885" y="19743"/>
                  </a:lnTo>
                  <a:lnTo>
                    <a:pt x="2482" y="19911"/>
                  </a:lnTo>
                  <a:lnTo>
                    <a:pt x="1073" y="19911"/>
                  </a:lnTo>
                  <a:lnTo>
                    <a:pt x="604" y="19573"/>
                  </a:lnTo>
                  <a:lnTo>
                    <a:pt x="269" y="19238"/>
                  </a:lnTo>
                  <a:lnTo>
                    <a:pt x="67" y="16199"/>
                  </a:lnTo>
                  <a:lnTo>
                    <a:pt x="0" y="12994"/>
                  </a:lnTo>
                  <a:lnTo>
                    <a:pt x="134" y="9955"/>
                  </a:lnTo>
                  <a:lnTo>
                    <a:pt x="537" y="7087"/>
                  </a:lnTo>
                  <a:lnTo>
                    <a:pt x="1207" y="6920"/>
                  </a:lnTo>
                  <a:lnTo>
                    <a:pt x="1878" y="6412"/>
                  </a:lnTo>
                  <a:lnTo>
                    <a:pt x="2482" y="5739"/>
                  </a:lnTo>
                  <a:lnTo>
                    <a:pt x="3086" y="5063"/>
                  </a:lnTo>
                  <a:lnTo>
                    <a:pt x="3689" y="4387"/>
                  </a:lnTo>
                  <a:lnTo>
                    <a:pt x="4293" y="4052"/>
                  </a:lnTo>
                  <a:lnTo>
                    <a:pt x="4964" y="3882"/>
                  </a:lnTo>
                  <a:lnTo>
                    <a:pt x="5702" y="4387"/>
                  </a:lnTo>
                  <a:lnTo>
                    <a:pt x="6976" y="4557"/>
                  </a:lnTo>
                  <a:lnTo>
                    <a:pt x="9391" y="3882"/>
                  </a:lnTo>
                  <a:lnTo>
                    <a:pt x="10599" y="3206"/>
                  </a:lnTo>
                  <a:lnTo>
                    <a:pt x="11739" y="2533"/>
                  </a:lnTo>
                  <a:lnTo>
                    <a:pt x="12946" y="1689"/>
                  </a:lnTo>
                  <a:lnTo>
                    <a:pt x="14087" y="846"/>
                  </a:lnTo>
                  <a:lnTo>
                    <a:pt x="15227" y="0"/>
                  </a:lnTo>
                  <a:lnTo>
                    <a:pt x="16099" y="338"/>
                  </a:lnTo>
                  <a:lnTo>
                    <a:pt x="16904" y="846"/>
                  </a:lnTo>
                  <a:lnTo>
                    <a:pt x="17709" y="1689"/>
                  </a:lnTo>
                  <a:lnTo>
                    <a:pt x="18447" y="2700"/>
                  </a:lnTo>
                  <a:lnTo>
                    <a:pt x="19118" y="3882"/>
                  </a:lnTo>
                  <a:lnTo>
                    <a:pt x="19856" y="5063"/>
                  </a:lnTo>
                  <a:lnTo>
                    <a:pt x="20526" y="6412"/>
                  </a:lnTo>
                  <a:lnTo>
                    <a:pt x="21197" y="7763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57571" y="1191201"/>
              <a:ext cx="15310" cy="9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5" y="21600"/>
                  </a:moveTo>
                  <a:lnTo>
                    <a:pt x="15431" y="16620"/>
                  </a:lnTo>
                  <a:lnTo>
                    <a:pt x="9263" y="13290"/>
                  </a:lnTo>
                  <a:lnTo>
                    <a:pt x="4119" y="6631"/>
                  </a:lnTo>
                  <a:lnTo>
                    <a:pt x="0" y="0"/>
                  </a:lnTo>
                  <a:lnTo>
                    <a:pt x="7203" y="3302"/>
                  </a:lnTo>
                  <a:lnTo>
                    <a:pt x="16456" y="3302"/>
                  </a:lnTo>
                  <a:lnTo>
                    <a:pt x="21600" y="8310"/>
                  </a:lnTo>
                  <a:lnTo>
                    <a:pt x="20575" y="21600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85649" y="1189005"/>
              <a:ext cx="49573" cy="7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85" y="21396"/>
                  </a:moveTo>
                  <a:lnTo>
                    <a:pt x="13660" y="21196"/>
                  </a:lnTo>
                  <a:lnTo>
                    <a:pt x="11119" y="21396"/>
                  </a:lnTo>
                  <a:lnTo>
                    <a:pt x="8259" y="21396"/>
                  </a:lnTo>
                  <a:lnTo>
                    <a:pt x="5718" y="21600"/>
                  </a:lnTo>
                  <a:lnTo>
                    <a:pt x="3177" y="21396"/>
                  </a:lnTo>
                  <a:lnTo>
                    <a:pt x="1272" y="20792"/>
                  </a:lnTo>
                  <a:lnTo>
                    <a:pt x="0" y="19783"/>
                  </a:lnTo>
                  <a:lnTo>
                    <a:pt x="0" y="15544"/>
                  </a:lnTo>
                  <a:lnTo>
                    <a:pt x="319" y="13122"/>
                  </a:lnTo>
                  <a:lnTo>
                    <a:pt x="955" y="10700"/>
                  </a:lnTo>
                  <a:lnTo>
                    <a:pt x="1908" y="8478"/>
                  </a:lnTo>
                  <a:lnTo>
                    <a:pt x="3177" y="6257"/>
                  </a:lnTo>
                  <a:lnTo>
                    <a:pt x="5082" y="4239"/>
                  </a:lnTo>
                  <a:lnTo>
                    <a:pt x="6990" y="2221"/>
                  </a:lnTo>
                  <a:lnTo>
                    <a:pt x="9847" y="608"/>
                  </a:lnTo>
                  <a:lnTo>
                    <a:pt x="21600" y="0"/>
                  </a:lnTo>
                  <a:lnTo>
                    <a:pt x="18106" y="4844"/>
                  </a:lnTo>
                  <a:lnTo>
                    <a:pt x="15885" y="10296"/>
                  </a:lnTo>
                  <a:lnTo>
                    <a:pt x="14930" y="15744"/>
                  </a:lnTo>
                  <a:lnTo>
                    <a:pt x="15885" y="21396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03151" y="1200672"/>
              <a:ext cx="21868" cy="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2357"/>
                  </a:lnTo>
                  <a:lnTo>
                    <a:pt x="19441" y="15421"/>
                  </a:lnTo>
                  <a:lnTo>
                    <a:pt x="17281" y="18536"/>
                  </a:lnTo>
                  <a:lnTo>
                    <a:pt x="15122" y="21600"/>
                  </a:lnTo>
                  <a:lnTo>
                    <a:pt x="11521" y="18536"/>
                  </a:lnTo>
                  <a:lnTo>
                    <a:pt x="6478" y="18536"/>
                  </a:lnTo>
                  <a:lnTo>
                    <a:pt x="2159" y="15421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398772" y="1210879"/>
              <a:ext cx="17496" cy="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5421"/>
                  </a:lnTo>
                  <a:lnTo>
                    <a:pt x="18004" y="21600"/>
                  </a:lnTo>
                  <a:lnTo>
                    <a:pt x="0" y="21600"/>
                  </a:lnTo>
                  <a:lnTo>
                    <a:pt x="2699" y="3064"/>
                  </a:lnTo>
                  <a:lnTo>
                    <a:pt x="9002" y="0"/>
                  </a:lnTo>
                  <a:lnTo>
                    <a:pt x="15305" y="30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95126" y="1221810"/>
              <a:ext cx="21142" cy="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22"/>
                  </a:moveTo>
                  <a:lnTo>
                    <a:pt x="18624" y="18878"/>
                  </a:lnTo>
                  <a:lnTo>
                    <a:pt x="13408" y="21600"/>
                  </a:lnTo>
                  <a:lnTo>
                    <a:pt x="6708" y="18878"/>
                  </a:lnTo>
                  <a:lnTo>
                    <a:pt x="749" y="18878"/>
                  </a:lnTo>
                  <a:lnTo>
                    <a:pt x="0" y="16200"/>
                  </a:lnTo>
                  <a:lnTo>
                    <a:pt x="0" y="5400"/>
                  </a:lnTo>
                  <a:lnTo>
                    <a:pt x="5216" y="0"/>
                  </a:lnTo>
                  <a:lnTo>
                    <a:pt x="11175" y="0"/>
                  </a:lnTo>
                  <a:lnTo>
                    <a:pt x="16391" y="2722"/>
                  </a:lnTo>
                  <a:lnTo>
                    <a:pt x="21600" y="27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4582" y="1277212"/>
              <a:ext cx="791707" cy="1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203"/>
                  </a:moveTo>
                  <a:lnTo>
                    <a:pt x="21600" y="8007"/>
                  </a:lnTo>
                  <a:lnTo>
                    <a:pt x="21600" y="12799"/>
                  </a:lnTo>
                  <a:lnTo>
                    <a:pt x="21560" y="17603"/>
                  </a:lnTo>
                  <a:lnTo>
                    <a:pt x="21481" y="20793"/>
                  </a:lnTo>
                  <a:lnTo>
                    <a:pt x="10760" y="20793"/>
                  </a:lnTo>
                  <a:lnTo>
                    <a:pt x="9746" y="21600"/>
                  </a:lnTo>
                  <a:lnTo>
                    <a:pt x="20" y="21600"/>
                  </a:lnTo>
                  <a:lnTo>
                    <a:pt x="0" y="16796"/>
                  </a:lnTo>
                  <a:lnTo>
                    <a:pt x="0" y="5599"/>
                  </a:lnTo>
                  <a:lnTo>
                    <a:pt x="80" y="1601"/>
                  </a:lnTo>
                  <a:lnTo>
                    <a:pt x="1472" y="1601"/>
                  </a:lnTo>
                  <a:lnTo>
                    <a:pt x="2049" y="807"/>
                  </a:lnTo>
                  <a:lnTo>
                    <a:pt x="6842" y="807"/>
                  </a:lnTo>
                  <a:lnTo>
                    <a:pt x="7797" y="0"/>
                  </a:lnTo>
                  <a:lnTo>
                    <a:pt x="18159" y="0"/>
                  </a:lnTo>
                  <a:lnTo>
                    <a:pt x="18875" y="807"/>
                  </a:lnTo>
                  <a:lnTo>
                    <a:pt x="20108" y="807"/>
                  </a:lnTo>
                  <a:lnTo>
                    <a:pt x="20606" y="1601"/>
                  </a:lnTo>
                  <a:lnTo>
                    <a:pt x="21003" y="1601"/>
                  </a:lnTo>
                  <a:lnTo>
                    <a:pt x="21322" y="2409"/>
                  </a:lnTo>
                  <a:lnTo>
                    <a:pt x="21501" y="2409"/>
                  </a:lnTo>
                  <a:lnTo>
                    <a:pt x="21580" y="3203"/>
                  </a:lnTo>
                  <a:close/>
                </a:path>
              </a:pathLst>
            </a:custGeom>
            <a:solidFill>
              <a:srgbClr val="C69E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0828" y="1310753"/>
              <a:ext cx="745054" cy="122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558" y="2700"/>
                  </a:lnTo>
                  <a:lnTo>
                    <a:pt x="21515" y="5528"/>
                  </a:lnTo>
                  <a:lnTo>
                    <a:pt x="21452" y="8228"/>
                  </a:lnTo>
                  <a:lnTo>
                    <a:pt x="21367" y="11056"/>
                  </a:lnTo>
                  <a:lnTo>
                    <a:pt x="21283" y="13757"/>
                  </a:lnTo>
                  <a:lnTo>
                    <a:pt x="21198" y="16457"/>
                  </a:lnTo>
                  <a:lnTo>
                    <a:pt x="21072" y="19030"/>
                  </a:lnTo>
                  <a:lnTo>
                    <a:pt x="20945" y="21600"/>
                  </a:lnTo>
                  <a:lnTo>
                    <a:pt x="3360" y="21600"/>
                  </a:lnTo>
                  <a:lnTo>
                    <a:pt x="2748" y="21472"/>
                  </a:lnTo>
                  <a:lnTo>
                    <a:pt x="846" y="21472"/>
                  </a:lnTo>
                  <a:lnTo>
                    <a:pt x="0" y="3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69E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7618098" y="3600419"/>
            <a:ext cx="942689" cy="1354170"/>
            <a:chOff x="8" y="11"/>
            <a:chExt cx="942688" cy="1354168"/>
          </a:xfrm>
        </p:grpSpPr>
        <p:sp>
          <p:nvSpPr>
            <p:cNvPr id="247" name="Shape 247"/>
            <p:cNvSpPr/>
            <p:nvPr/>
          </p:nvSpPr>
          <p:spPr>
            <a:xfrm>
              <a:off x="8" y="11"/>
              <a:ext cx="942689" cy="135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30" y="192"/>
                  </a:moveTo>
                  <a:lnTo>
                    <a:pt x="18644" y="374"/>
                  </a:lnTo>
                  <a:lnTo>
                    <a:pt x="18651" y="556"/>
                  </a:lnTo>
                  <a:lnTo>
                    <a:pt x="18637" y="738"/>
                  </a:lnTo>
                  <a:lnTo>
                    <a:pt x="18630" y="925"/>
                  </a:lnTo>
                  <a:lnTo>
                    <a:pt x="18586" y="1289"/>
                  </a:lnTo>
                  <a:lnTo>
                    <a:pt x="18564" y="1471"/>
                  </a:lnTo>
                  <a:lnTo>
                    <a:pt x="18557" y="1653"/>
                  </a:lnTo>
                  <a:lnTo>
                    <a:pt x="18550" y="1693"/>
                  </a:lnTo>
                  <a:lnTo>
                    <a:pt x="18542" y="1734"/>
                  </a:lnTo>
                  <a:lnTo>
                    <a:pt x="18528" y="1774"/>
                  </a:lnTo>
                  <a:lnTo>
                    <a:pt x="18520" y="1820"/>
                  </a:lnTo>
                  <a:lnTo>
                    <a:pt x="18506" y="1860"/>
                  </a:lnTo>
                  <a:lnTo>
                    <a:pt x="18506" y="1906"/>
                  </a:lnTo>
                  <a:lnTo>
                    <a:pt x="18499" y="1946"/>
                  </a:lnTo>
                  <a:lnTo>
                    <a:pt x="18513" y="1987"/>
                  </a:lnTo>
                  <a:lnTo>
                    <a:pt x="18680" y="1815"/>
                  </a:lnTo>
                  <a:lnTo>
                    <a:pt x="18840" y="1643"/>
                  </a:lnTo>
                  <a:lnTo>
                    <a:pt x="18985" y="1461"/>
                  </a:lnTo>
                  <a:lnTo>
                    <a:pt x="19145" y="1284"/>
                  </a:lnTo>
                  <a:lnTo>
                    <a:pt x="19312" y="1107"/>
                  </a:lnTo>
                  <a:lnTo>
                    <a:pt x="19501" y="950"/>
                  </a:lnTo>
                  <a:lnTo>
                    <a:pt x="19719" y="804"/>
                  </a:lnTo>
                  <a:lnTo>
                    <a:pt x="19973" y="677"/>
                  </a:lnTo>
                  <a:lnTo>
                    <a:pt x="20031" y="672"/>
                  </a:lnTo>
                  <a:lnTo>
                    <a:pt x="20089" y="677"/>
                  </a:lnTo>
                  <a:lnTo>
                    <a:pt x="20140" y="687"/>
                  </a:lnTo>
                  <a:lnTo>
                    <a:pt x="20198" y="703"/>
                  </a:lnTo>
                  <a:lnTo>
                    <a:pt x="20242" y="718"/>
                  </a:lnTo>
                  <a:lnTo>
                    <a:pt x="20285" y="748"/>
                  </a:lnTo>
                  <a:lnTo>
                    <a:pt x="20322" y="778"/>
                  </a:lnTo>
                  <a:lnTo>
                    <a:pt x="20351" y="819"/>
                  </a:lnTo>
                  <a:lnTo>
                    <a:pt x="20373" y="854"/>
                  </a:lnTo>
                  <a:lnTo>
                    <a:pt x="20394" y="895"/>
                  </a:lnTo>
                  <a:lnTo>
                    <a:pt x="20416" y="930"/>
                  </a:lnTo>
                  <a:lnTo>
                    <a:pt x="20438" y="976"/>
                  </a:lnTo>
                  <a:lnTo>
                    <a:pt x="20445" y="1011"/>
                  </a:lnTo>
                  <a:lnTo>
                    <a:pt x="20445" y="1051"/>
                  </a:lnTo>
                  <a:lnTo>
                    <a:pt x="20431" y="1092"/>
                  </a:lnTo>
                  <a:lnTo>
                    <a:pt x="20409" y="1137"/>
                  </a:lnTo>
                  <a:lnTo>
                    <a:pt x="20358" y="1334"/>
                  </a:lnTo>
                  <a:lnTo>
                    <a:pt x="20300" y="1532"/>
                  </a:lnTo>
                  <a:lnTo>
                    <a:pt x="20227" y="1719"/>
                  </a:lnTo>
                  <a:lnTo>
                    <a:pt x="20155" y="1911"/>
                  </a:lnTo>
                  <a:lnTo>
                    <a:pt x="20067" y="2098"/>
                  </a:lnTo>
                  <a:lnTo>
                    <a:pt x="19988" y="2285"/>
                  </a:lnTo>
                  <a:lnTo>
                    <a:pt x="19900" y="2467"/>
                  </a:lnTo>
                  <a:lnTo>
                    <a:pt x="19828" y="2659"/>
                  </a:lnTo>
                  <a:lnTo>
                    <a:pt x="19871" y="2649"/>
                  </a:lnTo>
                  <a:lnTo>
                    <a:pt x="20009" y="2527"/>
                  </a:lnTo>
                  <a:lnTo>
                    <a:pt x="20147" y="2411"/>
                  </a:lnTo>
                  <a:lnTo>
                    <a:pt x="20278" y="2295"/>
                  </a:lnTo>
                  <a:lnTo>
                    <a:pt x="20431" y="2179"/>
                  </a:lnTo>
                  <a:lnTo>
                    <a:pt x="20576" y="2067"/>
                  </a:lnTo>
                  <a:lnTo>
                    <a:pt x="20743" y="1966"/>
                  </a:lnTo>
                  <a:lnTo>
                    <a:pt x="20925" y="1880"/>
                  </a:lnTo>
                  <a:lnTo>
                    <a:pt x="21128" y="1815"/>
                  </a:lnTo>
                  <a:lnTo>
                    <a:pt x="21193" y="1799"/>
                  </a:lnTo>
                  <a:lnTo>
                    <a:pt x="21259" y="1799"/>
                  </a:lnTo>
                  <a:lnTo>
                    <a:pt x="21317" y="1805"/>
                  </a:lnTo>
                  <a:lnTo>
                    <a:pt x="21375" y="1820"/>
                  </a:lnTo>
                  <a:lnTo>
                    <a:pt x="21418" y="1840"/>
                  </a:lnTo>
                  <a:lnTo>
                    <a:pt x="21469" y="1870"/>
                  </a:lnTo>
                  <a:lnTo>
                    <a:pt x="21513" y="1901"/>
                  </a:lnTo>
                  <a:lnTo>
                    <a:pt x="21564" y="1946"/>
                  </a:lnTo>
                  <a:lnTo>
                    <a:pt x="21600" y="2103"/>
                  </a:lnTo>
                  <a:lnTo>
                    <a:pt x="21600" y="2255"/>
                  </a:lnTo>
                  <a:lnTo>
                    <a:pt x="21564" y="2401"/>
                  </a:lnTo>
                  <a:lnTo>
                    <a:pt x="21513" y="2548"/>
                  </a:lnTo>
                  <a:lnTo>
                    <a:pt x="21433" y="2684"/>
                  </a:lnTo>
                  <a:lnTo>
                    <a:pt x="21360" y="2826"/>
                  </a:lnTo>
                  <a:lnTo>
                    <a:pt x="21273" y="2962"/>
                  </a:lnTo>
                  <a:lnTo>
                    <a:pt x="21215" y="3104"/>
                  </a:lnTo>
                  <a:lnTo>
                    <a:pt x="20954" y="3412"/>
                  </a:lnTo>
                  <a:lnTo>
                    <a:pt x="20765" y="3741"/>
                  </a:lnTo>
                  <a:lnTo>
                    <a:pt x="20598" y="4079"/>
                  </a:lnTo>
                  <a:lnTo>
                    <a:pt x="20452" y="4423"/>
                  </a:lnTo>
                  <a:lnTo>
                    <a:pt x="20278" y="4752"/>
                  </a:lnTo>
                  <a:lnTo>
                    <a:pt x="20075" y="5075"/>
                  </a:lnTo>
                  <a:lnTo>
                    <a:pt x="19799" y="5379"/>
                  </a:lnTo>
                  <a:lnTo>
                    <a:pt x="19450" y="5651"/>
                  </a:lnTo>
                  <a:lnTo>
                    <a:pt x="19399" y="5692"/>
                  </a:lnTo>
                  <a:lnTo>
                    <a:pt x="19341" y="5737"/>
                  </a:lnTo>
                  <a:lnTo>
                    <a:pt x="19276" y="5773"/>
                  </a:lnTo>
                  <a:lnTo>
                    <a:pt x="19211" y="5808"/>
                  </a:lnTo>
                  <a:lnTo>
                    <a:pt x="19138" y="5839"/>
                  </a:lnTo>
                  <a:lnTo>
                    <a:pt x="19080" y="5879"/>
                  </a:lnTo>
                  <a:lnTo>
                    <a:pt x="19022" y="5914"/>
                  </a:lnTo>
                  <a:lnTo>
                    <a:pt x="18993" y="5965"/>
                  </a:lnTo>
                  <a:lnTo>
                    <a:pt x="18993" y="6030"/>
                  </a:lnTo>
                  <a:lnTo>
                    <a:pt x="18978" y="6182"/>
                  </a:lnTo>
                  <a:lnTo>
                    <a:pt x="18978" y="6258"/>
                  </a:lnTo>
                  <a:lnTo>
                    <a:pt x="18971" y="6324"/>
                  </a:lnTo>
                  <a:lnTo>
                    <a:pt x="18993" y="6389"/>
                  </a:lnTo>
                  <a:lnTo>
                    <a:pt x="19029" y="6445"/>
                  </a:lnTo>
                  <a:lnTo>
                    <a:pt x="19102" y="6496"/>
                  </a:lnTo>
                  <a:lnTo>
                    <a:pt x="19138" y="6490"/>
                  </a:lnTo>
                  <a:lnTo>
                    <a:pt x="19182" y="6506"/>
                  </a:lnTo>
                  <a:lnTo>
                    <a:pt x="19211" y="6521"/>
                  </a:lnTo>
                  <a:lnTo>
                    <a:pt x="19247" y="6546"/>
                  </a:lnTo>
                  <a:lnTo>
                    <a:pt x="19269" y="6566"/>
                  </a:lnTo>
                  <a:lnTo>
                    <a:pt x="19298" y="6592"/>
                  </a:lnTo>
                  <a:lnTo>
                    <a:pt x="19319" y="6617"/>
                  </a:lnTo>
                  <a:lnTo>
                    <a:pt x="19348" y="6637"/>
                  </a:lnTo>
                  <a:lnTo>
                    <a:pt x="19363" y="6743"/>
                  </a:lnTo>
                  <a:lnTo>
                    <a:pt x="19399" y="6859"/>
                  </a:lnTo>
                  <a:lnTo>
                    <a:pt x="19443" y="6971"/>
                  </a:lnTo>
                  <a:lnTo>
                    <a:pt x="19486" y="7087"/>
                  </a:lnTo>
                  <a:lnTo>
                    <a:pt x="19501" y="7198"/>
                  </a:lnTo>
                  <a:lnTo>
                    <a:pt x="19501" y="7309"/>
                  </a:lnTo>
                  <a:lnTo>
                    <a:pt x="19450" y="7416"/>
                  </a:lnTo>
                  <a:lnTo>
                    <a:pt x="19363" y="7522"/>
                  </a:lnTo>
                  <a:lnTo>
                    <a:pt x="19407" y="7663"/>
                  </a:lnTo>
                  <a:lnTo>
                    <a:pt x="19457" y="7810"/>
                  </a:lnTo>
                  <a:lnTo>
                    <a:pt x="19494" y="7962"/>
                  </a:lnTo>
                  <a:lnTo>
                    <a:pt x="19530" y="8118"/>
                  </a:lnTo>
                  <a:lnTo>
                    <a:pt x="19552" y="8270"/>
                  </a:lnTo>
                  <a:lnTo>
                    <a:pt x="19574" y="8427"/>
                  </a:lnTo>
                  <a:lnTo>
                    <a:pt x="19588" y="8583"/>
                  </a:lnTo>
                  <a:lnTo>
                    <a:pt x="19610" y="8750"/>
                  </a:lnTo>
                  <a:lnTo>
                    <a:pt x="19639" y="8760"/>
                  </a:lnTo>
                  <a:lnTo>
                    <a:pt x="19617" y="8876"/>
                  </a:lnTo>
                  <a:lnTo>
                    <a:pt x="19617" y="8993"/>
                  </a:lnTo>
                  <a:lnTo>
                    <a:pt x="19624" y="9114"/>
                  </a:lnTo>
                  <a:lnTo>
                    <a:pt x="19639" y="9235"/>
                  </a:lnTo>
                  <a:lnTo>
                    <a:pt x="19646" y="9357"/>
                  </a:lnTo>
                  <a:lnTo>
                    <a:pt x="19661" y="9483"/>
                  </a:lnTo>
                  <a:lnTo>
                    <a:pt x="19668" y="9610"/>
                  </a:lnTo>
                  <a:lnTo>
                    <a:pt x="19668" y="9741"/>
                  </a:lnTo>
                  <a:lnTo>
                    <a:pt x="19697" y="9761"/>
                  </a:lnTo>
                  <a:lnTo>
                    <a:pt x="19712" y="10019"/>
                  </a:lnTo>
                  <a:lnTo>
                    <a:pt x="19719" y="10277"/>
                  </a:lnTo>
                  <a:lnTo>
                    <a:pt x="19712" y="10534"/>
                  </a:lnTo>
                  <a:lnTo>
                    <a:pt x="19697" y="10797"/>
                  </a:lnTo>
                  <a:lnTo>
                    <a:pt x="19668" y="11055"/>
                  </a:lnTo>
                  <a:lnTo>
                    <a:pt x="19646" y="11313"/>
                  </a:lnTo>
                  <a:lnTo>
                    <a:pt x="19617" y="11571"/>
                  </a:lnTo>
                  <a:lnTo>
                    <a:pt x="19595" y="11834"/>
                  </a:lnTo>
                  <a:lnTo>
                    <a:pt x="19544" y="12061"/>
                  </a:lnTo>
                  <a:lnTo>
                    <a:pt x="19501" y="12294"/>
                  </a:lnTo>
                  <a:lnTo>
                    <a:pt x="19443" y="12521"/>
                  </a:lnTo>
                  <a:lnTo>
                    <a:pt x="19392" y="12754"/>
                  </a:lnTo>
                  <a:lnTo>
                    <a:pt x="19327" y="12976"/>
                  </a:lnTo>
                  <a:lnTo>
                    <a:pt x="19261" y="13204"/>
                  </a:lnTo>
                  <a:lnTo>
                    <a:pt x="19116" y="13648"/>
                  </a:lnTo>
                  <a:lnTo>
                    <a:pt x="19182" y="13628"/>
                  </a:lnTo>
                  <a:lnTo>
                    <a:pt x="19254" y="13613"/>
                  </a:lnTo>
                  <a:lnTo>
                    <a:pt x="19319" y="13593"/>
                  </a:lnTo>
                  <a:lnTo>
                    <a:pt x="19392" y="13578"/>
                  </a:lnTo>
                  <a:lnTo>
                    <a:pt x="19457" y="13563"/>
                  </a:lnTo>
                  <a:lnTo>
                    <a:pt x="19530" y="13557"/>
                  </a:lnTo>
                  <a:lnTo>
                    <a:pt x="19603" y="13563"/>
                  </a:lnTo>
                  <a:lnTo>
                    <a:pt x="19683" y="13588"/>
                  </a:lnTo>
                  <a:lnTo>
                    <a:pt x="19748" y="13613"/>
                  </a:lnTo>
                  <a:lnTo>
                    <a:pt x="19813" y="13648"/>
                  </a:lnTo>
                  <a:lnTo>
                    <a:pt x="19857" y="13689"/>
                  </a:lnTo>
                  <a:lnTo>
                    <a:pt x="19908" y="13739"/>
                  </a:lnTo>
                  <a:lnTo>
                    <a:pt x="19937" y="13785"/>
                  </a:lnTo>
                  <a:lnTo>
                    <a:pt x="19966" y="13841"/>
                  </a:lnTo>
                  <a:lnTo>
                    <a:pt x="19980" y="13896"/>
                  </a:lnTo>
                  <a:lnTo>
                    <a:pt x="19988" y="13957"/>
                  </a:lnTo>
                  <a:lnTo>
                    <a:pt x="19988" y="14058"/>
                  </a:lnTo>
                  <a:lnTo>
                    <a:pt x="19973" y="14159"/>
                  </a:lnTo>
                  <a:lnTo>
                    <a:pt x="19944" y="14255"/>
                  </a:lnTo>
                  <a:lnTo>
                    <a:pt x="19908" y="14351"/>
                  </a:lnTo>
                  <a:lnTo>
                    <a:pt x="19857" y="14442"/>
                  </a:lnTo>
                  <a:lnTo>
                    <a:pt x="19813" y="14533"/>
                  </a:lnTo>
                  <a:lnTo>
                    <a:pt x="19697" y="14715"/>
                  </a:lnTo>
                  <a:lnTo>
                    <a:pt x="19712" y="14821"/>
                  </a:lnTo>
                  <a:lnTo>
                    <a:pt x="19733" y="14932"/>
                  </a:lnTo>
                  <a:lnTo>
                    <a:pt x="19755" y="15049"/>
                  </a:lnTo>
                  <a:lnTo>
                    <a:pt x="19777" y="15170"/>
                  </a:lnTo>
                  <a:lnTo>
                    <a:pt x="19777" y="15281"/>
                  </a:lnTo>
                  <a:lnTo>
                    <a:pt x="19763" y="15397"/>
                  </a:lnTo>
                  <a:lnTo>
                    <a:pt x="19719" y="15504"/>
                  </a:lnTo>
                  <a:lnTo>
                    <a:pt x="19654" y="15610"/>
                  </a:lnTo>
                  <a:lnTo>
                    <a:pt x="19494" y="15847"/>
                  </a:lnTo>
                  <a:lnTo>
                    <a:pt x="19378" y="16100"/>
                  </a:lnTo>
                  <a:lnTo>
                    <a:pt x="19269" y="16358"/>
                  </a:lnTo>
                  <a:lnTo>
                    <a:pt x="19152" y="16616"/>
                  </a:lnTo>
                  <a:lnTo>
                    <a:pt x="19000" y="16853"/>
                  </a:lnTo>
                  <a:lnTo>
                    <a:pt x="18804" y="17071"/>
                  </a:lnTo>
                  <a:lnTo>
                    <a:pt x="18535" y="17253"/>
                  </a:lnTo>
                  <a:lnTo>
                    <a:pt x="18179" y="17394"/>
                  </a:lnTo>
                  <a:lnTo>
                    <a:pt x="18136" y="17389"/>
                  </a:lnTo>
                  <a:lnTo>
                    <a:pt x="18048" y="17389"/>
                  </a:lnTo>
                  <a:lnTo>
                    <a:pt x="18005" y="17394"/>
                  </a:lnTo>
                  <a:lnTo>
                    <a:pt x="17874" y="17516"/>
                  </a:lnTo>
                  <a:lnTo>
                    <a:pt x="17765" y="17647"/>
                  </a:lnTo>
                  <a:lnTo>
                    <a:pt x="17656" y="17783"/>
                  </a:lnTo>
                  <a:lnTo>
                    <a:pt x="17555" y="17925"/>
                  </a:lnTo>
                  <a:lnTo>
                    <a:pt x="17453" y="18061"/>
                  </a:lnTo>
                  <a:lnTo>
                    <a:pt x="17358" y="18208"/>
                  </a:lnTo>
                  <a:lnTo>
                    <a:pt x="17257" y="18350"/>
                  </a:lnTo>
                  <a:lnTo>
                    <a:pt x="17155" y="18491"/>
                  </a:lnTo>
                  <a:lnTo>
                    <a:pt x="16995" y="18825"/>
                  </a:lnTo>
                  <a:lnTo>
                    <a:pt x="17039" y="18896"/>
                  </a:lnTo>
                  <a:lnTo>
                    <a:pt x="17090" y="18966"/>
                  </a:lnTo>
                  <a:lnTo>
                    <a:pt x="17148" y="19037"/>
                  </a:lnTo>
                  <a:lnTo>
                    <a:pt x="17213" y="19108"/>
                  </a:lnTo>
                  <a:lnTo>
                    <a:pt x="17271" y="19174"/>
                  </a:lnTo>
                  <a:lnTo>
                    <a:pt x="17337" y="19244"/>
                  </a:lnTo>
                  <a:lnTo>
                    <a:pt x="17402" y="19310"/>
                  </a:lnTo>
                  <a:lnTo>
                    <a:pt x="17467" y="19376"/>
                  </a:lnTo>
                  <a:lnTo>
                    <a:pt x="17576" y="19533"/>
                  </a:lnTo>
                  <a:lnTo>
                    <a:pt x="17685" y="19694"/>
                  </a:lnTo>
                  <a:lnTo>
                    <a:pt x="17794" y="19851"/>
                  </a:lnTo>
                  <a:lnTo>
                    <a:pt x="17903" y="20013"/>
                  </a:lnTo>
                  <a:lnTo>
                    <a:pt x="18005" y="20169"/>
                  </a:lnTo>
                  <a:lnTo>
                    <a:pt x="18114" y="20331"/>
                  </a:lnTo>
                  <a:lnTo>
                    <a:pt x="18208" y="20493"/>
                  </a:lnTo>
                  <a:lnTo>
                    <a:pt x="18310" y="20655"/>
                  </a:lnTo>
                  <a:lnTo>
                    <a:pt x="18346" y="20670"/>
                  </a:lnTo>
                  <a:lnTo>
                    <a:pt x="18375" y="20700"/>
                  </a:lnTo>
                  <a:lnTo>
                    <a:pt x="18397" y="20731"/>
                  </a:lnTo>
                  <a:lnTo>
                    <a:pt x="18419" y="20761"/>
                  </a:lnTo>
                  <a:lnTo>
                    <a:pt x="18433" y="20786"/>
                  </a:lnTo>
                  <a:lnTo>
                    <a:pt x="18455" y="20811"/>
                  </a:lnTo>
                  <a:lnTo>
                    <a:pt x="18477" y="20832"/>
                  </a:lnTo>
                  <a:lnTo>
                    <a:pt x="18513" y="20847"/>
                  </a:lnTo>
                  <a:lnTo>
                    <a:pt x="18520" y="20892"/>
                  </a:lnTo>
                  <a:lnTo>
                    <a:pt x="18557" y="20933"/>
                  </a:lnTo>
                  <a:lnTo>
                    <a:pt x="18600" y="20968"/>
                  </a:lnTo>
                  <a:lnTo>
                    <a:pt x="18644" y="21019"/>
                  </a:lnTo>
                  <a:lnTo>
                    <a:pt x="18579" y="21019"/>
                  </a:lnTo>
                  <a:lnTo>
                    <a:pt x="18528" y="21003"/>
                  </a:lnTo>
                  <a:lnTo>
                    <a:pt x="18484" y="20978"/>
                  </a:lnTo>
                  <a:lnTo>
                    <a:pt x="18441" y="20958"/>
                  </a:lnTo>
                  <a:lnTo>
                    <a:pt x="18441" y="20983"/>
                  </a:lnTo>
                  <a:lnTo>
                    <a:pt x="18448" y="21019"/>
                  </a:lnTo>
                  <a:lnTo>
                    <a:pt x="18448" y="21049"/>
                  </a:lnTo>
                  <a:lnTo>
                    <a:pt x="18455" y="21089"/>
                  </a:lnTo>
                  <a:lnTo>
                    <a:pt x="18462" y="21120"/>
                  </a:lnTo>
                  <a:lnTo>
                    <a:pt x="18484" y="21150"/>
                  </a:lnTo>
                  <a:lnTo>
                    <a:pt x="18506" y="21175"/>
                  </a:lnTo>
                  <a:lnTo>
                    <a:pt x="18542" y="21201"/>
                  </a:lnTo>
                  <a:lnTo>
                    <a:pt x="18804" y="21201"/>
                  </a:lnTo>
                  <a:lnTo>
                    <a:pt x="18927" y="21196"/>
                  </a:lnTo>
                  <a:lnTo>
                    <a:pt x="19058" y="21191"/>
                  </a:lnTo>
                  <a:lnTo>
                    <a:pt x="19182" y="21185"/>
                  </a:lnTo>
                  <a:lnTo>
                    <a:pt x="19305" y="21185"/>
                  </a:lnTo>
                  <a:lnTo>
                    <a:pt x="19428" y="21191"/>
                  </a:lnTo>
                  <a:lnTo>
                    <a:pt x="19552" y="21211"/>
                  </a:lnTo>
                  <a:lnTo>
                    <a:pt x="19748" y="21191"/>
                  </a:lnTo>
                  <a:lnTo>
                    <a:pt x="20176" y="21191"/>
                  </a:lnTo>
                  <a:lnTo>
                    <a:pt x="20394" y="21201"/>
                  </a:lnTo>
                  <a:lnTo>
                    <a:pt x="20605" y="21206"/>
                  </a:lnTo>
                  <a:lnTo>
                    <a:pt x="20823" y="21211"/>
                  </a:lnTo>
                  <a:lnTo>
                    <a:pt x="21244" y="21201"/>
                  </a:lnTo>
                  <a:lnTo>
                    <a:pt x="21259" y="21246"/>
                  </a:lnTo>
                  <a:lnTo>
                    <a:pt x="21237" y="21292"/>
                  </a:lnTo>
                  <a:lnTo>
                    <a:pt x="21186" y="21312"/>
                  </a:lnTo>
                  <a:lnTo>
                    <a:pt x="21128" y="21322"/>
                  </a:lnTo>
                  <a:lnTo>
                    <a:pt x="20975" y="21307"/>
                  </a:lnTo>
                  <a:lnTo>
                    <a:pt x="20380" y="21307"/>
                  </a:lnTo>
                  <a:lnTo>
                    <a:pt x="20227" y="21312"/>
                  </a:lnTo>
                  <a:lnTo>
                    <a:pt x="20082" y="21317"/>
                  </a:lnTo>
                  <a:lnTo>
                    <a:pt x="19944" y="21322"/>
                  </a:lnTo>
                  <a:lnTo>
                    <a:pt x="19973" y="21302"/>
                  </a:lnTo>
                  <a:lnTo>
                    <a:pt x="19944" y="21292"/>
                  </a:lnTo>
                  <a:lnTo>
                    <a:pt x="19922" y="21297"/>
                  </a:lnTo>
                  <a:lnTo>
                    <a:pt x="19900" y="21312"/>
                  </a:lnTo>
                  <a:lnTo>
                    <a:pt x="19886" y="21322"/>
                  </a:lnTo>
                  <a:lnTo>
                    <a:pt x="16574" y="21312"/>
                  </a:lnTo>
                  <a:lnTo>
                    <a:pt x="14882" y="21312"/>
                  </a:lnTo>
                  <a:lnTo>
                    <a:pt x="14649" y="21322"/>
                  </a:lnTo>
                  <a:lnTo>
                    <a:pt x="14490" y="21367"/>
                  </a:lnTo>
                  <a:lnTo>
                    <a:pt x="14337" y="21398"/>
                  </a:lnTo>
                  <a:lnTo>
                    <a:pt x="14177" y="21413"/>
                  </a:lnTo>
                  <a:lnTo>
                    <a:pt x="14025" y="21423"/>
                  </a:lnTo>
                  <a:lnTo>
                    <a:pt x="13698" y="21423"/>
                  </a:lnTo>
                  <a:lnTo>
                    <a:pt x="13538" y="21428"/>
                  </a:lnTo>
                  <a:lnTo>
                    <a:pt x="13378" y="21443"/>
                  </a:lnTo>
                  <a:lnTo>
                    <a:pt x="13240" y="21453"/>
                  </a:lnTo>
                  <a:lnTo>
                    <a:pt x="13110" y="21473"/>
                  </a:lnTo>
                  <a:lnTo>
                    <a:pt x="12979" y="21494"/>
                  </a:lnTo>
                  <a:lnTo>
                    <a:pt x="12848" y="21519"/>
                  </a:lnTo>
                  <a:lnTo>
                    <a:pt x="12710" y="21534"/>
                  </a:lnTo>
                  <a:lnTo>
                    <a:pt x="12579" y="21554"/>
                  </a:lnTo>
                  <a:lnTo>
                    <a:pt x="12441" y="21565"/>
                  </a:lnTo>
                  <a:lnTo>
                    <a:pt x="12303" y="21575"/>
                  </a:lnTo>
                  <a:lnTo>
                    <a:pt x="11984" y="21585"/>
                  </a:lnTo>
                  <a:lnTo>
                    <a:pt x="11671" y="21595"/>
                  </a:lnTo>
                  <a:lnTo>
                    <a:pt x="11352" y="21595"/>
                  </a:lnTo>
                  <a:lnTo>
                    <a:pt x="11032" y="21600"/>
                  </a:lnTo>
                  <a:lnTo>
                    <a:pt x="10706" y="21595"/>
                  </a:lnTo>
                  <a:lnTo>
                    <a:pt x="9718" y="21595"/>
                  </a:lnTo>
                  <a:lnTo>
                    <a:pt x="9587" y="21575"/>
                  </a:lnTo>
                  <a:lnTo>
                    <a:pt x="9456" y="21560"/>
                  </a:lnTo>
                  <a:lnTo>
                    <a:pt x="9326" y="21539"/>
                  </a:lnTo>
                  <a:lnTo>
                    <a:pt x="9195" y="21524"/>
                  </a:lnTo>
                  <a:lnTo>
                    <a:pt x="9064" y="21499"/>
                  </a:lnTo>
                  <a:lnTo>
                    <a:pt x="8948" y="21473"/>
                  </a:lnTo>
                  <a:lnTo>
                    <a:pt x="8824" y="21433"/>
                  </a:lnTo>
                  <a:lnTo>
                    <a:pt x="8715" y="21393"/>
                  </a:lnTo>
                  <a:lnTo>
                    <a:pt x="8672" y="21398"/>
                  </a:lnTo>
                  <a:lnTo>
                    <a:pt x="8628" y="21408"/>
                  </a:lnTo>
                  <a:lnTo>
                    <a:pt x="8592" y="21398"/>
                  </a:lnTo>
                  <a:lnTo>
                    <a:pt x="8570" y="21372"/>
                  </a:lnTo>
                  <a:lnTo>
                    <a:pt x="8381" y="21327"/>
                  </a:lnTo>
                  <a:lnTo>
                    <a:pt x="8200" y="21307"/>
                  </a:lnTo>
                  <a:lnTo>
                    <a:pt x="8018" y="21292"/>
                  </a:lnTo>
                  <a:lnTo>
                    <a:pt x="7640" y="21292"/>
                  </a:lnTo>
                  <a:lnTo>
                    <a:pt x="7459" y="21302"/>
                  </a:lnTo>
                  <a:lnTo>
                    <a:pt x="7081" y="21302"/>
                  </a:lnTo>
                  <a:lnTo>
                    <a:pt x="6195" y="21287"/>
                  </a:lnTo>
                  <a:lnTo>
                    <a:pt x="4430" y="21287"/>
                  </a:lnTo>
                  <a:lnTo>
                    <a:pt x="3544" y="21297"/>
                  </a:lnTo>
                  <a:lnTo>
                    <a:pt x="2658" y="21297"/>
                  </a:lnTo>
                  <a:lnTo>
                    <a:pt x="1779" y="21302"/>
                  </a:lnTo>
                  <a:lnTo>
                    <a:pt x="901" y="21297"/>
                  </a:lnTo>
                  <a:lnTo>
                    <a:pt x="36" y="21292"/>
                  </a:lnTo>
                  <a:lnTo>
                    <a:pt x="0" y="21266"/>
                  </a:lnTo>
                  <a:lnTo>
                    <a:pt x="15" y="21246"/>
                  </a:lnTo>
                  <a:lnTo>
                    <a:pt x="36" y="21221"/>
                  </a:lnTo>
                  <a:lnTo>
                    <a:pt x="51" y="21201"/>
                  </a:lnTo>
                  <a:lnTo>
                    <a:pt x="349" y="21191"/>
                  </a:lnTo>
                  <a:lnTo>
                    <a:pt x="639" y="21185"/>
                  </a:lnTo>
                  <a:lnTo>
                    <a:pt x="922" y="21185"/>
                  </a:lnTo>
                  <a:lnTo>
                    <a:pt x="1206" y="21191"/>
                  </a:lnTo>
                  <a:lnTo>
                    <a:pt x="1482" y="21191"/>
                  </a:lnTo>
                  <a:lnTo>
                    <a:pt x="1772" y="21196"/>
                  </a:lnTo>
                  <a:lnTo>
                    <a:pt x="2055" y="21201"/>
                  </a:lnTo>
                  <a:lnTo>
                    <a:pt x="2360" y="21211"/>
                  </a:lnTo>
                  <a:lnTo>
                    <a:pt x="2411" y="21191"/>
                  </a:lnTo>
                  <a:lnTo>
                    <a:pt x="2477" y="21196"/>
                  </a:lnTo>
                  <a:lnTo>
                    <a:pt x="2542" y="21201"/>
                  </a:lnTo>
                  <a:lnTo>
                    <a:pt x="2607" y="21211"/>
                  </a:lnTo>
                  <a:lnTo>
                    <a:pt x="3610" y="21211"/>
                  </a:lnTo>
                  <a:lnTo>
                    <a:pt x="3864" y="21206"/>
                  </a:lnTo>
                  <a:lnTo>
                    <a:pt x="4372" y="21206"/>
                  </a:lnTo>
                  <a:lnTo>
                    <a:pt x="4634" y="21211"/>
                  </a:lnTo>
                  <a:lnTo>
                    <a:pt x="4692" y="21201"/>
                  </a:lnTo>
                  <a:lnTo>
                    <a:pt x="4750" y="21211"/>
                  </a:lnTo>
                  <a:lnTo>
                    <a:pt x="4808" y="21216"/>
                  </a:lnTo>
                  <a:lnTo>
                    <a:pt x="4866" y="21211"/>
                  </a:lnTo>
                  <a:lnTo>
                    <a:pt x="4932" y="21221"/>
                  </a:lnTo>
                  <a:lnTo>
                    <a:pt x="4997" y="21231"/>
                  </a:lnTo>
                  <a:lnTo>
                    <a:pt x="5062" y="21236"/>
                  </a:lnTo>
                  <a:lnTo>
                    <a:pt x="5128" y="21231"/>
                  </a:lnTo>
                  <a:lnTo>
                    <a:pt x="5135" y="21201"/>
                  </a:lnTo>
                  <a:lnTo>
                    <a:pt x="5128" y="21175"/>
                  </a:lnTo>
                  <a:lnTo>
                    <a:pt x="5106" y="21150"/>
                  </a:lnTo>
                  <a:lnTo>
                    <a:pt x="5084" y="21130"/>
                  </a:lnTo>
                  <a:lnTo>
                    <a:pt x="4888" y="21079"/>
                  </a:lnTo>
                  <a:lnTo>
                    <a:pt x="4706" y="21009"/>
                  </a:lnTo>
                  <a:lnTo>
                    <a:pt x="4532" y="20912"/>
                  </a:lnTo>
                  <a:lnTo>
                    <a:pt x="4380" y="20801"/>
                  </a:lnTo>
                  <a:lnTo>
                    <a:pt x="4234" y="20675"/>
                  </a:lnTo>
                  <a:lnTo>
                    <a:pt x="4104" y="20549"/>
                  </a:lnTo>
                  <a:lnTo>
                    <a:pt x="3987" y="20417"/>
                  </a:lnTo>
                  <a:lnTo>
                    <a:pt x="3900" y="20296"/>
                  </a:lnTo>
                  <a:lnTo>
                    <a:pt x="3784" y="20038"/>
                  </a:lnTo>
                  <a:lnTo>
                    <a:pt x="3719" y="19775"/>
                  </a:lnTo>
                  <a:lnTo>
                    <a:pt x="3711" y="19512"/>
                  </a:lnTo>
                  <a:lnTo>
                    <a:pt x="3762" y="19259"/>
                  </a:lnTo>
                  <a:lnTo>
                    <a:pt x="3849" y="19007"/>
                  </a:lnTo>
                  <a:lnTo>
                    <a:pt x="4002" y="18769"/>
                  </a:lnTo>
                  <a:lnTo>
                    <a:pt x="4198" y="18547"/>
                  </a:lnTo>
                  <a:lnTo>
                    <a:pt x="4459" y="18350"/>
                  </a:lnTo>
                  <a:lnTo>
                    <a:pt x="4590" y="18269"/>
                  </a:lnTo>
                  <a:lnTo>
                    <a:pt x="4728" y="18193"/>
                  </a:lnTo>
                  <a:lnTo>
                    <a:pt x="4866" y="18112"/>
                  </a:lnTo>
                  <a:lnTo>
                    <a:pt x="5004" y="18036"/>
                  </a:lnTo>
                  <a:lnTo>
                    <a:pt x="5135" y="17960"/>
                  </a:lnTo>
                  <a:lnTo>
                    <a:pt x="5440" y="17849"/>
                  </a:lnTo>
                  <a:lnTo>
                    <a:pt x="5607" y="17814"/>
                  </a:lnTo>
                  <a:lnTo>
                    <a:pt x="5672" y="17778"/>
                  </a:lnTo>
                  <a:lnTo>
                    <a:pt x="5745" y="17758"/>
                  </a:lnTo>
                  <a:lnTo>
                    <a:pt x="5803" y="17733"/>
                  </a:lnTo>
                  <a:lnTo>
                    <a:pt x="5854" y="17698"/>
                  </a:lnTo>
                  <a:lnTo>
                    <a:pt x="5600" y="17596"/>
                  </a:lnTo>
                  <a:lnTo>
                    <a:pt x="5353" y="17490"/>
                  </a:lnTo>
                  <a:lnTo>
                    <a:pt x="5106" y="17369"/>
                  </a:lnTo>
                  <a:lnTo>
                    <a:pt x="4881" y="17238"/>
                  </a:lnTo>
                  <a:lnTo>
                    <a:pt x="4663" y="17091"/>
                  </a:lnTo>
                  <a:lnTo>
                    <a:pt x="4474" y="16934"/>
                  </a:lnTo>
                  <a:lnTo>
                    <a:pt x="4307" y="16767"/>
                  </a:lnTo>
                  <a:lnTo>
                    <a:pt x="4169" y="16585"/>
                  </a:lnTo>
                  <a:lnTo>
                    <a:pt x="4082" y="16590"/>
                  </a:lnTo>
                  <a:lnTo>
                    <a:pt x="4002" y="16606"/>
                  </a:lnTo>
                  <a:lnTo>
                    <a:pt x="3915" y="16621"/>
                  </a:lnTo>
                  <a:lnTo>
                    <a:pt x="3835" y="16641"/>
                  </a:lnTo>
                  <a:lnTo>
                    <a:pt x="3748" y="16646"/>
                  </a:lnTo>
                  <a:lnTo>
                    <a:pt x="3660" y="16651"/>
                  </a:lnTo>
                  <a:lnTo>
                    <a:pt x="3573" y="16651"/>
                  </a:lnTo>
                  <a:lnTo>
                    <a:pt x="3493" y="16636"/>
                  </a:lnTo>
                  <a:lnTo>
                    <a:pt x="3326" y="16590"/>
                  </a:lnTo>
                  <a:lnTo>
                    <a:pt x="3196" y="16535"/>
                  </a:lnTo>
                  <a:lnTo>
                    <a:pt x="3087" y="16459"/>
                  </a:lnTo>
                  <a:lnTo>
                    <a:pt x="3007" y="16373"/>
                  </a:lnTo>
                  <a:lnTo>
                    <a:pt x="2927" y="16272"/>
                  </a:lnTo>
                  <a:lnTo>
                    <a:pt x="2862" y="16171"/>
                  </a:lnTo>
                  <a:lnTo>
                    <a:pt x="2796" y="16070"/>
                  </a:lnTo>
                  <a:lnTo>
                    <a:pt x="2738" y="15974"/>
                  </a:lnTo>
                  <a:lnTo>
                    <a:pt x="2709" y="15878"/>
                  </a:lnTo>
                  <a:lnTo>
                    <a:pt x="2687" y="15787"/>
                  </a:lnTo>
                  <a:lnTo>
                    <a:pt x="2665" y="15691"/>
                  </a:lnTo>
                  <a:lnTo>
                    <a:pt x="2665" y="15504"/>
                  </a:lnTo>
                  <a:lnTo>
                    <a:pt x="2695" y="15408"/>
                  </a:lnTo>
                  <a:lnTo>
                    <a:pt x="2731" y="15317"/>
                  </a:lnTo>
                  <a:lnTo>
                    <a:pt x="2796" y="15236"/>
                  </a:lnTo>
                  <a:lnTo>
                    <a:pt x="2731" y="15124"/>
                  </a:lnTo>
                  <a:lnTo>
                    <a:pt x="2695" y="15023"/>
                  </a:lnTo>
                  <a:lnTo>
                    <a:pt x="2673" y="14922"/>
                  </a:lnTo>
                  <a:lnTo>
                    <a:pt x="2673" y="14826"/>
                  </a:lnTo>
                  <a:lnTo>
                    <a:pt x="2665" y="14720"/>
                  </a:lnTo>
                  <a:lnTo>
                    <a:pt x="2673" y="14619"/>
                  </a:lnTo>
                  <a:lnTo>
                    <a:pt x="2673" y="14508"/>
                  </a:lnTo>
                  <a:lnTo>
                    <a:pt x="2680" y="14392"/>
                  </a:lnTo>
                  <a:lnTo>
                    <a:pt x="2571" y="14543"/>
                  </a:lnTo>
                  <a:lnTo>
                    <a:pt x="2484" y="14705"/>
                  </a:lnTo>
                  <a:lnTo>
                    <a:pt x="2397" y="14872"/>
                  </a:lnTo>
                  <a:lnTo>
                    <a:pt x="2331" y="15044"/>
                  </a:lnTo>
                  <a:lnTo>
                    <a:pt x="2201" y="15377"/>
                  </a:lnTo>
                  <a:lnTo>
                    <a:pt x="2128" y="15544"/>
                  </a:lnTo>
                  <a:lnTo>
                    <a:pt x="2063" y="15711"/>
                  </a:lnTo>
                  <a:lnTo>
                    <a:pt x="1896" y="15428"/>
                  </a:lnTo>
                  <a:lnTo>
                    <a:pt x="1779" y="15130"/>
                  </a:lnTo>
                  <a:lnTo>
                    <a:pt x="1714" y="14811"/>
                  </a:lnTo>
                  <a:lnTo>
                    <a:pt x="1700" y="14498"/>
                  </a:lnTo>
                  <a:lnTo>
                    <a:pt x="1714" y="14169"/>
                  </a:lnTo>
                  <a:lnTo>
                    <a:pt x="1779" y="13851"/>
                  </a:lnTo>
                  <a:lnTo>
                    <a:pt x="1874" y="13542"/>
                  </a:lnTo>
                  <a:lnTo>
                    <a:pt x="2004" y="13254"/>
                  </a:lnTo>
                  <a:lnTo>
                    <a:pt x="2077" y="13077"/>
                  </a:lnTo>
                  <a:lnTo>
                    <a:pt x="2172" y="12905"/>
                  </a:lnTo>
                  <a:lnTo>
                    <a:pt x="2273" y="12738"/>
                  </a:lnTo>
                  <a:lnTo>
                    <a:pt x="2397" y="12577"/>
                  </a:lnTo>
                  <a:lnTo>
                    <a:pt x="2506" y="12410"/>
                  </a:lnTo>
                  <a:lnTo>
                    <a:pt x="2753" y="12076"/>
                  </a:lnTo>
                  <a:lnTo>
                    <a:pt x="2869" y="11915"/>
                  </a:lnTo>
                  <a:lnTo>
                    <a:pt x="2840" y="11904"/>
                  </a:lnTo>
                  <a:lnTo>
                    <a:pt x="2549" y="12122"/>
                  </a:lnTo>
                  <a:lnTo>
                    <a:pt x="2288" y="12354"/>
                  </a:lnTo>
                  <a:lnTo>
                    <a:pt x="2048" y="12597"/>
                  </a:lnTo>
                  <a:lnTo>
                    <a:pt x="1837" y="12850"/>
                  </a:lnTo>
                  <a:lnTo>
                    <a:pt x="1634" y="13097"/>
                  </a:lnTo>
                  <a:lnTo>
                    <a:pt x="1453" y="13355"/>
                  </a:lnTo>
                  <a:lnTo>
                    <a:pt x="1278" y="13613"/>
                  </a:lnTo>
                  <a:lnTo>
                    <a:pt x="1119" y="13871"/>
                  </a:lnTo>
                  <a:lnTo>
                    <a:pt x="1060" y="13871"/>
                  </a:lnTo>
                  <a:lnTo>
                    <a:pt x="1024" y="13340"/>
                  </a:lnTo>
                  <a:lnTo>
                    <a:pt x="1104" y="12835"/>
                  </a:lnTo>
                  <a:lnTo>
                    <a:pt x="1285" y="12344"/>
                  </a:lnTo>
                  <a:lnTo>
                    <a:pt x="1569" y="11889"/>
                  </a:lnTo>
                  <a:lnTo>
                    <a:pt x="1932" y="11455"/>
                  </a:lnTo>
                  <a:lnTo>
                    <a:pt x="2382" y="11055"/>
                  </a:lnTo>
                  <a:lnTo>
                    <a:pt x="2898" y="10691"/>
                  </a:lnTo>
                  <a:lnTo>
                    <a:pt x="3479" y="10373"/>
                  </a:lnTo>
                  <a:lnTo>
                    <a:pt x="3697" y="10272"/>
                  </a:lnTo>
                  <a:lnTo>
                    <a:pt x="3806" y="10216"/>
                  </a:lnTo>
                  <a:lnTo>
                    <a:pt x="3922" y="10161"/>
                  </a:lnTo>
                  <a:lnTo>
                    <a:pt x="4031" y="10100"/>
                  </a:lnTo>
                  <a:lnTo>
                    <a:pt x="4140" y="10049"/>
                  </a:lnTo>
                  <a:lnTo>
                    <a:pt x="4249" y="9994"/>
                  </a:lnTo>
                  <a:lnTo>
                    <a:pt x="4372" y="9953"/>
                  </a:lnTo>
                  <a:lnTo>
                    <a:pt x="4641" y="9842"/>
                  </a:lnTo>
                  <a:lnTo>
                    <a:pt x="4924" y="9746"/>
                  </a:lnTo>
                  <a:lnTo>
                    <a:pt x="5207" y="9670"/>
                  </a:lnTo>
                  <a:lnTo>
                    <a:pt x="5513" y="9610"/>
                  </a:lnTo>
                  <a:lnTo>
                    <a:pt x="5818" y="9564"/>
                  </a:lnTo>
                  <a:lnTo>
                    <a:pt x="6137" y="9539"/>
                  </a:lnTo>
                  <a:lnTo>
                    <a:pt x="6457" y="9534"/>
                  </a:lnTo>
                  <a:lnTo>
                    <a:pt x="6791" y="9549"/>
                  </a:lnTo>
                  <a:lnTo>
                    <a:pt x="6827" y="9554"/>
                  </a:lnTo>
                  <a:lnTo>
                    <a:pt x="6863" y="9549"/>
                  </a:lnTo>
                  <a:lnTo>
                    <a:pt x="6892" y="9534"/>
                  </a:lnTo>
                  <a:lnTo>
                    <a:pt x="6936" y="9529"/>
                  </a:lnTo>
                  <a:lnTo>
                    <a:pt x="7350" y="9210"/>
                  </a:lnTo>
                  <a:lnTo>
                    <a:pt x="7815" y="8942"/>
                  </a:lnTo>
                  <a:lnTo>
                    <a:pt x="8309" y="8715"/>
                  </a:lnTo>
                  <a:lnTo>
                    <a:pt x="8839" y="8533"/>
                  </a:lnTo>
                  <a:lnTo>
                    <a:pt x="9384" y="8386"/>
                  </a:lnTo>
                  <a:lnTo>
                    <a:pt x="9957" y="8285"/>
                  </a:lnTo>
                  <a:lnTo>
                    <a:pt x="10546" y="8224"/>
                  </a:lnTo>
                  <a:lnTo>
                    <a:pt x="11163" y="8209"/>
                  </a:lnTo>
                  <a:lnTo>
                    <a:pt x="11396" y="8219"/>
                  </a:lnTo>
                  <a:lnTo>
                    <a:pt x="11635" y="8250"/>
                  </a:lnTo>
                  <a:lnTo>
                    <a:pt x="11860" y="8285"/>
                  </a:lnTo>
                  <a:lnTo>
                    <a:pt x="12085" y="8341"/>
                  </a:lnTo>
                  <a:lnTo>
                    <a:pt x="12296" y="8401"/>
                  </a:lnTo>
                  <a:lnTo>
                    <a:pt x="12500" y="8477"/>
                  </a:lnTo>
                  <a:lnTo>
                    <a:pt x="12696" y="8563"/>
                  </a:lnTo>
                  <a:lnTo>
                    <a:pt x="12884" y="8664"/>
                  </a:lnTo>
                  <a:lnTo>
                    <a:pt x="13052" y="8760"/>
                  </a:lnTo>
                  <a:lnTo>
                    <a:pt x="13211" y="8866"/>
                  </a:lnTo>
                  <a:lnTo>
                    <a:pt x="13364" y="8973"/>
                  </a:lnTo>
                  <a:lnTo>
                    <a:pt x="13524" y="9079"/>
                  </a:lnTo>
                  <a:lnTo>
                    <a:pt x="13676" y="9185"/>
                  </a:lnTo>
                  <a:lnTo>
                    <a:pt x="13829" y="9291"/>
                  </a:lnTo>
                  <a:lnTo>
                    <a:pt x="13981" y="9392"/>
                  </a:lnTo>
                  <a:lnTo>
                    <a:pt x="14156" y="9498"/>
                  </a:lnTo>
                  <a:lnTo>
                    <a:pt x="14105" y="9524"/>
                  </a:lnTo>
                  <a:lnTo>
                    <a:pt x="14061" y="9518"/>
                  </a:lnTo>
                  <a:lnTo>
                    <a:pt x="14010" y="9498"/>
                  </a:lnTo>
                  <a:lnTo>
                    <a:pt x="13952" y="9488"/>
                  </a:lnTo>
                  <a:lnTo>
                    <a:pt x="13763" y="9402"/>
                  </a:lnTo>
                  <a:lnTo>
                    <a:pt x="13574" y="9332"/>
                  </a:lnTo>
                  <a:lnTo>
                    <a:pt x="13371" y="9276"/>
                  </a:lnTo>
                  <a:lnTo>
                    <a:pt x="13175" y="9235"/>
                  </a:lnTo>
                  <a:lnTo>
                    <a:pt x="12957" y="9200"/>
                  </a:lnTo>
                  <a:lnTo>
                    <a:pt x="12739" y="9180"/>
                  </a:lnTo>
                  <a:lnTo>
                    <a:pt x="12521" y="9170"/>
                  </a:lnTo>
                  <a:lnTo>
                    <a:pt x="12303" y="9175"/>
                  </a:lnTo>
                  <a:lnTo>
                    <a:pt x="12274" y="9195"/>
                  </a:lnTo>
                  <a:lnTo>
                    <a:pt x="12725" y="9377"/>
                  </a:lnTo>
                  <a:lnTo>
                    <a:pt x="13168" y="9610"/>
                  </a:lnTo>
                  <a:lnTo>
                    <a:pt x="13567" y="9872"/>
                  </a:lnTo>
                  <a:lnTo>
                    <a:pt x="13923" y="10171"/>
                  </a:lnTo>
                  <a:lnTo>
                    <a:pt x="14206" y="10489"/>
                  </a:lnTo>
                  <a:lnTo>
                    <a:pt x="14417" y="10843"/>
                  </a:lnTo>
                  <a:lnTo>
                    <a:pt x="14526" y="11212"/>
                  </a:lnTo>
                  <a:lnTo>
                    <a:pt x="14533" y="11601"/>
                  </a:lnTo>
                  <a:lnTo>
                    <a:pt x="14526" y="11677"/>
                  </a:lnTo>
                  <a:lnTo>
                    <a:pt x="14519" y="11758"/>
                  </a:lnTo>
                  <a:lnTo>
                    <a:pt x="14511" y="11839"/>
                  </a:lnTo>
                  <a:lnTo>
                    <a:pt x="14504" y="11925"/>
                  </a:lnTo>
                  <a:lnTo>
                    <a:pt x="14497" y="12006"/>
                  </a:lnTo>
                  <a:lnTo>
                    <a:pt x="14490" y="12091"/>
                  </a:lnTo>
                  <a:lnTo>
                    <a:pt x="14482" y="12172"/>
                  </a:lnTo>
                  <a:lnTo>
                    <a:pt x="14475" y="12258"/>
                  </a:lnTo>
                  <a:lnTo>
                    <a:pt x="14519" y="12268"/>
                  </a:lnTo>
                  <a:lnTo>
                    <a:pt x="14569" y="12263"/>
                  </a:lnTo>
                  <a:lnTo>
                    <a:pt x="14620" y="12258"/>
                  </a:lnTo>
                  <a:lnTo>
                    <a:pt x="14678" y="12268"/>
                  </a:lnTo>
                  <a:lnTo>
                    <a:pt x="14780" y="12299"/>
                  </a:lnTo>
                  <a:lnTo>
                    <a:pt x="14896" y="12334"/>
                  </a:lnTo>
                  <a:lnTo>
                    <a:pt x="15012" y="12369"/>
                  </a:lnTo>
                  <a:lnTo>
                    <a:pt x="15129" y="12420"/>
                  </a:lnTo>
                  <a:lnTo>
                    <a:pt x="15223" y="12471"/>
                  </a:lnTo>
                  <a:lnTo>
                    <a:pt x="15303" y="12536"/>
                  </a:lnTo>
                  <a:lnTo>
                    <a:pt x="15354" y="12617"/>
                  </a:lnTo>
                  <a:lnTo>
                    <a:pt x="15368" y="12718"/>
                  </a:lnTo>
                  <a:lnTo>
                    <a:pt x="15383" y="12728"/>
                  </a:lnTo>
                  <a:lnTo>
                    <a:pt x="15485" y="12582"/>
                  </a:lnTo>
                  <a:lnTo>
                    <a:pt x="15528" y="12400"/>
                  </a:lnTo>
                  <a:lnTo>
                    <a:pt x="15673" y="12056"/>
                  </a:lnTo>
                  <a:lnTo>
                    <a:pt x="15761" y="11884"/>
                  </a:lnTo>
                  <a:lnTo>
                    <a:pt x="15826" y="11707"/>
                  </a:lnTo>
                  <a:lnTo>
                    <a:pt x="15891" y="11535"/>
                  </a:lnTo>
                  <a:lnTo>
                    <a:pt x="15928" y="11348"/>
                  </a:lnTo>
                  <a:lnTo>
                    <a:pt x="15949" y="11161"/>
                  </a:lnTo>
                  <a:lnTo>
                    <a:pt x="15942" y="10727"/>
                  </a:lnTo>
                  <a:lnTo>
                    <a:pt x="15942" y="10307"/>
                  </a:lnTo>
                  <a:lnTo>
                    <a:pt x="15928" y="9887"/>
                  </a:lnTo>
                  <a:lnTo>
                    <a:pt x="15913" y="9478"/>
                  </a:lnTo>
                  <a:lnTo>
                    <a:pt x="15884" y="9064"/>
                  </a:lnTo>
                  <a:lnTo>
                    <a:pt x="15855" y="8654"/>
                  </a:lnTo>
                  <a:lnTo>
                    <a:pt x="15804" y="8235"/>
                  </a:lnTo>
                  <a:lnTo>
                    <a:pt x="15761" y="7815"/>
                  </a:lnTo>
                  <a:lnTo>
                    <a:pt x="15652" y="7749"/>
                  </a:lnTo>
                  <a:lnTo>
                    <a:pt x="15579" y="7673"/>
                  </a:lnTo>
                  <a:lnTo>
                    <a:pt x="15528" y="7587"/>
                  </a:lnTo>
                  <a:lnTo>
                    <a:pt x="15499" y="7502"/>
                  </a:lnTo>
                  <a:lnTo>
                    <a:pt x="15470" y="7400"/>
                  </a:lnTo>
                  <a:lnTo>
                    <a:pt x="15455" y="7309"/>
                  </a:lnTo>
                  <a:lnTo>
                    <a:pt x="15434" y="7213"/>
                  </a:lnTo>
                  <a:lnTo>
                    <a:pt x="15412" y="7122"/>
                  </a:lnTo>
                  <a:lnTo>
                    <a:pt x="15390" y="7077"/>
                  </a:lnTo>
                  <a:lnTo>
                    <a:pt x="15383" y="7031"/>
                  </a:lnTo>
                  <a:lnTo>
                    <a:pt x="15376" y="6981"/>
                  </a:lnTo>
                  <a:lnTo>
                    <a:pt x="15376" y="6880"/>
                  </a:lnTo>
                  <a:lnTo>
                    <a:pt x="15390" y="6829"/>
                  </a:lnTo>
                  <a:lnTo>
                    <a:pt x="15405" y="6784"/>
                  </a:lnTo>
                  <a:lnTo>
                    <a:pt x="15426" y="6738"/>
                  </a:lnTo>
                  <a:lnTo>
                    <a:pt x="15528" y="6688"/>
                  </a:lnTo>
                  <a:lnTo>
                    <a:pt x="15586" y="6627"/>
                  </a:lnTo>
                  <a:lnTo>
                    <a:pt x="15615" y="6551"/>
                  </a:lnTo>
                  <a:lnTo>
                    <a:pt x="15623" y="6465"/>
                  </a:lnTo>
                  <a:lnTo>
                    <a:pt x="15615" y="6369"/>
                  </a:lnTo>
                  <a:lnTo>
                    <a:pt x="15608" y="6278"/>
                  </a:lnTo>
                  <a:lnTo>
                    <a:pt x="15615" y="6187"/>
                  </a:lnTo>
                  <a:lnTo>
                    <a:pt x="15644" y="6111"/>
                  </a:lnTo>
                  <a:lnTo>
                    <a:pt x="15593" y="6071"/>
                  </a:lnTo>
                  <a:lnTo>
                    <a:pt x="15535" y="6046"/>
                  </a:lnTo>
                  <a:lnTo>
                    <a:pt x="15477" y="6030"/>
                  </a:lnTo>
                  <a:lnTo>
                    <a:pt x="15426" y="6015"/>
                  </a:lnTo>
                  <a:lnTo>
                    <a:pt x="14925" y="5763"/>
                  </a:lnTo>
                  <a:lnTo>
                    <a:pt x="14766" y="5621"/>
                  </a:lnTo>
                  <a:lnTo>
                    <a:pt x="14642" y="5470"/>
                  </a:lnTo>
                  <a:lnTo>
                    <a:pt x="14540" y="5308"/>
                  </a:lnTo>
                  <a:lnTo>
                    <a:pt x="14453" y="5151"/>
                  </a:lnTo>
                  <a:lnTo>
                    <a:pt x="14352" y="4989"/>
                  </a:lnTo>
                  <a:lnTo>
                    <a:pt x="14235" y="4838"/>
                  </a:lnTo>
                  <a:lnTo>
                    <a:pt x="14090" y="4691"/>
                  </a:lnTo>
                  <a:lnTo>
                    <a:pt x="13908" y="4565"/>
                  </a:lnTo>
                  <a:lnTo>
                    <a:pt x="12972" y="4231"/>
                  </a:lnTo>
                  <a:lnTo>
                    <a:pt x="12892" y="4160"/>
                  </a:lnTo>
                  <a:lnTo>
                    <a:pt x="12826" y="4089"/>
                  </a:lnTo>
                  <a:lnTo>
                    <a:pt x="12775" y="4014"/>
                  </a:lnTo>
                  <a:lnTo>
                    <a:pt x="12739" y="3938"/>
                  </a:lnTo>
                  <a:lnTo>
                    <a:pt x="12710" y="3857"/>
                  </a:lnTo>
                  <a:lnTo>
                    <a:pt x="12703" y="3776"/>
                  </a:lnTo>
                  <a:lnTo>
                    <a:pt x="12710" y="3695"/>
                  </a:lnTo>
                  <a:lnTo>
                    <a:pt x="12739" y="3614"/>
                  </a:lnTo>
                  <a:lnTo>
                    <a:pt x="12797" y="3533"/>
                  </a:lnTo>
                  <a:lnTo>
                    <a:pt x="12884" y="3473"/>
                  </a:lnTo>
                  <a:lnTo>
                    <a:pt x="12972" y="3427"/>
                  </a:lnTo>
                  <a:lnTo>
                    <a:pt x="13081" y="3397"/>
                  </a:lnTo>
                  <a:lnTo>
                    <a:pt x="13189" y="3362"/>
                  </a:lnTo>
                  <a:lnTo>
                    <a:pt x="13298" y="3336"/>
                  </a:lnTo>
                  <a:lnTo>
                    <a:pt x="13407" y="3306"/>
                  </a:lnTo>
                  <a:lnTo>
                    <a:pt x="13516" y="3276"/>
                  </a:lnTo>
                  <a:lnTo>
                    <a:pt x="13741" y="3271"/>
                  </a:lnTo>
                  <a:lnTo>
                    <a:pt x="13967" y="3301"/>
                  </a:lnTo>
                  <a:lnTo>
                    <a:pt x="14170" y="3351"/>
                  </a:lnTo>
                  <a:lnTo>
                    <a:pt x="14373" y="3422"/>
                  </a:lnTo>
                  <a:lnTo>
                    <a:pt x="14562" y="3498"/>
                  </a:lnTo>
                  <a:lnTo>
                    <a:pt x="14751" y="3594"/>
                  </a:lnTo>
                  <a:lnTo>
                    <a:pt x="14940" y="3685"/>
                  </a:lnTo>
                  <a:lnTo>
                    <a:pt x="15129" y="3786"/>
                  </a:lnTo>
                  <a:lnTo>
                    <a:pt x="15172" y="3746"/>
                  </a:lnTo>
                  <a:lnTo>
                    <a:pt x="15201" y="3705"/>
                  </a:lnTo>
                  <a:lnTo>
                    <a:pt x="15216" y="3660"/>
                  </a:lnTo>
                  <a:lnTo>
                    <a:pt x="15230" y="3614"/>
                  </a:lnTo>
                  <a:lnTo>
                    <a:pt x="15252" y="3291"/>
                  </a:lnTo>
                  <a:lnTo>
                    <a:pt x="15259" y="2972"/>
                  </a:lnTo>
                  <a:lnTo>
                    <a:pt x="15245" y="2654"/>
                  </a:lnTo>
                  <a:lnTo>
                    <a:pt x="15238" y="2340"/>
                  </a:lnTo>
                  <a:lnTo>
                    <a:pt x="15216" y="2022"/>
                  </a:lnTo>
                  <a:lnTo>
                    <a:pt x="15223" y="1708"/>
                  </a:lnTo>
                  <a:lnTo>
                    <a:pt x="15252" y="1390"/>
                  </a:lnTo>
                  <a:lnTo>
                    <a:pt x="15318" y="1077"/>
                  </a:lnTo>
                  <a:lnTo>
                    <a:pt x="15332" y="981"/>
                  </a:lnTo>
                  <a:lnTo>
                    <a:pt x="15354" y="890"/>
                  </a:lnTo>
                  <a:lnTo>
                    <a:pt x="15383" y="804"/>
                  </a:lnTo>
                  <a:lnTo>
                    <a:pt x="15426" y="723"/>
                  </a:lnTo>
                  <a:lnTo>
                    <a:pt x="15470" y="642"/>
                  </a:lnTo>
                  <a:lnTo>
                    <a:pt x="15514" y="561"/>
                  </a:lnTo>
                  <a:lnTo>
                    <a:pt x="15564" y="480"/>
                  </a:lnTo>
                  <a:lnTo>
                    <a:pt x="15615" y="404"/>
                  </a:lnTo>
                  <a:lnTo>
                    <a:pt x="15659" y="369"/>
                  </a:lnTo>
                  <a:lnTo>
                    <a:pt x="15710" y="339"/>
                  </a:lnTo>
                  <a:lnTo>
                    <a:pt x="15761" y="313"/>
                  </a:lnTo>
                  <a:lnTo>
                    <a:pt x="15819" y="298"/>
                  </a:lnTo>
                  <a:lnTo>
                    <a:pt x="15877" y="283"/>
                  </a:lnTo>
                  <a:lnTo>
                    <a:pt x="15935" y="278"/>
                  </a:lnTo>
                  <a:lnTo>
                    <a:pt x="16000" y="278"/>
                  </a:lnTo>
                  <a:lnTo>
                    <a:pt x="16066" y="293"/>
                  </a:lnTo>
                  <a:lnTo>
                    <a:pt x="16153" y="323"/>
                  </a:lnTo>
                  <a:lnTo>
                    <a:pt x="16225" y="369"/>
                  </a:lnTo>
                  <a:lnTo>
                    <a:pt x="16276" y="425"/>
                  </a:lnTo>
                  <a:lnTo>
                    <a:pt x="16327" y="490"/>
                  </a:lnTo>
                  <a:lnTo>
                    <a:pt x="16356" y="551"/>
                  </a:lnTo>
                  <a:lnTo>
                    <a:pt x="16393" y="622"/>
                  </a:lnTo>
                  <a:lnTo>
                    <a:pt x="16436" y="682"/>
                  </a:lnTo>
                  <a:lnTo>
                    <a:pt x="16487" y="748"/>
                  </a:lnTo>
                  <a:lnTo>
                    <a:pt x="16501" y="824"/>
                  </a:lnTo>
                  <a:lnTo>
                    <a:pt x="16523" y="905"/>
                  </a:lnTo>
                  <a:lnTo>
                    <a:pt x="16552" y="981"/>
                  </a:lnTo>
                  <a:lnTo>
                    <a:pt x="16581" y="1061"/>
                  </a:lnTo>
                  <a:lnTo>
                    <a:pt x="16603" y="1137"/>
                  </a:lnTo>
                  <a:lnTo>
                    <a:pt x="16632" y="1213"/>
                  </a:lnTo>
                  <a:lnTo>
                    <a:pt x="16661" y="1289"/>
                  </a:lnTo>
                  <a:lnTo>
                    <a:pt x="16690" y="1370"/>
                  </a:lnTo>
                  <a:lnTo>
                    <a:pt x="16705" y="1471"/>
                  </a:lnTo>
                  <a:lnTo>
                    <a:pt x="16726" y="1572"/>
                  </a:lnTo>
                  <a:lnTo>
                    <a:pt x="16748" y="1673"/>
                  </a:lnTo>
                  <a:lnTo>
                    <a:pt x="16770" y="1779"/>
                  </a:lnTo>
                  <a:lnTo>
                    <a:pt x="16792" y="1875"/>
                  </a:lnTo>
                  <a:lnTo>
                    <a:pt x="16828" y="1976"/>
                  </a:lnTo>
                  <a:lnTo>
                    <a:pt x="16857" y="2072"/>
                  </a:lnTo>
                  <a:lnTo>
                    <a:pt x="16894" y="2168"/>
                  </a:lnTo>
                  <a:lnTo>
                    <a:pt x="16923" y="2148"/>
                  </a:lnTo>
                  <a:lnTo>
                    <a:pt x="16937" y="2118"/>
                  </a:lnTo>
                  <a:lnTo>
                    <a:pt x="16945" y="2083"/>
                  </a:lnTo>
                  <a:lnTo>
                    <a:pt x="16966" y="2057"/>
                  </a:lnTo>
                  <a:lnTo>
                    <a:pt x="17032" y="1886"/>
                  </a:lnTo>
                  <a:lnTo>
                    <a:pt x="17097" y="1719"/>
                  </a:lnTo>
                  <a:lnTo>
                    <a:pt x="17162" y="1547"/>
                  </a:lnTo>
                  <a:lnTo>
                    <a:pt x="17235" y="1375"/>
                  </a:lnTo>
                  <a:lnTo>
                    <a:pt x="17300" y="1198"/>
                  </a:lnTo>
                  <a:lnTo>
                    <a:pt x="17366" y="1031"/>
                  </a:lnTo>
                  <a:lnTo>
                    <a:pt x="17438" y="854"/>
                  </a:lnTo>
                  <a:lnTo>
                    <a:pt x="17511" y="687"/>
                  </a:lnTo>
                  <a:lnTo>
                    <a:pt x="17555" y="581"/>
                  </a:lnTo>
                  <a:lnTo>
                    <a:pt x="17613" y="480"/>
                  </a:lnTo>
                  <a:lnTo>
                    <a:pt x="17678" y="379"/>
                  </a:lnTo>
                  <a:lnTo>
                    <a:pt x="17765" y="288"/>
                  </a:lnTo>
                  <a:lnTo>
                    <a:pt x="17859" y="197"/>
                  </a:lnTo>
                  <a:lnTo>
                    <a:pt x="17969" y="126"/>
                  </a:lnTo>
                  <a:lnTo>
                    <a:pt x="18092" y="56"/>
                  </a:lnTo>
                  <a:lnTo>
                    <a:pt x="18237" y="0"/>
                  </a:lnTo>
                  <a:lnTo>
                    <a:pt x="18288" y="0"/>
                  </a:lnTo>
                  <a:lnTo>
                    <a:pt x="18346" y="15"/>
                  </a:lnTo>
                  <a:lnTo>
                    <a:pt x="18397" y="30"/>
                  </a:lnTo>
                  <a:lnTo>
                    <a:pt x="18455" y="56"/>
                  </a:lnTo>
                  <a:lnTo>
                    <a:pt x="18499" y="81"/>
                  </a:lnTo>
                  <a:lnTo>
                    <a:pt x="18550" y="116"/>
                  </a:lnTo>
                  <a:lnTo>
                    <a:pt x="18593" y="147"/>
                  </a:lnTo>
                  <a:lnTo>
                    <a:pt x="18630" y="192"/>
                  </a:lnTo>
                  <a:close/>
                  <a:moveTo>
                    <a:pt x="14199" y="12309"/>
                  </a:moveTo>
                  <a:lnTo>
                    <a:pt x="14097" y="12218"/>
                  </a:lnTo>
                  <a:lnTo>
                    <a:pt x="13996" y="12137"/>
                  </a:lnTo>
                  <a:lnTo>
                    <a:pt x="13894" y="12061"/>
                  </a:lnTo>
                  <a:lnTo>
                    <a:pt x="13800" y="11985"/>
                  </a:lnTo>
                  <a:lnTo>
                    <a:pt x="13691" y="11909"/>
                  </a:lnTo>
                  <a:lnTo>
                    <a:pt x="13589" y="11834"/>
                  </a:lnTo>
                  <a:lnTo>
                    <a:pt x="13480" y="11753"/>
                  </a:lnTo>
                  <a:lnTo>
                    <a:pt x="13378" y="11672"/>
                  </a:lnTo>
                  <a:lnTo>
                    <a:pt x="13393" y="11798"/>
                  </a:lnTo>
                  <a:lnTo>
                    <a:pt x="13436" y="11925"/>
                  </a:lnTo>
                  <a:lnTo>
                    <a:pt x="13487" y="12046"/>
                  </a:lnTo>
                  <a:lnTo>
                    <a:pt x="13567" y="12167"/>
                  </a:lnTo>
                  <a:lnTo>
                    <a:pt x="13647" y="12278"/>
                  </a:lnTo>
                  <a:lnTo>
                    <a:pt x="13741" y="12395"/>
                  </a:lnTo>
                  <a:lnTo>
                    <a:pt x="13843" y="12506"/>
                  </a:lnTo>
                  <a:lnTo>
                    <a:pt x="13952" y="12617"/>
                  </a:lnTo>
                  <a:lnTo>
                    <a:pt x="13959" y="12577"/>
                  </a:lnTo>
                  <a:lnTo>
                    <a:pt x="13967" y="12547"/>
                  </a:lnTo>
                  <a:lnTo>
                    <a:pt x="13981" y="12516"/>
                  </a:lnTo>
                  <a:lnTo>
                    <a:pt x="14010" y="12491"/>
                  </a:lnTo>
                  <a:lnTo>
                    <a:pt x="14003" y="12456"/>
                  </a:lnTo>
                  <a:lnTo>
                    <a:pt x="14017" y="12430"/>
                  </a:lnTo>
                  <a:lnTo>
                    <a:pt x="14032" y="12405"/>
                  </a:lnTo>
                  <a:lnTo>
                    <a:pt x="14061" y="12385"/>
                  </a:lnTo>
                  <a:lnTo>
                    <a:pt x="14126" y="12344"/>
                  </a:lnTo>
                  <a:lnTo>
                    <a:pt x="14199" y="123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64227" y="11098"/>
              <a:ext cx="367061" cy="40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08" y="220"/>
                  </a:moveTo>
                  <a:lnTo>
                    <a:pt x="14045" y="661"/>
                  </a:lnTo>
                  <a:lnTo>
                    <a:pt x="14083" y="1119"/>
                  </a:lnTo>
                  <a:lnTo>
                    <a:pt x="14083" y="2085"/>
                  </a:lnTo>
                  <a:lnTo>
                    <a:pt x="14045" y="2560"/>
                  </a:lnTo>
                  <a:lnTo>
                    <a:pt x="14027" y="3052"/>
                  </a:lnTo>
                  <a:lnTo>
                    <a:pt x="13990" y="3527"/>
                  </a:lnTo>
                  <a:lnTo>
                    <a:pt x="13971" y="4001"/>
                  </a:lnTo>
                  <a:lnTo>
                    <a:pt x="13859" y="4493"/>
                  </a:lnTo>
                  <a:lnTo>
                    <a:pt x="13765" y="5001"/>
                  </a:lnTo>
                  <a:lnTo>
                    <a:pt x="13691" y="5510"/>
                  </a:lnTo>
                  <a:lnTo>
                    <a:pt x="13635" y="6019"/>
                  </a:lnTo>
                  <a:lnTo>
                    <a:pt x="13542" y="6528"/>
                  </a:lnTo>
                  <a:lnTo>
                    <a:pt x="13467" y="7036"/>
                  </a:lnTo>
                  <a:lnTo>
                    <a:pt x="13374" y="7545"/>
                  </a:lnTo>
                  <a:lnTo>
                    <a:pt x="13262" y="8053"/>
                  </a:lnTo>
                  <a:lnTo>
                    <a:pt x="13281" y="8138"/>
                  </a:lnTo>
                  <a:lnTo>
                    <a:pt x="13374" y="8172"/>
                  </a:lnTo>
                  <a:lnTo>
                    <a:pt x="13467" y="8189"/>
                  </a:lnTo>
                  <a:lnTo>
                    <a:pt x="13560" y="8257"/>
                  </a:lnTo>
                  <a:lnTo>
                    <a:pt x="13765" y="8172"/>
                  </a:lnTo>
                  <a:lnTo>
                    <a:pt x="13933" y="8071"/>
                  </a:lnTo>
                  <a:lnTo>
                    <a:pt x="14083" y="7918"/>
                  </a:lnTo>
                  <a:lnTo>
                    <a:pt x="14213" y="7748"/>
                  </a:lnTo>
                  <a:lnTo>
                    <a:pt x="14307" y="7562"/>
                  </a:lnTo>
                  <a:lnTo>
                    <a:pt x="14530" y="7189"/>
                  </a:lnTo>
                  <a:lnTo>
                    <a:pt x="14642" y="7036"/>
                  </a:lnTo>
                  <a:lnTo>
                    <a:pt x="14866" y="6629"/>
                  </a:lnTo>
                  <a:lnTo>
                    <a:pt x="15109" y="6239"/>
                  </a:lnTo>
                  <a:lnTo>
                    <a:pt x="15351" y="5850"/>
                  </a:lnTo>
                  <a:lnTo>
                    <a:pt x="15612" y="5477"/>
                  </a:lnTo>
                  <a:lnTo>
                    <a:pt x="16097" y="4696"/>
                  </a:lnTo>
                  <a:lnTo>
                    <a:pt x="16321" y="4307"/>
                  </a:lnTo>
                  <a:lnTo>
                    <a:pt x="16563" y="3934"/>
                  </a:lnTo>
                  <a:lnTo>
                    <a:pt x="16731" y="3696"/>
                  </a:lnTo>
                  <a:lnTo>
                    <a:pt x="16918" y="3476"/>
                  </a:lnTo>
                  <a:lnTo>
                    <a:pt x="17105" y="3239"/>
                  </a:lnTo>
                  <a:lnTo>
                    <a:pt x="17328" y="3035"/>
                  </a:lnTo>
                  <a:lnTo>
                    <a:pt x="17552" y="2798"/>
                  </a:lnTo>
                  <a:lnTo>
                    <a:pt x="17795" y="2594"/>
                  </a:lnTo>
                  <a:lnTo>
                    <a:pt x="18037" y="2407"/>
                  </a:lnTo>
                  <a:lnTo>
                    <a:pt x="18317" y="2255"/>
                  </a:lnTo>
                  <a:lnTo>
                    <a:pt x="18447" y="2340"/>
                  </a:lnTo>
                  <a:lnTo>
                    <a:pt x="18541" y="2492"/>
                  </a:lnTo>
                  <a:lnTo>
                    <a:pt x="18597" y="2645"/>
                  </a:lnTo>
                  <a:lnTo>
                    <a:pt x="18615" y="2831"/>
                  </a:lnTo>
                  <a:lnTo>
                    <a:pt x="18597" y="3001"/>
                  </a:lnTo>
                  <a:lnTo>
                    <a:pt x="18578" y="3188"/>
                  </a:lnTo>
                  <a:lnTo>
                    <a:pt x="18541" y="3374"/>
                  </a:lnTo>
                  <a:lnTo>
                    <a:pt x="18541" y="3561"/>
                  </a:lnTo>
                  <a:lnTo>
                    <a:pt x="18373" y="4239"/>
                  </a:lnTo>
                  <a:lnTo>
                    <a:pt x="18205" y="4934"/>
                  </a:lnTo>
                  <a:lnTo>
                    <a:pt x="18018" y="5612"/>
                  </a:lnTo>
                  <a:lnTo>
                    <a:pt x="17832" y="6307"/>
                  </a:lnTo>
                  <a:lnTo>
                    <a:pt x="17608" y="6985"/>
                  </a:lnTo>
                  <a:lnTo>
                    <a:pt x="17384" y="7663"/>
                  </a:lnTo>
                  <a:lnTo>
                    <a:pt x="17142" y="8325"/>
                  </a:lnTo>
                  <a:lnTo>
                    <a:pt x="16899" y="9003"/>
                  </a:lnTo>
                  <a:lnTo>
                    <a:pt x="16918" y="9105"/>
                  </a:lnTo>
                  <a:lnTo>
                    <a:pt x="17011" y="9139"/>
                  </a:lnTo>
                  <a:lnTo>
                    <a:pt x="17142" y="9139"/>
                  </a:lnTo>
                  <a:lnTo>
                    <a:pt x="17273" y="9172"/>
                  </a:lnTo>
                  <a:lnTo>
                    <a:pt x="17310" y="9087"/>
                  </a:lnTo>
                  <a:lnTo>
                    <a:pt x="17384" y="9105"/>
                  </a:lnTo>
                  <a:lnTo>
                    <a:pt x="17459" y="9139"/>
                  </a:lnTo>
                  <a:lnTo>
                    <a:pt x="17533" y="9139"/>
                  </a:lnTo>
                  <a:lnTo>
                    <a:pt x="17813" y="9020"/>
                  </a:lnTo>
                  <a:lnTo>
                    <a:pt x="18112" y="8850"/>
                  </a:lnTo>
                  <a:lnTo>
                    <a:pt x="18354" y="8647"/>
                  </a:lnTo>
                  <a:lnTo>
                    <a:pt x="18597" y="8426"/>
                  </a:lnTo>
                  <a:lnTo>
                    <a:pt x="19007" y="7918"/>
                  </a:lnTo>
                  <a:lnTo>
                    <a:pt x="19212" y="7680"/>
                  </a:lnTo>
                  <a:lnTo>
                    <a:pt x="19436" y="7477"/>
                  </a:lnTo>
                  <a:lnTo>
                    <a:pt x="19622" y="7222"/>
                  </a:lnTo>
                  <a:lnTo>
                    <a:pt x="19828" y="6985"/>
                  </a:lnTo>
                  <a:lnTo>
                    <a:pt x="20052" y="6748"/>
                  </a:lnTo>
                  <a:lnTo>
                    <a:pt x="20294" y="6544"/>
                  </a:lnTo>
                  <a:lnTo>
                    <a:pt x="20518" y="6324"/>
                  </a:lnTo>
                  <a:lnTo>
                    <a:pt x="20798" y="6138"/>
                  </a:lnTo>
                  <a:lnTo>
                    <a:pt x="21059" y="5968"/>
                  </a:lnTo>
                  <a:lnTo>
                    <a:pt x="21358" y="5832"/>
                  </a:lnTo>
                  <a:lnTo>
                    <a:pt x="21488" y="5968"/>
                  </a:lnTo>
                  <a:lnTo>
                    <a:pt x="21562" y="6138"/>
                  </a:lnTo>
                  <a:lnTo>
                    <a:pt x="21581" y="6324"/>
                  </a:lnTo>
                  <a:lnTo>
                    <a:pt x="21600" y="6544"/>
                  </a:lnTo>
                  <a:lnTo>
                    <a:pt x="21562" y="6748"/>
                  </a:lnTo>
                  <a:lnTo>
                    <a:pt x="21525" y="6969"/>
                  </a:lnTo>
                  <a:lnTo>
                    <a:pt x="21488" y="7172"/>
                  </a:lnTo>
                  <a:lnTo>
                    <a:pt x="21507" y="7409"/>
                  </a:lnTo>
                  <a:lnTo>
                    <a:pt x="21245" y="8138"/>
                  </a:lnTo>
                  <a:lnTo>
                    <a:pt x="20928" y="8867"/>
                  </a:lnTo>
                  <a:lnTo>
                    <a:pt x="20555" y="9563"/>
                  </a:lnTo>
                  <a:lnTo>
                    <a:pt x="20201" y="10258"/>
                  </a:lnTo>
                  <a:lnTo>
                    <a:pt x="19809" y="10936"/>
                  </a:lnTo>
                  <a:lnTo>
                    <a:pt x="19473" y="11648"/>
                  </a:lnTo>
                  <a:lnTo>
                    <a:pt x="19175" y="12377"/>
                  </a:lnTo>
                  <a:lnTo>
                    <a:pt x="18988" y="13157"/>
                  </a:lnTo>
                  <a:lnTo>
                    <a:pt x="18746" y="13835"/>
                  </a:lnTo>
                  <a:lnTo>
                    <a:pt x="18503" y="14530"/>
                  </a:lnTo>
                  <a:lnTo>
                    <a:pt x="18224" y="15191"/>
                  </a:lnTo>
                  <a:lnTo>
                    <a:pt x="17907" y="15853"/>
                  </a:lnTo>
                  <a:lnTo>
                    <a:pt x="17515" y="16480"/>
                  </a:lnTo>
                  <a:lnTo>
                    <a:pt x="17086" y="17090"/>
                  </a:lnTo>
                  <a:lnTo>
                    <a:pt x="16563" y="17650"/>
                  </a:lnTo>
                  <a:lnTo>
                    <a:pt x="16004" y="18192"/>
                  </a:lnTo>
                  <a:lnTo>
                    <a:pt x="15855" y="18277"/>
                  </a:lnTo>
                  <a:lnTo>
                    <a:pt x="15724" y="18379"/>
                  </a:lnTo>
                  <a:lnTo>
                    <a:pt x="15575" y="18464"/>
                  </a:lnTo>
                  <a:lnTo>
                    <a:pt x="15444" y="18549"/>
                  </a:lnTo>
                  <a:lnTo>
                    <a:pt x="15295" y="18616"/>
                  </a:lnTo>
                  <a:lnTo>
                    <a:pt x="15146" y="18684"/>
                  </a:lnTo>
                  <a:lnTo>
                    <a:pt x="14997" y="18752"/>
                  </a:lnTo>
                  <a:lnTo>
                    <a:pt x="14866" y="18837"/>
                  </a:lnTo>
                  <a:lnTo>
                    <a:pt x="14754" y="18972"/>
                  </a:lnTo>
                  <a:lnTo>
                    <a:pt x="14717" y="19125"/>
                  </a:lnTo>
                  <a:lnTo>
                    <a:pt x="14717" y="19278"/>
                  </a:lnTo>
                  <a:lnTo>
                    <a:pt x="14754" y="19430"/>
                  </a:lnTo>
                  <a:lnTo>
                    <a:pt x="14792" y="19583"/>
                  </a:lnTo>
                  <a:lnTo>
                    <a:pt x="14829" y="19736"/>
                  </a:lnTo>
                  <a:lnTo>
                    <a:pt x="14829" y="20074"/>
                  </a:lnTo>
                  <a:lnTo>
                    <a:pt x="14754" y="20244"/>
                  </a:lnTo>
                  <a:lnTo>
                    <a:pt x="14754" y="20447"/>
                  </a:lnTo>
                  <a:lnTo>
                    <a:pt x="14792" y="20668"/>
                  </a:lnTo>
                  <a:lnTo>
                    <a:pt x="14829" y="20888"/>
                  </a:lnTo>
                  <a:lnTo>
                    <a:pt x="14829" y="21075"/>
                  </a:lnTo>
                  <a:lnTo>
                    <a:pt x="14773" y="21228"/>
                  </a:lnTo>
                  <a:lnTo>
                    <a:pt x="14624" y="21312"/>
                  </a:lnTo>
                  <a:lnTo>
                    <a:pt x="14381" y="21329"/>
                  </a:lnTo>
                  <a:lnTo>
                    <a:pt x="13822" y="21329"/>
                  </a:lnTo>
                  <a:lnTo>
                    <a:pt x="13299" y="21312"/>
                  </a:lnTo>
                  <a:lnTo>
                    <a:pt x="12777" y="21244"/>
                  </a:lnTo>
                  <a:lnTo>
                    <a:pt x="12273" y="21193"/>
                  </a:lnTo>
                  <a:lnTo>
                    <a:pt x="11733" y="21143"/>
                  </a:lnTo>
                  <a:lnTo>
                    <a:pt x="11210" y="21108"/>
                  </a:lnTo>
                  <a:lnTo>
                    <a:pt x="10650" y="21108"/>
                  </a:lnTo>
                  <a:lnTo>
                    <a:pt x="10110" y="21160"/>
                  </a:lnTo>
                  <a:lnTo>
                    <a:pt x="9830" y="21261"/>
                  </a:lnTo>
                  <a:lnTo>
                    <a:pt x="9550" y="21329"/>
                  </a:lnTo>
                  <a:lnTo>
                    <a:pt x="9233" y="21380"/>
                  </a:lnTo>
                  <a:lnTo>
                    <a:pt x="8935" y="21431"/>
                  </a:lnTo>
                  <a:lnTo>
                    <a:pt x="8618" y="21448"/>
                  </a:lnTo>
                  <a:lnTo>
                    <a:pt x="8300" y="21481"/>
                  </a:lnTo>
                  <a:lnTo>
                    <a:pt x="8002" y="21533"/>
                  </a:lnTo>
                  <a:lnTo>
                    <a:pt x="7722" y="21600"/>
                  </a:lnTo>
                  <a:lnTo>
                    <a:pt x="7610" y="21465"/>
                  </a:lnTo>
                  <a:lnTo>
                    <a:pt x="7554" y="21143"/>
                  </a:lnTo>
                  <a:lnTo>
                    <a:pt x="7573" y="20803"/>
                  </a:lnTo>
                  <a:lnTo>
                    <a:pt x="7629" y="20430"/>
                  </a:lnTo>
                  <a:lnTo>
                    <a:pt x="7685" y="20091"/>
                  </a:lnTo>
                  <a:lnTo>
                    <a:pt x="7666" y="19769"/>
                  </a:lnTo>
                  <a:lnTo>
                    <a:pt x="7592" y="19498"/>
                  </a:lnTo>
                  <a:lnTo>
                    <a:pt x="7386" y="19295"/>
                  </a:lnTo>
                  <a:lnTo>
                    <a:pt x="7013" y="19176"/>
                  </a:lnTo>
                  <a:lnTo>
                    <a:pt x="6771" y="19040"/>
                  </a:lnTo>
                  <a:lnTo>
                    <a:pt x="6547" y="18922"/>
                  </a:lnTo>
                  <a:lnTo>
                    <a:pt x="6286" y="18803"/>
                  </a:lnTo>
                  <a:lnTo>
                    <a:pt x="6062" y="18684"/>
                  </a:lnTo>
                  <a:lnTo>
                    <a:pt x="5820" y="18531"/>
                  </a:lnTo>
                  <a:lnTo>
                    <a:pt x="5596" y="18379"/>
                  </a:lnTo>
                  <a:lnTo>
                    <a:pt x="5390" y="18176"/>
                  </a:lnTo>
                  <a:lnTo>
                    <a:pt x="5241" y="17955"/>
                  </a:lnTo>
                  <a:lnTo>
                    <a:pt x="4905" y="17447"/>
                  </a:lnTo>
                  <a:lnTo>
                    <a:pt x="4644" y="16904"/>
                  </a:lnTo>
                  <a:lnTo>
                    <a:pt x="4383" y="16361"/>
                  </a:lnTo>
                  <a:lnTo>
                    <a:pt x="4122" y="15819"/>
                  </a:lnTo>
                  <a:lnTo>
                    <a:pt x="3805" y="15293"/>
                  </a:lnTo>
                  <a:lnTo>
                    <a:pt x="3450" y="14818"/>
                  </a:lnTo>
                  <a:lnTo>
                    <a:pt x="3003" y="14395"/>
                  </a:lnTo>
                  <a:lnTo>
                    <a:pt x="2443" y="14072"/>
                  </a:lnTo>
                  <a:lnTo>
                    <a:pt x="2033" y="13852"/>
                  </a:lnTo>
                  <a:lnTo>
                    <a:pt x="1604" y="13666"/>
                  </a:lnTo>
                  <a:lnTo>
                    <a:pt x="1156" y="13445"/>
                  </a:lnTo>
                  <a:lnTo>
                    <a:pt x="746" y="13225"/>
                  </a:lnTo>
                  <a:lnTo>
                    <a:pt x="373" y="12953"/>
                  </a:lnTo>
                  <a:lnTo>
                    <a:pt x="130" y="12631"/>
                  </a:lnTo>
                  <a:lnTo>
                    <a:pt x="0" y="12241"/>
                  </a:lnTo>
                  <a:lnTo>
                    <a:pt x="37" y="11766"/>
                  </a:lnTo>
                  <a:lnTo>
                    <a:pt x="149" y="11614"/>
                  </a:lnTo>
                  <a:lnTo>
                    <a:pt x="298" y="11512"/>
                  </a:lnTo>
                  <a:lnTo>
                    <a:pt x="448" y="11393"/>
                  </a:lnTo>
                  <a:lnTo>
                    <a:pt x="615" y="11309"/>
                  </a:lnTo>
                  <a:lnTo>
                    <a:pt x="783" y="11207"/>
                  </a:lnTo>
                  <a:lnTo>
                    <a:pt x="970" y="11123"/>
                  </a:lnTo>
                  <a:lnTo>
                    <a:pt x="1138" y="11038"/>
                  </a:lnTo>
                  <a:lnTo>
                    <a:pt x="1343" y="10970"/>
                  </a:lnTo>
                  <a:lnTo>
                    <a:pt x="1958" y="10936"/>
                  </a:lnTo>
                  <a:lnTo>
                    <a:pt x="2555" y="11020"/>
                  </a:lnTo>
                  <a:lnTo>
                    <a:pt x="3115" y="11207"/>
                  </a:lnTo>
                  <a:lnTo>
                    <a:pt x="3675" y="11478"/>
                  </a:lnTo>
                  <a:lnTo>
                    <a:pt x="4178" y="11766"/>
                  </a:lnTo>
                  <a:lnTo>
                    <a:pt x="4700" y="12106"/>
                  </a:lnTo>
                  <a:lnTo>
                    <a:pt x="5204" y="12428"/>
                  </a:lnTo>
                  <a:lnTo>
                    <a:pt x="5726" y="12750"/>
                  </a:lnTo>
                  <a:lnTo>
                    <a:pt x="5820" y="12784"/>
                  </a:lnTo>
                  <a:lnTo>
                    <a:pt x="5931" y="12801"/>
                  </a:lnTo>
                  <a:lnTo>
                    <a:pt x="6025" y="12784"/>
                  </a:lnTo>
                  <a:lnTo>
                    <a:pt x="6137" y="12750"/>
                  </a:lnTo>
                  <a:lnTo>
                    <a:pt x="6286" y="12614"/>
                  </a:lnTo>
                  <a:lnTo>
                    <a:pt x="6416" y="12479"/>
                  </a:lnTo>
                  <a:lnTo>
                    <a:pt x="6510" y="11902"/>
                  </a:lnTo>
                  <a:lnTo>
                    <a:pt x="6584" y="11343"/>
                  </a:lnTo>
                  <a:lnTo>
                    <a:pt x="6659" y="10224"/>
                  </a:lnTo>
                  <a:lnTo>
                    <a:pt x="6640" y="9664"/>
                  </a:lnTo>
                  <a:lnTo>
                    <a:pt x="6640" y="9105"/>
                  </a:lnTo>
                  <a:lnTo>
                    <a:pt x="6622" y="8562"/>
                  </a:lnTo>
                  <a:lnTo>
                    <a:pt x="6603" y="8020"/>
                  </a:lnTo>
                  <a:lnTo>
                    <a:pt x="6528" y="7155"/>
                  </a:lnTo>
                  <a:lnTo>
                    <a:pt x="6510" y="6307"/>
                  </a:lnTo>
                  <a:lnTo>
                    <a:pt x="6510" y="5442"/>
                  </a:lnTo>
                  <a:lnTo>
                    <a:pt x="6584" y="4578"/>
                  </a:lnTo>
                  <a:lnTo>
                    <a:pt x="6659" y="3696"/>
                  </a:lnTo>
                  <a:lnTo>
                    <a:pt x="6808" y="2848"/>
                  </a:lnTo>
                  <a:lnTo>
                    <a:pt x="6995" y="2017"/>
                  </a:lnTo>
                  <a:lnTo>
                    <a:pt x="7237" y="1238"/>
                  </a:lnTo>
                  <a:lnTo>
                    <a:pt x="7349" y="1085"/>
                  </a:lnTo>
                  <a:lnTo>
                    <a:pt x="7480" y="950"/>
                  </a:lnTo>
                  <a:lnTo>
                    <a:pt x="7592" y="814"/>
                  </a:lnTo>
                  <a:lnTo>
                    <a:pt x="7760" y="763"/>
                  </a:lnTo>
                  <a:lnTo>
                    <a:pt x="7927" y="848"/>
                  </a:lnTo>
                  <a:lnTo>
                    <a:pt x="8077" y="983"/>
                  </a:lnTo>
                  <a:lnTo>
                    <a:pt x="8188" y="1136"/>
                  </a:lnTo>
                  <a:lnTo>
                    <a:pt x="8282" y="1306"/>
                  </a:lnTo>
                  <a:lnTo>
                    <a:pt x="8543" y="2001"/>
                  </a:lnTo>
                  <a:lnTo>
                    <a:pt x="8767" y="2730"/>
                  </a:lnTo>
                  <a:lnTo>
                    <a:pt x="8935" y="3476"/>
                  </a:lnTo>
                  <a:lnTo>
                    <a:pt x="9121" y="4239"/>
                  </a:lnTo>
                  <a:lnTo>
                    <a:pt x="9252" y="4985"/>
                  </a:lnTo>
                  <a:lnTo>
                    <a:pt x="9401" y="5747"/>
                  </a:lnTo>
                  <a:lnTo>
                    <a:pt x="9550" y="6494"/>
                  </a:lnTo>
                  <a:lnTo>
                    <a:pt x="9737" y="7240"/>
                  </a:lnTo>
                  <a:lnTo>
                    <a:pt x="9793" y="7325"/>
                  </a:lnTo>
                  <a:lnTo>
                    <a:pt x="9886" y="7375"/>
                  </a:lnTo>
                  <a:lnTo>
                    <a:pt x="9998" y="7375"/>
                  </a:lnTo>
                  <a:lnTo>
                    <a:pt x="10110" y="7358"/>
                  </a:lnTo>
                  <a:lnTo>
                    <a:pt x="10445" y="7206"/>
                  </a:lnTo>
                  <a:lnTo>
                    <a:pt x="10558" y="7206"/>
                  </a:lnTo>
                  <a:lnTo>
                    <a:pt x="10763" y="6867"/>
                  </a:lnTo>
                  <a:lnTo>
                    <a:pt x="10930" y="6544"/>
                  </a:lnTo>
                  <a:lnTo>
                    <a:pt x="11042" y="6188"/>
                  </a:lnTo>
                  <a:lnTo>
                    <a:pt x="11173" y="5850"/>
                  </a:lnTo>
                  <a:lnTo>
                    <a:pt x="11266" y="5493"/>
                  </a:lnTo>
                  <a:lnTo>
                    <a:pt x="11378" y="5154"/>
                  </a:lnTo>
                  <a:lnTo>
                    <a:pt x="11490" y="4798"/>
                  </a:lnTo>
                  <a:lnTo>
                    <a:pt x="11658" y="4476"/>
                  </a:lnTo>
                  <a:lnTo>
                    <a:pt x="11844" y="3882"/>
                  </a:lnTo>
                  <a:lnTo>
                    <a:pt x="12031" y="3289"/>
                  </a:lnTo>
                  <a:lnTo>
                    <a:pt x="12180" y="2696"/>
                  </a:lnTo>
                  <a:lnTo>
                    <a:pt x="12367" y="2102"/>
                  </a:lnTo>
                  <a:lnTo>
                    <a:pt x="12553" y="1509"/>
                  </a:lnTo>
                  <a:lnTo>
                    <a:pt x="12833" y="966"/>
                  </a:lnTo>
                  <a:lnTo>
                    <a:pt x="13188" y="458"/>
                  </a:lnTo>
                  <a:lnTo>
                    <a:pt x="13673" y="17"/>
                  </a:lnTo>
                  <a:lnTo>
                    <a:pt x="13784" y="0"/>
                  </a:lnTo>
                  <a:lnTo>
                    <a:pt x="13896" y="68"/>
                  </a:lnTo>
                  <a:lnTo>
                    <a:pt x="13952" y="136"/>
                  </a:lnTo>
                  <a:lnTo>
                    <a:pt x="14008" y="220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72298" y="213603"/>
              <a:ext cx="19337" cy="5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9" y="1768"/>
                  </a:moveTo>
                  <a:lnTo>
                    <a:pt x="13809" y="2401"/>
                  </a:lnTo>
                  <a:lnTo>
                    <a:pt x="13460" y="3034"/>
                  </a:lnTo>
                  <a:lnTo>
                    <a:pt x="12394" y="3540"/>
                  </a:lnTo>
                  <a:lnTo>
                    <a:pt x="11337" y="4169"/>
                  </a:lnTo>
                  <a:lnTo>
                    <a:pt x="9206" y="5180"/>
                  </a:lnTo>
                  <a:lnTo>
                    <a:pt x="8857" y="6442"/>
                  </a:lnTo>
                  <a:lnTo>
                    <a:pt x="8857" y="10360"/>
                  </a:lnTo>
                  <a:lnTo>
                    <a:pt x="9206" y="12256"/>
                  </a:lnTo>
                  <a:lnTo>
                    <a:pt x="10630" y="14274"/>
                  </a:lnTo>
                  <a:lnTo>
                    <a:pt x="12045" y="16042"/>
                  </a:lnTo>
                  <a:lnTo>
                    <a:pt x="14525" y="17814"/>
                  </a:lnTo>
                  <a:lnTo>
                    <a:pt x="17355" y="19327"/>
                  </a:lnTo>
                  <a:lnTo>
                    <a:pt x="21600" y="20844"/>
                  </a:lnTo>
                  <a:lnTo>
                    <a:pt x="21600" y="21600"/>
                  </a:lnTo>
                  <a:lnTo>
                    <a:pt x="18412" y="21477"/>
                  </a:lnTo>
                  <a:lnTo>
                    <a:pt x="15940" y="21349"/>
                  </a:lnTo>
                  <a:lnTo>
                    <a:pt x="13101" y="20844"/>
                  </a:lnTo>
                  <a:lnTo>
                    <a:pt x="10272" y="20338"/>
                  </a:lnTo>
                  <a:lnTo>
                    <a:pt x="6734" y="18065"/>
                  </a:lnTo>
                  <a:lnTo>
                    <a:pt x="3896" y="15791"/>
                  </a:lnTo>
                  <a:lnTo>
                    <a:pt x="1773" y="13263"/>
                  </a:lnTo>
                  <a:lnTo>
                    <a:pt x="716" y="10866"/>
                  </a:lnTo>
                  <a:lnTo>
                    <a:pt x="0" y="8210"/>
                  </a:lnTo>
                  <a:lnTo>
                    <a:pt x="716" y="5686"/>
                  </a:lnTo>
                  <a:lnTo>
                    <a:pt x="2481" y="3157"/>
                  </a:lnTo>
                  <a:lnTo>
                    <a:pt x="5319" y="1011"/>
                  </a:lnTo>
                  <a:lnTo>
                    <a:pt x="6376" y="378"/>
                  </a:lnTo>
                  <a:lnTo>
                    <a:pt x="7442" y="128"/>
                  </a:lnTo>
                  <a:lnTo>
                    <a:pt x="8499" y="0"/>
                  </a:lnTo>
                  <a:lnTo>
                    <a:pt x="9922" y="255"/>
                  </a:lnTo>
                  <a:lnTo>
                    <a:pt x="12045" y="1011"/>
                  </a:lnTo>
                  <a:lnTo>
                    <a:pt x="13809" y="17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430145" y="262409"/>
              <a:ext cx="10142" cy="23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5" y="11536"/>
                  </a:moveTo>
                  <a:lnTo>
                    <a:pt x="21600" y="21013"/>
                  </a:lnTo>
                  <a:lnTo>
                    <a:pt x="17553" y="21301"/>
                  </a:lnTo>
                  <a:lnTo>
                    <a:pt x="13506" y="21600"/>
                  </a:lnTo>
                  <a:lnTo>
                    <a:pt x="9443" y="19828"/>
                  </a:lnTo>
                  <a:lnTo>
                    <a:pt x="7428" y="18046"/>
                  </a:lnTo>
                  <a:lnTo>
                    <a:pt x="4730" y="16275"/>
                  </a:lnTo>
                  <a:lnTo>
                    <a:pt x="3364" y="14503"/>
                  </a:lnTo>
                  <a:lnTo>
                    <a:pt x="1349" y="12433"/>
                  </a:lnTo>
                  <a:lnTo>
                    <a:pt x="666" y="10651"/>
                  </a:lnTo>
                  <a:lnTo>
                    <a:pt x="0" y="8580"/>
                  </a:lnTo>
                  <a:lnTo>
                    <a:pt x="0" y="4141"/>
                  </a:lnTo>
                  <a:lnTo>
                    <a:pt x="666" y="2369"/>
                  </a:lnTo>
                  <a:lnTo>
                    <a:pt x="2015" y="1483"/>
                  </a:lnTo>
                  <a:lnTo>
                    <a:pt x="6079" y="0"/>
                  </a:lnTo>
                  <a:lnTo>
                    <a:pt x="12157" y="886"/>
                  </a:lnTo>
                  <a:lnTo>
                    <a:pt x="13506" y="3255"/>
                  </a:lnTo>
                  <a:lnTo>
                    <a:pt x="13506" y="8879"/>
                  </a:lnTo>
                  <a:lnTo>
                    <a:pt x="14855" y="115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24613" y="415480"/>
              <a:ext cx="58644" cy="6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8" y="1107"/>
                  </a:moveTo>
                  <a:lnTo>
                    <a:pt x="20316" y="2325"/>
                  </a:lnTo>
                  <a:lnTo>
                    <a:pt x="20900" y="3767"/>
                  </a:lnTo>
                  <a:lnTo>
                    <a:pt x="21133" y="5205"/>
                  </a:lnTo>
                  <a:lnTo>
                    <a:pt x="21249" y="6867"/>
                  </a:lnTo>
                  <a:lnTo>
                    <a:pt x="21249" y="10079"/>
                  </a:lnTo>
                  <a:lnTo>
                    <a:pt x="21367" y="11629"/>
                  </a:lnTo>
                  <a:lnTo>
                    <a:pt x="21600" y="13071"/>
                  </a:lnTo>
                  <a:lnTo>
                    <a:pt x="21367" y="14066"/>
                  </a:lnTo>
                  <a:lnTo>
                    <a:pt x="21133" y="15172"/>
                  </a:lnTo>
                  <a:lnTo>
                    <a:pt x="20667" y="16171"/>
                  </a:lnTo>
                  <a:lnTo>
                    <a:pt x="20197" y="17278"/>
                  </a:lnTo>
                  <a:lnTo>
                    <a:pt x="19498" y="18053"/>
                  </a:lnTo>
                  <a:lnTo>
                    <a:pt x="18798" y="18939"/>
                  </a:lnTo>
                  <a:lnTo>
                    <a:pt x="17162" y="20489"/>
                  </a:lnTo>
                  <a:lnTo>
                    <a:pt x="15644" y="20270"/>
                  </a:lnTo>
                  <a:lnTo>
                    <a:pt x="12609" y="20270"/>
                  </a:lnTo>
                  <a:lnTo>
                    <a:pt x="11209" y="20489"/>
                  </a:lnTo>
                  <a:lnTo>
                    <a:pt x="9691" y="20601"/>
                  </a:lnTo>
                  <a:lnTo>
                    <a:pt x="8292" y="20933"/>
                  </a:lnTo>
                  <a:lnTo>
                    <a:pt x="6774" y="21264"/>
                  </a:lnTo>
                  <a:lnTo>
                    <a:pt x="5371" y="21600"/>
                  </a:lnTo>
                  <a:lnTo>
                    <a:pt x="4438" y="21376"/>
                  </a:lnTo>
                  <a:lnTo>
                    <a:pt x="3738" y="21045"/>
                  </a:lnTo>
                  <a:lnTo>
                    <a:pt x="3269" y="20489"/>
                  </a:lnTo>
                  <a:lnTo>
                    <a:pt x="2802" y="20046"/>
                  </a:lnTo>
                  <a:lnTo>
                    <a:pt x="2687" y="19271"/>
                  </a:lnTo>
                  <a:lnTo>
                    <a:pt x="2221" y="18939"/>
                  </a:lnTo>
                  <a:lnTo>
                    <a:pt x="1636" y="18496"/>
                  </a:lnTo>
                  <a:lnTo>
                    <a:pt x="1403" y="18053"/>
                  </a:lnTo>
                  <a:lnTo>
                    <a:pt x="585" y="15951"/>
                  </a:lnTo>
                  <a:lnTo>
                    <a:pt x="233" y="13954"/>
                  </a:lnTo>
                  <a:lnTo>
                    <a:pt x="0" y="11853"/>
                  </a:lnTo>
                  <a:lnTo>
                    <a:pt x="118" y="9859"/>
                  </a:lnTo>
                  <a:lnTo>
                    <a:pt x="233" y="7754"/>
                  </a:lnTo>
                  <a:lnTo>
                    <a:pt x="467" y="5649"/>
                  </a:lnTo>
                  <a:lnTo>
                    <a:pt x="818" y="3543"/>
                  </a:lnTo>
                  <a:lnTo>
                    <a:pt x="1169" y="1550"/>
                  </a:lnTo>
                  <a:lnTo>
                    <a:pt x="2221" y="1107"/>
                  </a:lnTo>
                  <a:lnTo>
                    <a:pt x="3269" y="775"/>
                  </a:lnTo>
                  <a:lnTo>
                    <a:pt x="4438" y="555"/>
                  </a:lnTo>
                  <a:lnTo>
                    <a:pt x="5723" y="443"/>
                  </a:lnTo>
                  <a:lnTo>
                    <a:pt x="6889" y="332"/>
                  </a:lnTo>
                  <a:lnTo>
                    <a:pt x="8173" y="220"/>
                  </a:lnTo>
                  <a:lnTo>
                    <a:pt x="9340" y="112"/>
                  </a:lnTo>
                  <a:lnTo>
                    <a:pt x="10624" y="0"/>
                  </a:lnTo>
                  <a:lnTo>
                    <a:pt x="12727" y="0"/>
                  </a:lnTo>
                  <a:lnTo>
                    <a:pt x="13893" y="112"/>
                  </a:lnTo>
                  <a:lnTo>
                    <a:pt x="15062" y="332"/>
                  </a:lnTo>
                  <a:lnTo>
                    <a:pt x="16229" y="443"/>
                  </a:lnTo>
                  <a:lnTo>
                    <a:pt x="17398" y="663"/>
                  </a:lnTo>
                  <a:lnTo>
                    <a:pt x="18446" y="887"/>
                  </a:lnTo>
                  <a:lnTo>
                    <a:pt x="19498" y="1107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93397" y="417377"/>
              <a:ext cx="45962" cy="4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8" y="0"/>
                  </a:moveTo>
                  <a:lnTo>
                    <a:pt x="18175" y="2291"/>
                  </a:lnTo>
                  <a:lnTo>
                    <a:pt x="18770" y="4581"/>
                  </a:lnTo>
                  <a:lnTo>
                    <a:pt x="19366" y="6866"/>
                  </a:lnTo>
                  <a:lnTo>
                    <a:pt x="20112" y="9157"/>
                  </a:lnTo>
                  <a:lnTo>
                    <a:pt x="20560" y="11303"/>
                  </a:lnTo>
                  <a:lnTo>
                    <a:pt x="21005" y="13733"/>
                  </a:lnTo>
                  <a:lnTo>
                    <a:pt x="21302" y="16023"/>
                  </a:lnTo>
                  <a:lnTo>
                    <a:pt x="21600" y="18598"/>
                  </a:lnTo>
                  <a:lnTo>
                    <a:pt x="19068" y="18881"/>
                  </a:lnTo>
                  <a:lnTo>
                    <a:pt x="16536" y="19170"/>
                  </a:lnTo>
                  <a:lnTo>
                    <a:pt x="13854" y="19454"/>
                  </a:lnTo>
                  <a:lnTo>
                    <a:pt x="11175" y="19743"/>
                  </a:lnTo>
                  <a:lnTo>
                    <a:pt x="8492" y="20027"/>
                  </a:lnTo>
                  <a:lnTo>
                    <a:pt x="5810" y="20455"/>
                  </a:lnTo>
                  <a:lnTo>
                    <a:pt x="3278" y="20883"/>
                  </a:lnTo>
                  <a:lnTo>
                    <a:pt x="1191" y="21600"/>
                  </a:lnTo>
                  <a:lnTo>
                    <a:pt x="0" y="21600"/>
                  </a:lnTo>
                  <a:lnTo>
                    <a:pt x="2087" y="20599"/>
                  </a:lnTo>
                  <a:lnTo>
                    <a:pt x="4171" y="19743"/>
                  </a:lnTo>
                  <a:lnTo>
                    <a:pt x="5960" y="18453"/>
                  </a:lnTo>
                  <a:lnTo>
                    <a:pt x="7746" y="17163"/>
                  </a:lnTo>
                  <a:lnTo>
                    <a:pt x="9088" y="15451"/>
                  </a:lnTo>
                  <a:lnTo>
                    <a:pt x="10278" y="13733"/>
                  </a:lnTo>
                  <a:lnTo>
                    <a:pt x="11175" y="11587"/>
                  </a:lnTo>
                  <a:lnTo>
                    <a:pt x="11917" y="9441"/>
                  </a:lnTo>
                  <a:lnTo>
                    <a:pt x="11770" y="8012"/>
                  </a:lnTo>
                  <a:lnTo>
                    <a:pt x="11473" y="6722"/>
                  </a:lnTo>
                  <a:lnTo>
                    <a:pt x="11024" y="5437"/>
                  </a:lnTo>
                  <a:lnTo>
                    <a:pt x="10727" y="4292"/>
                  </a:lnTo>
                  <a:lnTo>
                    <a:pt x="9981" y="3008"/>
                  </a:lnTo>
                  <a:lnTo>
                    <a:pt x="9238" y="1862"/>
                  </a:lnTo>
                  <a:lnTo>
                    <a:pt x="8195" y="862"/>
                  </a:lnTo>
                  <a:lnTo>
                    <a:pt x="7151" y="0"/>
                  </a:lnTo>
                  <a:lnTo>
                    <a:pt x="9834" y="289"/>
                  </a:lnTo>
                  <a:lnTo>
                    <a:pt x="11175" y="289"/>
                  </a:lnTo>
                  <a:lnTo>
                    <a:pt x="12512" y="428"/>
                  </a:lnTo>
                  <a:lnTo>
                    <a:pt x="15195" y="428"/>
                  </a:lnTo>
                  <a:lnTo>
                    <a:pt x="16536" y="144"/>
                  </a:lnTo>
                  <a:lnTo>
                    <a:pt x="17878" y="0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4039" y="419595"/>
              <a:ext cx="39941" cy="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60" y="116"/>
                  </a:moveTo>
                  <a:lnTo>
                    <a:pt x="18344" y="2184"/>
                  </a:lnTo>
                  <a:lnTo>
                    <a:pt x="18171" y="4251"/>
                  </a:lnTo>
                  <a:lnTo>
                    <a:pt x="17828" y="6319"/>
                  </a:lnTo>
                  <a:lnTo>
                    <a:pt x="17828" y="10570"/>
                  </a:lnTo>
                  <a:lnTo>
                    <a:pt x="18001" y="12638"/>
                  </a:lnTo>
                  <a:lnTo>
                    <a:pt x="18344" y="14705"/>
                  </a:lnTo>
                  <a:lnTo>
                    <a:pt x="18860" y="17005"/>
                  </a:lnTo>
                  <a:lnTo>
                    <a:pt x="19371" y="17693"/>
                  </a:lnTo>
                  <a:lnTo>
                    <a:pt x="19887" y="18613"/>
                  </a:lnTo>
                  <a:lnTo>
                    <a:pt x="20399" y="19416"/>
                  </a:lnTo>
                  <a:lnTo>
                    <a:pt x="21600" y="19992"/>
                  </a:lnTo>
                  <a:lnTo>
                    <a:pt x="19545" y="20108"/>
                  </a:lnTo>
                  <a:lnTo>
                    <a:pt x="17486" y="20336"/>
                  </a:lnTo>
                  <a:lnTo>
                    <a:pt x="15257" y="20564"/>
                  </a:lnTo>
                  <a:lnTo>
                    <a:pt x="13202" y="20796"/>
                  </a:lnTo>
                  <a:lnTo>
                    <a:pt x="10800" y="21024"/>
                  </a:lnTo>
                  <a:lnTo>
                    <a:pt x="8402" y="21256"/>
                  </a:lnTo>
                  <a:lnTo>
                    <a:pt x="6000" y="21372"/>
                  </a:lnTo>
                  <a:lnTo>
                    <a:pt x="3772" y="21600"/>
                  </a:lnTo>
                  <a:lnTo>
                    <a:pt x="2914" y="19188"/>
                  </a:lnTo>
                  <a:lnTo>
                    <a:pt x="2229" y="17005"/>
                  </a:lnTo>
                  <a:lnTo>
                    <a:pt x="1201" y="14705"/>
                  </a:lnTo>
                  <a:lnTo>
                    <a:pt x="685" y="12526"/>
                  </a:lnTo>
                  <a:lnTo>
                    <a:pt x="173" y="10226"/>
                  </a:lnTo>
                  <a:lnTo>
                    <a:pt x="0" y="8043"/>
                  </a:lnTo>
                  <a:lnTo>
                    <a:pt x="0" y="5747"/>
                  </a:lnTo>
                  <a:lnTo>
                    <a:pt x="685" y="3563"/>
                  </a:lnTo>
                  <a:lnTo>
                    <a:pt x="2402" y="2876"/>
                  </a:lnTo>
                  <a:lnTo>
                    <a:pt x="4630" y="2184"/>
                  </a:lnTo>
                  <a:lnTo>
                    <a:pt x="6686" y="1496"/>
                  </a:lnTo>
                  <a:lnTo>
                    <a:pt x="9257" y="1036"/>
                  </a:lnTo>
                  <a:lnTo>
                    <a:pt x="11485" y="460"/>
                  </a:lnTo>
                  <a:lnTo>
                    <a:pt x="14056" y="232"/>
                  </a:lnTo>
                  <a:lnTo>
                    <a:pt x="16458" y="0"/>
                  </a:lnTo>
                  <a:lnTo>
                    <a:pt x="18860" y="116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89597" y="420555"/>
              <a:ext cx="21238" cy="3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20" y="2192"/>
                  </a:moveTo>
                  <a:lnTo>
                    <a:pt x="18053" y="4028"/>
                  </a:lnTo>
                  <a:lnTo>
                    <a:pt x="20312" y="6042"/>
                  </a:lnTo>
                  <a:lnTo>
                    <a:pt x="21600" y="8235"/>
                  </a:lnTo>
                  <a:lnTo>
                    <a:pt x="21274" y="9337"/>
                  </a:lnTo>
                  <a:lnTo>
                    <a:pt x="21274" y="10618"/>
                  </a:lnTo>
                  <a:lnTo>
                    <a:pt x="20312" y="12084"/>
                  </a:lnTo>
                  <a:lnTo>
                    <a:pt x="19015" y="13729"/>
                  </a:lnTo>
                  <a:lnTo>
                    <a:pt x="15150" y="16661"/>
                  </a:lnTo>
                  <a:lnTo>
                    <a:pt x="12573" y="17942"/>
                  </a:lnTo>
                  <a:lnTo>
                    <a:pt x="10315" y="19223"/>
                  </a:lnTo>
                  <a:lnTo>
                    <a:pt x="7738" y="20134"/>
                  </a:lnTo>
                  <a:lnTo>
                    <a:pt x="5153" y="21237"/>
                  </a:lnTo>
                  <a:lnTo>
                    <a:pt x="1933" y="21600"/>
                  </a:lnTo>
                  <a:lnTo>
                    <a:pt x="0" y="0"/>
                  </a:lnTo>
                  <a:lnTo>
                    <a:pt x="1606" y="0"/>
                  </a:lnTo>
                  <a:lnTo>
                    <a:pt x="3547" y="178"/>
                  </a:lnTo>
                  <a:lnTo>
                    <a:pt x="5480" y="363"/>
                  </a:lnTo>
                  <a:lnTo>
                    <a:pt x="7738" y="726"/>
                  </a:lnTo>
                  <a:lnTo>
                    <a:pt x="9671" y="911"/>
                  </a:lnTo>
                  <a:lnTo>
                    <a:pt x="11929" y="1281"/>
                  </a:lnTo>
                  <a:lnTo>
                    <a:pt x="13862" y="1644"/>
                  </a:lnTo>
                  <a:lnTo>
                    <a:pt x="16120" y="2192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33175" y="421503"/>
              <a:ext cx="43428" cy="5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86" y="3141"/>
                  </a:moveTo>
                  <a:lnTo>
                    <a:pt x="18761" y="3964"/>
                  </a:lnTo>
                  <a:lnTo>
                    <a:pt x="19391" y="4782"/>
                  </a:lnTo>
                  <a:lnTo>
                    <a:pt x="19865" y="5606"/>
                  </a:lnTo>
                  <a:lnTo>
                    <a:pt x="20495" y="6562"/>
                  </a:lnTo>
                  <a:lnTo>
                    <a:pt x="20651" y="7381"/>
                  </a:lnTo>
                  <a:lnTo>
                    <a:pt x="20810" y="8475"/>
                  </a:lnTo>
                  <a:lnTo>
                    <a:pt x="20651" y="9432"/>
                  </a:lnTo>
                  <a:lnTo>
                    <a:pt x="20180" y="10526"/>
                  </a:lnTo>
                  <a:lnTo>
                    <a:pt x="20651" y="11345"/>
                  </a:lnTo>
                  <a:lnTo>
                    <a:pt x="21125" y="12301"/>
                  </a:lnTo>
                  <a:lnTo>
                    <a:pt x="21285" y="13258"/>
                  </a:lnTo>
                  <a:lnTo>
                    <a:pt x="21600" y="14352"/>
                  </a:lnTo>
                  <a:lnTo>
                    <a:pt x="21441" y="15309"/>
                  </a:lnTo>
                  <a:lnTo>
                    <a:pt x="21441" y="16265"/>
                  </a:lnTo>
                  <a:lnTo>
                    <a:pt x="21285" y="17222"/>
                  </a:lnTo>
                  <a:lnTo>
                    <a:pt x="21125" y="18316"/>
                  </a:lnTo>
                  <a:lnTo>
                    <a:pt x="19865" y="19273"/>
                  </a:lnTo>
                  <a:lnTo>
                    <a:pt x="18446" y="19958"/>
                  </a:lnTo>
                  <a:lnTo>
                    <a:pt x="16867" y="20367"/>
                  </a:lnTo>
                  <a:lnTo>
                    <a:pt x="15292" y="20777"/>
                  </a:lnTo>
                  <a:lnTo>
                    <a:pt x="13557" y="20915"/>
                  </a:lnTo>
                  <a:lnTo>
                    <a:pt x="11823" y="21186"/>
                  </a:lnTo>
                  <a:lnTo>
                    <a:pt x="9933" y="21186"/>
                  </a:lnTo>
                  <a:lnTo>
                    <a:pt x="8354" y="21600"/>
                  </a:lnTo>
                  <a:lnTo>
                    <a:pt x="6938" y="21053"/>
                  </a:lnTo>
                  <a:lnTo>
                    <a:pt x="5674" y="21186"/>
                  </a:lnTo>
                  <a:lnTo>
                    <a:pt x="4255" y="21462"/>
                  </a:lnTo>
                  <a:lnTo>
                    <a:pt x="2995" y="21324"/>
                  </a:lnTo>
                  <a:lnTo>
                    <a:pt x="2365" y="18726"/>
                  </a:lnTo>
                  <a:lnTo>
                    <a:pt x="1735" y="16265"/>
                  </a:lnTo>
                  <a:lnTo>
                    <a:pt x="945" y="13667"/>
                  </a:lnTo>
                  <a:lnTo>
                    <a:pt x="471" y="11207"/>
                  </a:lnTo>
                  <a:lnTo>
                    <a:pt x="0" y="8746"/>
                  </a:lnTo>
                  <a:lnTo>
                    <a:pt x="156" y="6424"/>
                  </a:lnTo>
                  <a:lnTo>
                    <a:pt x="790" y="4102"/>
                  </a:lnTo>
                  <a:lnTo>
                    <a:pt x="2365" y="2051"/>
                  </a:lnTo>
                  <a:lnTo>
                    <a:pt x="4099" y="1095"/>
                  </a:lnTo>
                  <a:lnTo>
                    <a:pt x="6149" y="409"/>
                  </a:lnTo>
                  <a:lnTo>
                    <a:pt x="8354" y="0"/>
                  </a:lnTo>
                  <a:lnTo>
                    <a:pt x="10563" y="133"/>
                  </a:lnTo>
                  <a:lnTo>
                    <a:pt x="12612" y="271"/>
                  </a:lnTo>
                  <a:lnTo>
                    <a:pt x="14817" y="956"/>
                  </a:lnTo>
                  <a:lnTo>
                    <a:pt x="16552" y="1775"/>
                  </a:lnTo>
                  <a:lnTo>
                    <a:pt x="18286" y="31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40783" y="429104"/>
              <a:ext cx="29158" cy="3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4" y="3977"/>
                  </a:moveTo>
                  <a:lnTo>
                    <a:pt x="19254" y="4735"/>
                  </a:lnTo>
                  <a:lnTo>
                    <a:pt x="17140" y="5118"/>
                  </a:lnTo>
                  <a:lnTo>
                    <a:pt x="15026" y="5309"/>
                  </a:lnTo>
                  <a:lnTo>
                    <a:pt x="12911" y="5494"/>
                  </a:lnTo>
                  <a:lnTo>
                    <a:pt x="11035" y="5877"/>
                  </a:lnTo>
                  <a:lnTo>
                    <a:pt x="8920" y="6252"/>
                  </a:lnTo>
                  <a:lnTo>
                    <a:pt x="7750" y="7011"/>
                  </a:lnTo>
                  <a:lnTo>
                    <a:pt x="6574" y="8145"/>
                  </a:lnTo>
                  <a:lnTo>
                    <a:pt x="6337" y="10045"/>
                  </a:lnTo>
                  <a:lnTo>
                    <a:pt x="6574" y="11555"/>
                  </a:lnTo>
                  <a:lnTo>
                    <a:pt x="7513" y="13072"/>
                  </a:lnTo>
                  <a:lnTo>
                    <a:pt x="8920" y="14213"/>
                  </a:lnTo>
                  <a:lnTo>
                    <a:pt x="10803" y="15348"/>
                  </a:lnTo>
                  <a:lnTo>
                    <a:pt x="12442" y="15915"/>
                  </a:lnTo>
                  <a:lnTo>
                    <a:pt x="14325" y="15915"/>
                  </a:lnTo>
                  <a:lnTo>
                    <a:pt x="16201" y="15539"/>
                  </a:lnTo>
                  <a:lnTo>
                    <a:pt x="18316" y="15156"/>
                  </a:lnTo>
                  <a:lnTo>
                    <a:pt x="19961" y="14972"/>
                  </a:lnTo>
                  <a:lnTo>
                    <a:pt x="21131" y="15348"/>
                  </a:lnTo>
                  <a:lnTo>
                    <a:pt x="21600" y="16673"/>
                  </a:lnTo>
                  <a:lnTo>
                    <a:pt x="21600" y="19140"/>
                  </a:lnTo>
                  <a:lnTo>
                    <a:pt x="19486" y="19516"/>
                  </a:lnTo>
                  <a:lnTo>
                    <a:pt x="17377" y="19892"/>
                  </a:lnTo>
                  <a:lnTo>
                    <a:pt x="15263" y="20274"/>
                  </a:lnTo>
                  <a:lnTo>
                    <a:pt x="13380" y="20650"/>
                  </a:lnTo>
                  <a:lnTo>
                    <a:pt x="11272" y="20842"/>
                  </a:lnTo>
                  <a:lnTo>
                    <a:pt x="9158" y="21033"/>
                  </a:lnTo>
                  <a:lnTo>
                    <a:pt x="7275" y="21224"/>
                  </a:lnTo>
                  <a:lnTo>
                    <a:pt x="5399" y="21600"/>
                  </a:lnTo>
                  <a:lnTo>
                    <a:pt x="4460" y="21600"/>
                  </a:lnTo>
                  <a:lnTo>
                    <a:pt x="3522" y="18566"/>
                  </a:lnTo>
                  <a:lnTo>
                    <a:pt x="2346" y="15723"/>
                  </a:lnTo>
                  <a:lnTo>
                    <a:pt x="1170" y="12888"/>
                  </a:lnTo>
                  <a:lnTo>
                    <a:pt x="469" y="10045"/>
                  </a:lnTo>
                  <a:lnTo>
                    <a:pt x="0" y="7202"/>
                  </a:lnTo>
                  <a:lnTo>
                    <a:pt x="469" y="4551"/>
                  </a:lnTo>
                  <a:lnTo>
                    <a:pt x="1877" y="2275"/>
                  </a:lnTo>
                  <a:lnTo>
                    <a:pt x="4929" y="191"/>
                  </a:lnTo>
                  <a:lnTo>
                    <a:pt x="6806" y="0"/>
                  </a:lnTo>
                  <a:lnTo>
                    <a:pt x="10803" y="0"/>
                  </a:lnTo>
                  <a:lnTo>
                    <a:pt x="12911" y="567"/>
                  </a:lnTo>
                  <a:lnTo>
                    <a:pt x="14556" y="950"/>
                  </a:lnTo>
                  <a:lnTo>
                    <a:pt x="16433" y="1708"/>
                  </a:lnTo>
                  <a:lnTo>
                    <a:pt x="17847" y="2651"/>
                  </a:lnTo>
                  <a:lnTo>
                    <a:pt x="19254" y="3977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57578" y="444953"/>
              <a:ext cx="11730" cy="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49"/>
                  </a:moveTo>
                  <a:lnTo>
                    <a:pt x="18691" y="13524"/>
                  </a:lnTo>
                  <a:lnTo>
                    <a:pt x="14602" y="18876"/>
                  </a:lnTo>
                  <a:lnTo>
                    <a:pt x="9346" y="18876"/>
                  </a:lnTo>
                  <a:lnTo>
                    <a:pt x="5256" y="21600"/>
                  </a:lnTo>
                  <a:lnTo>
                    <a:pt x="1166" y="16249"/>
                  </a:lnTo>
                  <a:lnTo>
                    <a:pt x="0" y="13524"/>
                  </a:lnTo>
                  <a:lnTo>
                    <a:pt x="2333" y="5449"/>
                  </a:lnTo>
                  <a:lnTo>
                    <a:pt x="8755" y="0"/>
                  </a:lnTo>
                  <a:lnTo>
                    <a:pt x="21600" y="544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57102" y="470618"/>
              <a:ext cx="189865" cy="42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46" y="885"/>
                  </a:moveTo>
                  <a:lnTo>
                    <a:pt x="20843" y="2511"/>
                  </a:lnTo>
                  <a:lnTo>
                    <a:pt x="21168" y="4169"/>
                  </a:lnTo>
                  <a:lnTo>
                    <a:pt x="21384" y="5827"/>
                  </a:lnTo>
                  <a:lnTo>
                    <a:pt x="21564" y="7517"/>
                  </a:lnTo>
                  <a:lnTo>
                    <a:pt x="21600" y="9191"/>
                  </a:lnTo>
                  <a:lnTo>
                    <a:pt x="21528" y="10865"/>
                  </a:lnTo>
                  <a:lnTo>
                    <a:pt x="21275" y="12538"/>
                  </a:lnTo>
                  <a:lnTo>
                    <a:pt x="20952" y="14229"/>
                  </a:lnTo>
                  <a:lnTo>
                    <a:pt x="20699" y="14904"/>
                  </a:lnTo>
                  <a:lnTo>
                    <a:pt x="20446" y="15581"/>
                  </a:lnTo>
                  <a:lnTo>
                    <a:pt x="20158" y="16256"/>
                  </a:lnTo>
                  <a:lnTo>
                    <a:pt x="19905" y="16948"/>
                  </a:lnTo>
                  <a:lnTo>
                    <a:pt x="19545" y="17608"/>
                  </a:lnTo>
                  <a:lnTo>
                    <a:pt x="19220" y="18285"/>
                  </a:lnTo>
                  <a:lnTo>
                    <a:pt x="18859" y="18944"/>
                  </a:lnTo>
                  <a:lnTo>
                    <a:pt x="18463" y="19620"/>
                  </a:lnTo>
                  <a:lnTo>
                    <a:pt x="18139" y="19878"/>
                  </a:lnTo>
                  <a:lnTo>
                    <a:pt x="17778" y="20119"/>
                  </a:lnTo>
                  <a:lnTo>
                    <a:pt x="17345" y="20329"/>
                  </a:lnTo>
                  <a:lnTo>
                    <a:pt x="16877" y="20538"/>
                  </a:lnTo>
                  <a:lnTo>
                    <a:pt x="16336" y="20715"/>
                  </a:lnTo>
                  <a:lnTo>
                    <a:pt x="15794" y="20876"/>
                  </a:lnTo>
                  <a:lnTo>
                    <a:pt x="15253" y="21021"/>
                  </a:lnTo>
                  <a:lnTo>
                    <a:pt x="14712" y="21181"/>
                  </a:lnTo>
                  <a:lnTo>
                    <a:pt x="14388" y="21085"/>
                  </a:lnTo>
                  <a:lnTo>
                    <a:pt x="14208" y="20972"/>
                  </a:lnTo>
                  <a:lnTo>
                    <a:pt x="14064" y="20827"/>
                  </a:lnTo>
                  <a:lnTo>
                    <a:pt x="13992" y="20699"/>
                  </a:lnTo>
                  <a:lnTo>
                    <a:pt x="13919" y="20538"/>
                  </a:lnTo>
                  <a:lnTo>
                    <a:pt x="13883" y="20393"/>
                  </a:lnTo>
                  <a:lnTo>
                    <a:pt x="13775" y="20248"/>
                  </a:lnTo>
                  <a:lnTo>
                    <a:pt x="13703" y="20135"/>
                  </a:lnTo>
                  <a:lnTo>
                    <a:pt x="13342" y="19862"/>
                  </a:lnTo>
                  <a:lnTo>
                    <a:pt x="13090" y="19588"/>
                  </a:lnTo>
                  <a:lnTo>
                    <a:pt x="12801" y="19315"/>
                  </a:lnTo>
                  <a:lnTo>
                    <a:pt x="12549" y="19057"/>
                  </a:lnTo>
                  <a:lnTo>
                    <a:pt x="12189" y="18783"/>
                  </a:lnTo>
                  <a:lnTo>
                    <a:pt x="11827" y="18558"/>
                  </a:lnTo>
                  <a:lnTo>
                    <a:pt x="11359" y="18349"/>
                  </a:lnTo>
                  <a:lnTo>
                    <a:pt x="10818" y="18204"/>
                  </a:lnTo>
                  <a:lnTo>
                    <a:pt x="9123" y="17818"/>
                  </a:lnTo>
                  <a:lnTo>
                    <a:pt x="7464" y="17850"/>
                  </a:lnTo>
                  <a:lnTo>
                    <a:pt x="7140" y="17914"/>
                  </a:lnTo>
                  <a:lnTo>
                    <a:pt x="6851" y="17994"/>
                  </a:lnTo>
                  <a:lnTo>
                    <a:pt x="6527" y="18075"/>
                  </a:lnTo>
                  <a:lnTo>
                    <a:pt x="6238" y="18172"/>
                  </a:lnTo>
                  <a:lnTo>
                    <a:pt x="5949" y="18268"/>
                  </a:lnTo>
                  <a:lnTo>
                    <a:pt x="5733" y="18381"/>
                  </a:lnTo>
                  <a:lnTo>
                    <a:pt x="5517" y="18526"/>
                  </a:lnTo>
                  <a:lnTo>
                    <a:pt x="5373" y="18687"/>
                  </a:lnTo>
                  <a:lnTo>
                    <a:pt x="5192" y="19057"/>
                  </a:lnTo>
                  <a:lnTo>
                    <a:pt x="5192" y="19427"/>
                  </a:lnTo>
                  <a:lnTo>
                    <a:pt x="5336" y="19781"/>
                  </a:lnTo>
                  <a:lnTo>
                    <a:pt x="5589" y="20152"/>
                  </a:lnTo>
                  <a:lnTo>
                    <a:pt x="5842" y="20489"/>
                  </a:lnTo>
                  <a:lnTo>
                    <a:pt x="6130" y="20860"/>
                  </a:lnTo>
                  <a:lnTo>
                    <a:pt x="6346" y="21214"/>
                  </a:lnTo>
                  <a:lnTo>
                    <a:pt x="6527" y="21600"/>
                  </a:lnTo>
                  <a:lnTo>
                    <a:pt x="5626" y="21600"/>
                  </a:lnTo>
                  <a:lnTo>
                    <a:pt x="4760" y="21568"/>
                  </a:lnTo>
                  <a:lnTo>
                    <a:pt x="3894" y="21504"/>
                  </a:lnTo>
                  <a:lnTo>
                    <a:pt x="3029" y="21407"/>
                  </a:lnTo>
                  <a:lnTo>
                    <a:pt x="2163" y="21262"/>
                  </a:lnTo>
                  <a:lnTo>
                    <a:pt x="1406" y="21085"/>
                  </a:lnTo>
                  <a:lnTo>
                    <a:pt x="648" y="20876"/>
                  </a:lnTo>
                  <a:lnTo>
                    <a:pt x="0" y="20635"/>
                  </a:lnTo>
                  <a:lnTo>
                    <a:pt x="288" y="20184"/>
                  </a:lnTo>
                  <a:lnTo>
                    <a:pt x="613" y="19749"/>
                  </a:lnTo>
                  <a:lnTo>
                    <a:pt x="938" y="19315"/>
                  </a:lnTo>
                  <a:lnTo>
                    <a:pt x="1261" y="18880"/>
                  </a:lnTo>
                  <a:lnTo>
                    <a:pt x="1550" y="18446"/>
                  </a:lnTo>
                  <a:lnTo>
                    <a:pt x="1839" y="18011"/>
                  </a:lnTo>
                  <a:lnTo>
                    <a:pt x="2127" y="17577"/>
                  </a:lnTo>
                  <a:lnTo>
                    <a:pt x="2416" y="17142"/>
                  </a:lnTo>
                  <a:lnTo>
                    <a:pt x="2776" y="16852"/>
                  </a:lnTo>
                  <a:lnTo>
                    <a:pt x="3064" y="16579"/>
                  </a:lnTo>
                  <a:lnTo>
                    <a:pt x="3282" y="16273"/>
                  </a:lnTo>
                  <a:lnTo>
                    <a:pt x="3533" y="15983"/>
                  </a:lnTo>
                  <a:lnTo>
                    <a:pt x="3714" y="15661"/>
                  </a:lnTo>
                  <a:lnTo>
                    <a:pt x="3930" y="15355"/>
                  </a:lnTo>
                  <a:lnTo>
                    <a:pt x="4146" y="15065"/>
                  </a:lnTo>
                  <a:lnTo>
                    <a:pt x="4435" y="14776"/>
                  </a:lnTo>
                  <a:lnTo>
                    <a:pt x="4615" y="14421"/>
                  </a:lnTo>
                  <a:lnTo>
                    <a:pt x="4868" y="14067"/>
                  </a:lnTo>
                  <a:lnTo>
                    <a:pt x="5084" y="13698"/>
                  </a:lnTo>
                  <a:lnTo>
                    <a:pt x="5336" y="13343"/>
                  </a:lnTo>
                  <a:lnTo>
                    <a:pt x="5698" y="12603"/>
                  </a:lnTo>
                  <a:lnTo>
                    <a:pt x="5805" y="12217"/>
                  </a:lnTo>
                  <a:lnTo>
                    <a:pt x="5805" y="11830"/>
                  </a:lnTo>
                  <a:lnTo>
                    <a:pt x="5770" y="10446"/>
                  </a:lnTo>
                  <a:lnTo>
                    <a:pt x="5733" y="9094"/>
                  </a:lnTo>
                  <a:lnTo>
                    <a:pt x="5626" y="7710"/>
                  </a:lnTo>
                  <a:lnTo>
                    <a:pt x="5553" y="6358"/>
                  </a:lnTo>
                  <a:lnTo>
                    <a:pt x="5373" y="4990"/>
                  </a:lnTo>
                  <a:lnTo>
                    <a:pt x="5229" y="3638"/>
                  </a:lnTo>
                  <a:lnTo>
                    <a:pt x="5084" y="2285"/>
                  </a:lnTo>
                  <a:lnTo>
                    <a:pt x="4940" y="982"/>
                  </a:lnTo>
                  <a:lnTo>
                    <a:pt x="4940" y="853"/>
                  </a:lnTo>
                  <a:lnTo>
                    <a:pt x="5048" y="789"/>
                  </a:lnTo>
                  <a:lnTo>
                    <a:pt x="5157" y="741"/>
                  </a:lnTo>
                  <a:lnTo>
                    <a:pt x="5805" y="741"/>
                  </a:lnTo>
                  <a:lnTo>
                    <a:pt x="5986" y="708"/>
                  </a:lnTo>
                  <a:lnTo>
                    <a:pt x="6166" y="693"/>
                  </a:lnTo>
                  <a:lnTo>
                    <a:pt x="6707" y="612"/>
                  </a:lnTo>
                  <a:lnTo>
                    <a:pt x="7212" y="612"/>
                  </a:lnTo>
                  <a:lnTo>
                    <a:pt x="7645" y="644"/>
                  </a:lnTo>
                  <a:lnTo>
                    <a:pt x="8114" y="708"/>
                  </a:lnTo>
                  <a:lnTo>
                    <a:pt x="8546" y="756"/>
                  </a:lnTo>
                  <a:lnTo>
                    <a:pt x="8979" y="805"/>
                  </a:lnTo>
                  <a:lnTo>
                    <a:pt x="9483" y="789"/>
                  </a:lnTo>
                  <a:lnTo>
                    <a:pt x="10061" y="724"/>
                  </a:lnTo>
                  <a:lnTo>
                    <a:pt x="10602" y="660"/>
                  </a:lnTo>
                  <a:lnTo>
                    <a:pt x="11215" y="644"/>
                  </a:lnTo>
                  <a:lnTo>
                    <a:pt x="11792" y="628"/>
                  </a:lnTo>
                  <a:lnTo>
                    <a:pt x="12405" y="612"/>
                  </a:lnTo>
                  <a:lnTo>
                    <a:pt x="12981" y="579"/>
                  </a:lnTo>
                  <a:lnTo>
                    <a:pt x="13558" y="547"/>
                  </a:lnTo>
                  <a:lnTo>
                    <a:pt x="14136" y="467"/>
                  </a:lnTo>
                  <a:lnTo>
                    <a:pt x="14712" y="370"/>
                  </a:lnTo>
                  <a:lnTo>
                    <a:pt x="15217" y="145"/>
                  </a:lnTo>
                  <a:lnTo>
                    <a:pt x="15758" y="113"/>
                  </a:lnTo>
                  <a:lnTo>
                    <a:pt x="16336" y="81"/>
                  </a:lnTo>
                  <a:lnTo>
                    <a:pt x="16912" y="49"/>
                  </a:lnTo>
                  <a:lnTo>
                    <a:pt x="17525" y="33"/>
                  </a:lnTo>
                  <a:lnTo>
                    <a:pt x="18066" y="16"/>
                  </a:lnTo>
                  <a:lnTo>
                    <a:pt x="18680" y="0"/>
                  </a:lnTo>
                  <a:lnTo>
                    <a:pt x="19220" y="0"/>
                  </a:lnTo>
                  <a:lnTo>
                    <a:pt x="19833" y="16"/>
                  </a:lnTo>
                  <a:lnTo>
                    <a:pt x="20446" y="885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1497" y="524179"/>
              <a:ext cx="565174" cy="47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25" y="1986"/>
                  </a:moveTo>
                  <a:lnTo>
                    <a:pt x="19310" y="1928"/>
                  </a:lnTo>
                  <a:lnTo>
                    <a:pt x="18983" y="1885"/>
                  </a:lnTo>
                  <a:lnTo>
                    <a:pt x="18620" y="1841"/>
                  </a:lnTo>
                  <a:lnTo>
                    <a:pt x="18269" y="1841"/>
                  </a:lnTo>
                  <a:lnTo>
                    <a:pt x="17905" y="1870"/>
                  </a:lnTo>
                  <a:lnTo>
                    <a:pt x="17566" y="1972"/>
                  </a:lnTo>
                  <a:lnTo>
                    <a:pt x="17251" y="2131"/>
                  </a:lnTo>
                  <a:lnTo>
                    <a:pt x="16972" y="2392"/>
                  </a:lnTo>
                  <a:lnTo>
                    <a:pt x="16887" y="2421"/>
                  </a:lnTo>
                  <a:lnTo>
                    <a:pt x="16803" y="2508"/>
                  </a:lnTo>
                  <a:lnTo>
                    <a:pt x="16839" y="2552"/>
                  </a:lnTo>
                  <a:lnTo>
                    <a:pt x="16900" y="2595"/>
                  </a:lnTo>
                  <a:lnTo>
                    <a:pt x="16960" y="2610"/>
                  </a:lnTo>
                  <a:lnTo>
                    <a:pt x="17033" y="2638"/>
                  </a:lnTo>
                  <a:lnTo>
                    <a:pt x="17106" y="2638"/>
                  </a:lnTo>
                  <a:lnTo>
                    <a:pt x="17190" y="2653"/>
                  </a:lnTo>
                  <a:lnTo>
                    <a:pt x="17263" y="2668"/>
                  </a:lnTo>
                  <a:lnTo>
                    <a:pt x="17348" y="2711"/>
                  </a:lnTo>
                  <a:lnTo>
                    <a:pt x="18111" y="3045"/>
                  </a:lnTo>
                  <a:lnTo>
                    <a:pt x="18862" y="3552"/>
                  </a:lnTo>
                  <a:lnTo>
                    <a:pt x="19553" y="4175"/>
                  </a:lnTo>
                  <a:lnTo>
                    <a:pt x="20183" y="4929"/>
                  </a:lnTo>
                  <a:lnTo>
                    <a:pt x="20715" y="5756"/>
                  </a:lnTo>
                  <a:lnTo>
                    <a:pt x="21152" y="6668"/>
                  </a:lnTo>
                  <a:lnTo>
                    <a:pt x="21443" y="7640"/>
                  </a:lnTo>
                  <a:lnTo>
                    <a:pt x="21600" y="8655"/>
                  </a:lnTo>
                  <a:lnTo>
                    <a:pt x="21564" y="8930"/>
                  </a:lnTo>
                  <a:lnTo>
                    <a:pt x="21539" y="9235"/>
                  </a:lnTo>
                  <a:lnTo>
                    <a:pt x="21527" y="9539"/>
                  </a:lnTo>
                  <a:lnTo>
                    <a:pt x="21515" y="9858"/>
                  </a:lnTo>
                  <a:lnTo>
                    <a:pt x="21503" y="10162"/>
                  </a:lnTo>
                  <a:lnTo>
                    <a:pt x="21491" y="10467"/>
                  </a:lnTo>
                  <a:lnTo>
                    <a:pt x="21454" y="10757"/>
                  </a:lnTo>
                  <a:lnTo>
                    <a:pt x="21430" y="11061"/>
                  </a:lnTo>
                  <a:lnTo>
                    <a:pt x="20764" y="10104"/>
                  </a:lnTo>
                  <a:lnTo>
                    <a:pt x="20061" y="9191"/>
                  </a:lnTo>
                  <a:lnTo>
                    <a:pt x="19298" y="8336"/>
                  </a:lnTo>
                  <a:lnTo>
                    <a:pt x="18511" y="7567"/>
                  </a:lnTo>
                  <a:lnTo>
                    <a:pt x="17651" y="6871"/>
                  </a:lnTo>
                  <a:lnTo>
                    <a:pt x="16766" y="6321"/>
                  </a:lnTo>
                  <a:lnTo>
                    <a:pt x="15833" y="5900"/>
                  </a:lnTo>
                  <a:lnTo>
                    <a:pt x="14864" y="5654"/>
                  </a:lnTo>
                  <a:lnTo>
                    <a:pt x="14877" y="5726"/>
                  </a:lnTo>
                  <a:lnTo>
                    <a:pt x="14937" y="5799"/>
                  </a:lnTo>
                  <a:lnTo>
                    <a:pt x="14998" y="5857"/>
                  </a:lnTo>
                  <a:lnTo>
                    <a:pt x="15082" y="5914"/>
                  </a:lnTo>
                  <a:lnTo>
                    <a:pt x="15155" y="5958"/>
                  </a:lnTo>
                  <a:lnTo>
                    <a:pt x="15252" y="6016"/>
                  </a:lnTo>
                  <a:lnTo>
                    <a:pt x="15325" y="6060"/>
                  </a:lnTo>
                  <a:lnTo>
                    <a:pt x="15397" y="6147"/>
                  </a:lnTo>
                  <a:lnTo>
                    <a:pt x="15967" y="6524"/>
                  </a:lnTo>
                  <a:lnTo>
                    <a:pt x="16488" y="7031"/>
                  </a:lnTo>
                  <a:lnTo>
                    <a:pt x="16936" y="7596"/>
                  </a:lnTo>
                  <a:lnTo>
                    <a:pt x="17348" y="8248"/>
                  </a:lnTo>
                  <a:lnTo>
                    <a:pt x="17687" y="8916"/>
                  </a:lnTo>
                  <a:lnTo>
                    <a:pt x="18014" y="9640"/>
                  </a:lnTo>
                  <a:lnTo>
                    <a:pt x="18305" y="10351"/>
                  </a:lnTo>
                  <a:lnTo>
                    <a:pt x="18584" y="11061"/>
                  </a:lnTo>
                  <a:lnTo>
                    <a:pt x="18584" y="11177"/>
                  </a:lnTo>
                  <a:lnTo>
                    <a:pt x="18620" y="11293"/>
                  </a:lnTo>
                  <a:lnTo>
                    <a:pt x="18656" y="11409"/>
                  </a:lnTo>
                  <a:lnTo>
                    <a:pt x="18705" y="11525"/>
                  </a:lnTo>
                  <a:lnTo>
                    <a:pt x="18741" y="11627"/>
                  </a:lnTo>
                  <a:lnTo>
                    <a:pt x="18789" y="11757"/>
                  </a:lnTo>
                  <a:lnTo>
                    <a:pt x="18814" y="11858"/>
                  </a:lnTo>
                  <a:lnTo>
                    <a:pt x="18850" y="11989"/>
                  </a:lnTo>
                  <a:lnTo>
                    <a:pt x="17929" y="10873"/>
                  </a:lnTo>
                  <a:lnTo>
                    <a:pt x="16985" y="9843"/>
                  </a:lnTo>
                  <a:lnTo>
                    <a:pt x="15979" y="8858"/>
                  </a:lnTo>
                  <a:lnTo>
                    <a:pt x="14949" y="7988"/>
                  </a:lnTo>
                  <a:lnTo>
                    <a:pt x="13859" y="7205"/>
                  </a:lnTo>
                  <a:lnTo>
                    <a:pt x="12744" y="6552"/>
                  </a:lnTo>
                  <a:lnTo>
                    <a:pt x="11569" y="6031"/>
                  </a:lnTo>
                  <a:lnTo>
                    <a:pt x="10358" y="5683"/>
                  </a:lnTo>
                  <a:lnTo>
                    <a:pt x="10309" y="5610"/>
                  </a:lnTo>
                  <a:lnTo>
                    <a:pt x="10261" y="5523"/>
                  </a:lnTo>
                  <a:lnTo>
                    <a:pt x="10200" y="5465"/>
                  </a:lnTo>
                  <a:lnTo>
                    <a:pt x="10116" y="5509"/>
                  </a:lnTo>
                  <a:lnTo>
                    <a:pt x="10055" y="5538"/>
                  </a:lnTo>
                  <a:lnTo>
                    <a:pt x="9994" y="5581"/>
                  </a:lnTo>
                  <a:lnTo>
                    <a:pt x="9922" y="5610"/>
                  </a:lnTo>
                  <a:lnTo>
                    <a:pt x="9873" y="5654"/>
                  </a:lnTo>
                  <a:lnTo>
                    <a:pt x="9449" y="6321"/>
                  </a:lnTo>
                  <a:lnTo>
                    <a:pt x="9025" y="7002"/>
                  </a:lnTo>
                  <a:lnTo>
                    <a:pt x="8577" y="7655"/>
                  </a:lnTo>
                  <a:lnTo>
                    <a:pt x="8141" y="8307"/>
                  </a:lnTo>
                  <a:lnTo>
                    <a:pt x="7693" y="8959"/>
                  </a:lnTo>
                  <a:lnTo>
                    <a:pt x="7293" y="9655"/>
                  </a:lnTo>
                  <a:lnTo>
                    <a:pt x="6905" y="10351"/>
                  </a:lnTo>
                  <a:lnTo>
                    <a:pt x="6590" y="11090"/>
                  </a:lnTo>
                  <a:lnTo>
                    <a:pt x="6408" y="11496"/>
                  </a:lnTo>
                  <a:lnTo>
                    <a:pt x="6227" y="11916"/>
                  </a:lnTo>
                  <a:lnTo>
                    <a:pt x="6057" y="12351"/>
                  </a:lnTo>
                  <a:lnTo>
                    <a:pt x="5912" y="12786"/>
                  </a:lnTo>
                  <a:lnTo>
                    <a:pt x="5767" y="13221"/>
                  </a:lnTo>
                  <a:lnTo>
                    <a:pt x="5621" y="13656"/>
                  </a:lnTo>
                  <a:lnTo>
                    <a:pt x="5488" y="14091"/>
                  </a:lnTo>
                  <a:lnTo>
                    <a:pt x="5379" y="14526"/>
                  </a:lnTo>
                  <a:lnTo>
                    <a:pt x="5185" y="15381"/>
                  </a:lnTo>
                  <a:lnTo>
                    <a:pt x="5003" y="16251"/>
                  </a:lnTo>
                  <a:lnTo>
                    <a:pt x="4834" y="17135"/>
                  </a:lnTo>
                  <a:lnTo>
                    <a:pt x="4688" y="18020"/>
                  </a:lnTo>
                  <a:lnTo>
                    <a:pt x="4531" y="18904"/>
                  </a:lnTo>
                  <a:lnTo>
                    <a:pt x="4410" y="19802"/>
                  </a:lnTo>
                  <a:lnTo>
                    <a:pt x="4289" y="20687"/>
                  </a:lnTo>
                  <a:lnTo>
                    <a:pt x="4204" y="21600"/>
                  </a:lnTo>
                  <a:lnTo>
                    <a:pt x="4070" y="21078"/>
                  </a:lnTo>
                  <a:lnTo>
                    <a:pt x="3974" y="20528"/>
                  </a:lnTo>
                  <a:lnTo>
                    <a:pt x="3901" y="19948"/>
                  </a:lnTo>
                  <a:lnTo>
                    <a:pt x="3877" y="19368"/>
                  </a:lnTo>
                  <a:lnTo>
                    <a:pt x="3865" y="18773"/>
                  </a:lnTo>
                  <a:lnTo>
                    <a:pt x="3901" y="18194"/>
                  </a:lnTo>
                  <a:lnTo>
                    <a:pt x="3974" y="17628"/>
                  </a:lnTo>
                  <a:lnTo>
                    <a:pt x="4083" y="17121"/>
                  </a:lnTo>
                  <a:lnTo>
                    <a:pt x="4058" y="17048"/>
                  </a:lnTo>
                  <a:lnTo>
                    <a:pt x="4010" y="17005"/>
                  </a:lnTo>
                  <a:lnTo>
                    <a:pt x="3961" y="16947"/>
                  </a:lnTo>
                  <a:lnTo>
                    <a:pt x="3937" y="16889"/>
                  </a:lnTo>
                  <a:lnTo>
                    <a:pt x="3865" y="16933"/>
                  </a:lnTo>
                  <a:lnTo>
                    <a:pt x="3804" y="16918"/>
                  </a:lnTo>
                  <a:lnTo>
                    <a:pt x="3768" y="16918"/>
                  </a:lnTo>
                  <a:lnTo>
                    <a:pt x="3731" y="16933"/>
                  </a:lnTo>
                  <a:lnTo>
                    <a:pt x="3695" y="16961"/>
                  </a:lnTo>
                  <a:lnTo>
                    <a:pt x="3671" y="17034"/>
                  </a:lnTo>
                  <a:lnTo>
                    <a:pt x="3598" y="17251"/>
                  </a:lnTo>
                  <a:lnTo>
                    <a:pt x="3562" y="17468"/>
                  </a:lnTo>
                  <a:lnTo>
                    <a:pt x="3513" y="17701"/>
                  </a:lnTo>
                  <a:lnTo>
                    <a:pt x="3489" y="17947"/>
                  </a:lnTo>
                  <a:lnTo>
                    <a:pt x="3453" y="18179"/>
                  </a:lnTo>
                  <a:lnTo>
                    <a:pt x="3440" y="18425"/>
                  </a:lnTo>
                  <a:lnTo>
                    <a:pt x="3429" y="18672"/>
                  </a:lnTo>
                  <a:lnTo>
                    <a:pt x="3429" y="18918"/>
                  </a:lnTo>
                  <a:lnTo>
                    <a:pt x="3356" y="18904"/>
                  </a:lnTo>
                  <a:lnTo>
                    <a:pt x="3295" y="18918"/>
                  </a:lnTo>
                  <a:lnTo>
                    <a:pt x="3247" y="18962"/>
                  </a:lnTo>
                  <a:lnTo>
                    <a:pt x="3210" y="19005"/>
                  </a:lnTo>
                  <a:lnTo>
                    <a:pt x="3114" y="18991"/>
                  </a:lnTo>
                  <a:lnTo>
                    <a:pt x="3029" y="18976"/>
                  </a:lnTo>
                  <a:lnTo>
                    <a:pt x="2932" y="18976"/>
                  </a:lnTo>
                  <a:lnTo>
                    <a:pt x="2859" y="19005"/>
                  </a:lnTo>
                  <a:lnTo>
                    <a:pt x="2786" y="19005"/>
                  </a:lnTo>
                  <a:lnTo>
                    <a:pt x="2714" y="19049"/>
                  </a:lnTo>
                  <a:lnTo>
                    <a:pt x="2641" y="19092"/>
                  </a:lnTo>
                  <a:lnTo>
                    <a:pt x="2580" y="19179"/>
                  </a:lnTo>
                  <a:lnTo>
                    <a:pt x="2520" y="18730"/>
                  </a:lnTo>
                  <a:lnTo>
                    <a:pt x="2496" y="18295"/>
                  </a:lnTo>
                  <a:lnTo>
                    <a:pt x="2496" y="17860"/>
                  </a:lnTo>
                  <a:lnTo>
                    <a:pt x="2532" y="17425"/>
                  </a:lnTo>
                  <a:lnTo>
                    <a:pt x="2568" y="16990"/>
                  </a:lnTo>
                  <a:lnTo>
                    <a:pt x="2641" y="16570"/>
                  </a:lnTo>
                  <a:lnTo>
                    <a:pt x="2714" y="16164"/>
                  </a:lnTo>
                  <a:lnTo>
                    <a:pt x="2823" y="15772"/>
                  </a:lnTo>
                  <a:lnTo>
                    <a:pt x="2871" y="15657"/>
                  </a:lnTo>
                  <a:lnTo>
                    <a:pt x="2920" y="15541"/>
                  </a:lnTo>
                  <a:lnTo>
                    <a:pt x="2932" y="15425"/>
                  </a:lnTo>
                  <a:lnTo>
                    <a:pt x="2895" y="15309"/>
                  </a:lnTo>
                  <a:lnTo>
                    <a:pt x="2799" y="15309"/>
                  </a:lnTo>
                  <a:lnTo>
                    <a:pt x="2823" y="15251"/>
                  </a:lnTo>
                  <a:lnTo>
                    <a:pt x="2811" y="15222"/>
                  </a:lnTo>
                  <a:lnTo>
                    <a:pt x="2774" y="15192"/>
                  </a:lnTo>
                  <a:lnTo>
                    <a:pt x="2750" y="15164"/>
                  </a:lnTo>
                  <a:lnTo>
                    <a:pt x="2641" y="15222"/>
                  </a:lnTo>
                  <a:lnTo>
                    <a:pt x="2568" y="15309"/>
                  </a:lnTo>
                  <a:lnTo>
                    <a:pt x="2496" y="15410"/>
                  </a:lnTo>
                  <a:lnTo>
                    <a:pt x="2447" y="15541"/>
                  </a:lnTo>
                  <a:lnTo>
                    <a:pt x="2399" y="15657"/>
                  </a:lnTo>
                  <a:lnTo>
                    <a:pt x="2350" y="15772"/>
                  </a:lnTo>
                  <a:lnTo>
                    <a:pt x="2278" y="15888"/>
                  </a:lnTo>
                  <a:lnTo>
                    <a:pt x="2217" y="16019"/>
                  </a:lnTo>
                  <a:lnTo>
                    <a:pt x="2023" y="16425"/>
                  </a:lnTo>
                  <a:lnTo>
                    <a:pt x="1854" y="16845"/>
                  </a:lnTo>
                  <a:lnTo>
                    <a:pt x="1684" y="17280"/>
                  </a:lnTo>
                  <a:lnTo>
                    <a:pt x="1539" y="17715"/>
                  </a:lnTo>
                  <a:lnTo>
                    <a:pt x="1393" y="18150"/>
                  </a:lnTo>
                  <a:lnTo>
                    <a:pt x="1272" y="18599"/>
                  </a:lnTo>
                  <a:lnTo>
                    <a:pt x="1151" y="19049"/>
                  </a:lnTo>
                  <a:lnTo>
                    <a:pt x="1042" y="19498"/>
                  </a:lnTo>
                  <a:lnTo>
                    <a:pt x="909" y="18266"/>
                  </a:lnTo>
                  <a:lnTo>
                    <a:pt x="909" y="17077"/>
                  </a:lnTo>
                  <a:lnTo>
                    <a:pt x="1018" y="15903"/>
                  </a:lnTo>
                  <a:lnTo>
                    <a:pt x="1248" y="14772"/>
                  </a:lnTo>
                  <a:lnTo>
                    <a:pt x="1539" y="13656"/>
                  </a:lnTo>
                  <a:lnTo>
                    <a:pt x="1914" y="12569"/>
                  </a:lnTo>
                  <a:lnTo>
                    <a:pt x="2326" y="11511"/>
                  </a:lnTo>
                  <a:lnTo>
                    <a:pt x="2774" y="10510"/>
                  </a:lnTo>
                  <a:lnTo>
                    <a:pt x="2895" y="10264"/>
                  </a:lnTo>
                  <a:lnTo>
                    <a:pt x="3016" y="10032"/>
                  </a:lnTo>
                  <a:lnTo>
                    <a:pt x="3138" y="9785"/>
                  </a:lnTo>
                  <a:lnTo>
                    <a:pt x="3259" y="9554"/>
                  </a:lnTo>
                  <a:lnTo>
                    <a:pt x="3380" y="9321"/>
                  </a:lnTo>
                  <a:lnTo>
                    <a:pt x="3538" y="9104"/>
                  </a:lnTo>
                  <a:lnTo>
                    <a:pt x="3695" y="8901"/>
                  </a:lnTo>
                  <a:lnTo>
                    <a:pt x="3889" y="8742"/>
                  </a:lnTo>
                  <a:lnTo>
                    <a:pt x="3913" y="8640"/>
                  </a:lnTo>
                  <a:lnTo>
                    <a:pt x="3974" y="8553"/>
                  </a:lnTo>
                  <a:lnTo>
                    <a:pt x="4034" y="8466"/>
                  </a:lnTo>
                  <a:lnTo>
                    <a:pt x="4179" y="8292"/>
                  </a:lnTo>
                  <a:lnTo>
                    <a:pt x="4276" y="8220"/>
                  </a:lnTo>
                  <a:lnTo>
                    <a:pt x="4349" y="8162"/>
                  </a:lnTo>
                  <a:lnTo>
                    <a:pt x="4446" y="8118"/>
                  </a:lnTo>
                  <a:lnTo>
                    <a:pt x="4483" y="8032"/>
                  </a:lnTo>
                  <a:lnTo>
                    <a:pt x="4519" y="7944"/>
                  </a:lnTo>
                  <a:lnTo>
                    <a:pt x="4470" y="7886"/>
                  </a:lnTo>
                  <a:lnTo>
                    <a:pt x="3889" y="8162"/>
                  </a:lnTo>
                  <a:lnTo>
                    <a:pt x="3356" y="8524"/>
                  </a:lnTo>
                  <a:lnTo>
                    <a:pt x="2847" y="8959"/>
                  </a:lnTo>
                  <a:lnTo>
                    <a:pt x="2386" y="9452"/>
                  </a:lnTo>
                  <a:lnTo>
                    <a:pt x="1938" y="9974"/>
                  </a:lnTo>
                  <a:lnTo>
                    <a:pt x="1526" y="10554"/>
                  </a:lnTo>
                  <a:lnTo>
                    <a:pt x="1127" y="11148"/>
                  </a:lnTo>
                  <a:lnTo>
                    <a:pt x="751" y="11757"/>
                  </a:lnTo>
                  <a:lnTo>
                    <a:pt x="630" y="11931"/>
                  </a:lnTo>
                  <a:lnTo>
                    <a:pt x="533" y="12119"/>
                  </a:lnTo>
                  <a:lnTo>
                    <a:pt x="436" y="12308"/>
                  </a:lnTo>
                  <a:lnTo>
                    <a:pt x="351" y="12511"/>
                  </a:lnTo>
                  <a:lnTo>
                    <a:pt x="267" y="12699"/>
                  </a:lnTo>
                  <a:lnTo>
                    <a:pt x="182" y="12888"/>
                  </a:lnTo>
                  <a:lnTo>
                    <a:pt x="85" y="13076"/>
                  </a:lnTo>
                  <a:lnTo>
                    <a:pt x="0" y="13279"/>
                  </a:lnTo>
                  <a:lnTo>
                    <a:pt x="146" y="12163"/>
                  </a:lnTo>
                  <a:lnTo>
                    <a:pt x="436" y="11119"/>
                  </a:lnTo>
                  <a:lnTo>
                    <a:pt x="836" y="10104"/>
                  </a:lnTo>
                  <a:lnTo>
                    <a:pt x="1357" y="9162"/>
                  </a:lnTo>
                  <a:lnTo>
                    <a:pt x="1938" y="8248"/>
                  </a:lnTo>
                  <a:lnTo>
                    <a:pt x="2605" y="7422"/>
                  </a:lnTo>
                  <a:lnTo>
                    <a:pt x="3319" y="6654"/>
                  </a:lnTo>
                  <a:lnTo>
                    <a:pt x="4083" y="5973"/>
                  </a:lnTo>
                  <a:lnTo>
                    <a:pt x="4640" y="5509"/>
                  </a:lnTo>
                  <a:lnTo>
                    <a:pt x="5221" y="5088"/>
                  </a:lnTo>
                  <a:lnTo>
                    <a:pt x="5815" y="4683"/>
                  </a:lnTo>
                  <a:lnTo>
                    <a:pt x="6445" y="4364"/>
                  </a:lnTo>
                  <a:lnTo>
                    <a:pt x="7063" y="4103"/>
                  </a:lnTo>
                  <a:lnTo>
                    <a:pt x="7729" y="3943"/>
                  </a:lnTo>
                  <a:lnTo>
                    <a:pt x="8432" y="3914"/>
                  </a:lnTo>
                  <a:lnTo>
                    <a:pt x="9171" y="4045"/>
                  </a:lnTo>
                  <a:lnTo>
                    <a:pt x="9231" y="4132"/>
                  </a:lnTo>
                  <a:lnTo>
                    <a:pt x="9328" y="4190"/>
                  </a:lnTo>
                  <a:lnTo>
                    <a:pt x="9425" y="4218"/>
                  </a:lnTo>
                  <a:lnTo>
                    <a:pt x="9534" y="4248"/>
                  </a:lnTo>
                  <a:lnTo>
                    <a:pt x="9970" y="3349"/>
                  </a:lnTo>
                  <a:lnTo>
                    <a:pt x="10515" y="2595"/>
                  </a:lnTo>
                  <a:lnTo>
                    <a:pt x="11145" y="1928"/>
                  </a:lnTo>
                  <a:lnTo>
                    <a:pt x="11860" y="1392"/>
                  </a:lnTo>
                  <a:lnTo>
                    <a:pt x="12611" y="928"/>
                  </a:lnTo>
                  <a:lnTo>
                    <a:pt x="13411" y="551"/>
                  </a:lnTo>
                  <a:lnTo>
                    <a:pt x="14210" y="246"/>
                  </a:lnTo>
                  <a:lnTo>
                    <a:pt x="15034" y="29"/>
                  </a:lnTo>
                  <a:lnTo>
                    <a:pt x="15676" y="0"/>
                  </a:lnTo>
                  <a:lnTo>
                    <a:pt x="16306" y="58"/>
                  </a:lnTo>
                  <a:lnTo>
                    <a:pt x="16912" y="189"/>
                  </a:lnTo>
                  <a:lnTo>
                    <a:pt x="17517" y="406"/>
                  </a:lnTo>
                  <a:lnTo>
                    <a:pt x="18075" y="681"/>
                  </a:lnTo>
                  <a:lnTo>
                    <a:pt x="18620" y="1044"/>
                  </a:lnTo>
                  <a:lnTo>
                    <a:pt x="19141" y="1464"/>
                  </a:lnTo>
                  <a:lnTo>
                    <a:pt x="19625" y="19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81317" y="661088"/>
              <a:ext cx="459937" cy="46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8" y="1218"/>
                  </a:moveTo>
                  <a:lnTo>
                    <a:pt x="11418" y="1486"/>
                  </a:lnTo>
                  <a:lnTo>
                    <a:pt x="12058" y="1827"/>
                  </a:lnTo>
                  <a:lnTo>
                    <a:pt x="12668" y="2198"/>
                  </a:lnTo>
                  <a:lnTo>
                    <a:pt x="13278" y="2630"/>
                  </a:lnTo>
                  <a:lnTo>
                    <a:pt x="13859" y="3060"/>
                  </a:lnTo>
                  <a:lnTo>
                    <a:pt x="14439" y="3536"/>
                  </a:lnTo>
                  <a:lnTo>
                    <a:pt x="15020" y="3981"/>
                  </a:lnTo>
                  <a:lnTo>
                    <a:pt x="15631" y="4442"/>
                  </a:lnTo>
                  <a:lnTo>
                    <a:pt x="15973" y="4799"/>
                  </a:lnTo>
                  <a:lnTo>
                    <a:pt x="16315" y="5170"/>
                  </a:lnTo>
                  <a:lnTo>
                    <a:pt x="16658" y="5526"/>
                  </a:lnTo>
                  <a:lnTo>
                    <a:pt x="17015" y="5883"/>
                  </a:lnTo>
                  <a:lnTo>
                    <a:pt x="17343" y="6224"/>
                  </a:lnTo>
                  <a:lnTo>
                    <a:pt x="17655" y="6596"/>
                  </a:lnTo>
                  <a:lnTo>
                    <a:pt x="17953" y="6967"/>
                  </a:lnTo>
                  <a:lnTo>
                    <a:pt x="18221" y="7368"/>
                  </a:lnTo>
                  <a:lnTo>
                    <a:pt x="18370" y="7487"/>
                  </a:lnTo>
                  <a:lnTo>
                    <a:pt x="18518" y="7621"/>
                  </a:lnTo>
                  <a:lnTo>
                    <a:pt x="18593" y="7651"/>
                  </a:lnTo>
                  <a:lnTo>
                    <a:pt x="18667" y="7695"/>
                  </a:lnTo>
                  <a:lnTo>
                    <a:pt x="18846" y="7695"/>
                  </a:lnTo>
                  <a:lnTo>
                    <a:pt x="18757" y="7547"/>
                  </a:lnTo>
                  <a:lnTo>
                    <a:pt x="18667" y="7413"/>
                  </a:lnTo>
                  <a:lnTo>
                    <a:pt x="18563" y="7264"/>
                  </a:lnTo>
                  <a:lnTo>
                    <a:pt x="18489" y="7131"/>
                  </a:lnTo>
                  <a:lnTo>
                    <a:pt x="18176" y="6299"/>
                  </a:lnTo>
                  <a:lnTo>
                    <a:pt x="17878" y="5497"/>
                  </a:lnTo>
                  <a:lnTo>
                    <a:pt x="17581" y="4680"/>
                  </a:lnTo>
                  <a:lnTo>
                    <a:pt x="17268" y="3892"/>
                  </a:lnTo>
                  <a:lnTo>
                    <a:pt x="16896" y="3090"/>
                  </a:lnTo>
                  <a:lnTo>
                    <a:pt x="16494" y="2332"/>
                  </a:lnTo>
                  <a:lnTo>
                    <a:pt x="16003" y="1604"/>
                  </a:lnTo>
                  <a:lnTo>
                    <a:pt x="15452" y="921"/>
                  </a:lnTo>
                  <a:lnTo>
                    <a:pt x="15541" y="936"/>
                  </a:lnTo>
                  <a:lnTo>
                    <a:pt x="15660" y="996"/>
                  </a:lnTo>
                  <a:lnTo>
                    <a:pt x="15779" y="1069"/>
                  </a:lnTo>
                  <a:lnTo>
                    <a:pt x="15898" y="1159"/>
                  </a:lnTo>
                  <a:lnTo>
                    <a:pt x="15839" y="1203"/>
                  </a:lnTo>
                  <a:lnTo>
                    <a:pt x="15869" y="1248"/>
                  </a:lnTo>
                  <a:lnTo>
                    <a:pt x="15928" y="1173"/>
                  </a:lnTo>
                  <a:lnTo>
                    <a:pt x="16032" y="1173"/>
                  </a:lnTo>
                  <a:lnTo>
                    <a:pt x="16137" y="1218"/>
                  </a:lnTo>
                  <a:lnTo>
                    <a:pt x="16256" y="1277"/>
                  </a:lnTo>
                  <a:lnTo>
                    <a:pt x="16777" y="1575"/>
                  </a:lnTo>
                  <a:lnTo>
                    <a:pt x="17253" y="1961"/>
                  </a:lnTo>
                  <a:lnTo>
                    <a:pt x="17655" y="2407"/>
                  </a:lnTo>
                  <a:lnTo>
                    <a:pt x="18012" y="2927"/>
                  </a:lnTo>
                  <a:lnTo>
                    <a:pt x="18295" y="3461"/>
                  </a:lnTo>
                  <a:lnTo>
                    <a:pt x="18563" y="4041"/>
                  </a:lnTo>
                  <a:lnTo>
                    <a:pt x="18757" y="4620"/>
                  </a:lnTo>
                  <a:lnTo>
                    <a:pt x="18935" y="5214"/>
                  </a:lnTo>
                  <a:lnTo>
                    <a:pt x="19308" y="5868"/>
                  </a:lnTo>
                  <a:lnTo>
                    <a:pt x="19709" y="6537"/>
                  </a:lnTo>
                  <a:lnTo>
                    <a:pt x="20082" y="7190"/>
                  </a:lnTo>
                  <a:lnTo>
                    <a:pt x="20469" y="7858"/>
                  </a:lnTo>
                  <a:lnTo>
                    <a:pt x="20811" y="8527"/>
                  </a:lnTo>
                  <a:lnTo>
                    <a:pt x="21123" y="9210"/>
                  </a:lnTo>
                  <a:lnTo>
                    <a:pt x="21377" y="9908"/>
                  </a:lnTo>
                  <a:lnTo>
                    <a:pt x="21600" y="10652"/>
                  </a:lnTo>
                  <a:lnTo>
                    <a:pt x="21496" y="11588"/>
                  </a:lnTo>
                  <a:lnTo>
                    <a:pt x="21243" y="12494"/>
                  </a:lnTo>
                  <a:lnTo>
                    <a:pt x="20856" y="13326"/>
                  </a:lnTo>
                  <a:lnTo>
                    <a:pt x="20349" y="14113"/>
                  </a:lnTo>
                  <a:lnTo>
                    <a:pt x="19739" y="14841"/>
                  </a:lnTo>
                  <a:lnTo>
                    <a:pt x="19099" y="15539"/>
                  </a:lnTo>
                  <a:lnTo>
                    <a:pt x="18384" y="16178"/>
                  </a:lnTo>
                  <a:lnTo>
                    <a:pt x="17685" y="16787"/>
                  </a:lnTo>
                  <a:lnTo>
                    <a:pt x="17387" y="17292"/>
                  </a:lnTo>
                  <a:lnTo>
                    <a:pt x="17134" y="17827"/>
                  </a:lnTo>
                  <a:lnTo>
                    <a:pt x="16881" y="18377"/>
                  </a:lnTo>
                  <a:lnTo>
                    <a:pt x="16628" y="18926"/>
                  </a:lnTo>
                  <a:lnTo>
                    <a:pt x="16315" y="19446"/>
                  </a:lnTo>
                  <a:lnTo>
                    <a:pt x="15988" y="19936"/>
                  </a:lnTo>
                  <a:lnTo>
                    <a:pt x="15571" y="20367"/>
                  </a:lnTo>
                  <a:lnTo>
                    <a:pt x="15080" y="20753"/>
                  </a:lnTo>
                  <a:lnTo>
                    <a:pt x="14439" y="21095"/>
                  </a:lnTo>
                  <a:lnTo>
                    <a:pt x="13755" y="21348"/>
                  </a:lnTo>
                  <a:lnTo>
                    <a:pt x="13025" y="21511"/>
                  </a:lnTo>
                  <a:lnTo>
                    <a:pt x="12296" y="21600"/>
                  </a:lnTo>
                  <a:lnTo>
                    <a:pt x="11552" y="21571"/>
                  </a:lnTo>
                  <a:lnTo>
                    <a:pt x="10852" y="21467"/>
                  </a:lnTo>
                  <a:lnTo>
                    <a:pt x="10167" y="21273"/>
                  </a:lnTo>
                  <a:lnTo>
                    <a:pt x="9557" y="20991"/>
                  </a:lnTo>
                  <a:lnTo>
                    <a:pt x="9289" y="20857"/>
                  </a:lnTo>
                  <a:lnTo>
                    <a:pt x="9036" y="20768"/>
                  </a:lnTo>
                  <a:lnTo>
                    <a:pt x="8768" y="20694"/>
                  </a:lnTo>
                  <a:lnTo>
                    <a:pt x="8515" y="20650"/>
                  </a:lnTo>
                  <a:lnTo>
                    <a:pt x="8232" y="20604"/>
                  </a:lnTo>
                  <a:lnTo>
                    <a:pt x="7964" y="20590"/>
                  </a:lnTo>
                  <a:lnTo>
                    <a:pt x="7696" y="20590"/>
                  </a:lnTo>
                  <a:lnTo>
                    <a:pt x="7428" y="20634"/>
                  </a:lnTo>
                  <a:lnTo>
                    <a:pt x="6595" y="20723"/>
                  </a:lnTo>
                  <a:lnTo>
                    <a:pt x="5761" y="20738"/>
                  </a:lnTo>
                  <a:lnTo>
                    <a:pt x="4927" y="20650"/>
                  </a:lnTo>
                  <a:lnTo>
                    <a:pt x="4153" y="20471"/>
                  </a:lnTo>
                  <a:lnTo>
                    <a:pt x="3379" y="20174"/>
                  </a:lnTo>
                  <a:lnTo>
                    <a:pt x="2680" y="19788"/>
                  </a:lnTo>
                  <a:lnTo>
                    <a:pt x="2024" y="19283"/>
                  </a:lnTo>
                  <a:lnTo>
                    <a:pt x="1459" y="18673"/>
                  </a:lnTo>
                  <a:lnTo>
                    <a:pt x="1221" y="18362"/>
                  </a:lnTo>
                  <a:lnTo>
                    <a:pt x="1012" y="18050"/>
                  </a:lnTo>
                  <a:lnTo>
                    <a:pt x="804" y="17737"/>
                  </a:lnTo>
                  <a:lnTo>
                    <a:pt x="640" y="17426"/>
                  </a:lnTo>
                  <a:lnTo>
                    <a:pt x="462" y="17084"/>
                  </a:lnTo>
                  <a:lnTo>
                    <a:pt x="328" y="16742"/>
                  </a:lnTo>
                  <a:lnTo>
                    <a:pt x="208" y="16386"/>
                  </a:lnTo>
                  <a:lnTo>
                    <a:pt x="119" y="16044"/>
                  </a:lnTo>
                  <a:lnTo>
                    <a:pt x="0" y="15925"/>
                  </a:lnTo>
                  <a:lnTo>
                    <a:pt x="119" y="15138"/>
                  </a:lnTo>
                  <a:lnTo>
                    <a:pt x="253" y="14380"/>
                  </a:lnTo>
                  <a:lnTo>
                    <a:pt x="372" y="13593"/>
                  </a:lnTo>
                  <a:lnTo>
                    <a:pt x="506" y="12835"/>
                  </a:lnTo>
                  <a:lnTo>
                    <a:pt x="640" y="12063"/>
                  </a:lnTo>
                  <a:lnTo>
                    <a:pt x="804" y="11305"/>
                  </a:lnTo>
                  <a:lnTo>
                    <a:pt x="982" y="10548"/>
                  </a:lnTo>
                  <a:lnTo>
                    <a:pt x="1191" y="9804"/>
                  </a:lnTo>
                  <a:lnTo>
                    <a:pt x="1355" y="9062"/>
                  </a:lnTo>
                  <a:lnTo>
                    <a:pt x="1563" y="8364"/>
                  </a:lnTo>
                  <a:lnTo>
                    <a:pt x="1801" y="7651"/>
                  </a:lnTo>
                  <a:lnTo>
                    <a:pt x="2084" y="6982"/>
                  </a:lnTo>
                  <a:lnTo>
                    <a:pt x="2367" y="6314"/>
                  </a:lnTo>
                  <a:lnTo>
                    <a:pt x="2680" y="5645"/>
                  </a:lnTo>
                  <a:lnTo>
                    <a:pt x="3007" y="4991"/>
                  </a:lnTo>
                  <a:lnTo>
                    <a:pt x="3364" y="4353"/>
                  </a:lnTo>
                  <a:lnTo>
                    <a:pt x="3736" y="3773"/>
                  </a:lnTo>
                  <a:lnTo>
                    <a:pt x="4153" y="3209"/>
                  </a:lnTo>
                  <a:lnTo>
                    <a:pt x="4570" y="2644"/>
                  </a:lnTo>
                  <a:lnTo>
                    <a:pt x="5016" y="2109"/>
                  </a:lnTo>
                  <a:lnTo>
                    <a:pt x="5463" y="1560"/>
                  </a:lnTo>
                  <a:lnTo>
                    <a:pt x="5925" y="1025"/>
                  </a:lnTo>
                  <a:lnTo>
                    <a:pt x="6401" y="505"/>
                  </a:lnTo>
                  <a:lnTo>
                    <a:pt x="6892" y="0"/>
                  </a:lnTo>
                  <a:lnTo>
                    <a:pt x="7383" y="74"/>
                  </a:lnTo>
                  <a:lnTo>
                    <a:pt x="7889" y="178"/>
                  </a:lnTo>
                  <a:lnTo>
                    <a:pt x="8381" y="297"/>
                  </a:lnTo>
                  <a:lnTo>
                    <a:pt x="8872" y="460"/>
                  </a:lnTo>
                  <a:lnTo>
                    <a:pt x="9348" y="624"/>
                  </a:lnTo>
                  <a:lnTo>
                    <a:pt x="9840" y="802"/>
                  </a:lnTo>
                  <a:lnTo>
                    <a:pt x="10301" y="996"/>
                  </a:lnTo>
                  <a:lnTo>
                    <a:pt x="10778" y="1218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0205" y="727953"/>
              <a:ext cx="71952" cy="3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6" y="11176"/>
                  </a:moveTo>
                  <a:lnTo>
                    <a:pt x="21600" y="12479"/>
                  </a:lnTo>
                  <a:lnTo>
                    <a:pt x="21316" y="13225"/>
                  </a:lnTo>
                  <a:lnTo>
                    <a:pt x="20933" y="13970"/>
                  </a:lnTo>
                  <a:lnTo>
                    <a:pt x="20553" y="14897"/>
                  </a:lnTo>
                  <a:lnTo>
                    <a:pt x="18746" y="12667"/>
                  </a:lnTo>
                  <a:lnTo>
                    <a:pt x="17032" y="11546"/>
                  </a:lnTo>
                  <a:lnTo>
                    <a:pt x="15131" y="10988"/>
                  </a:lnTo>
                  <a:lnTo>
                    <a:pt x="13321" y="10988"/>
                  </a:lnTo>
                  <a:lnTo>
                    <a:pt x="11420" y="11364"/>
                  </a:lnTo>
                  <a:lnTo>
                    <a:pt x="9610" y="12291"/>
                  </a:lnTo>
                  <a:lnTo>
                    <a:pt x="7802" y="13594"/>
                  </a:lnTo>
                  <a:lnTo>
                    <a:pt x="6185" y="15273"/>
                  </a:lnTo>
                  <a:lnTo>
                    <a:pt x="5615" y="16200"/>
                  </a:lnTo>
                  <a:lnTo>
                    <a:pt x="5042" y="17134"/>
                  </a:lnTo>
                  <a:lnTo>
                    <a:pt x="4472" y="17879"/>
                  </a:lnTo>
                  <a:lnTo>
                    <a:pt x="3998" y="18625"/>
                  </a:lnTo>
                  <a:lnTo>
                    <a:pt x="3331" y="19182"/>
                  </a:lnTo>
                  <a:lnTo>
                    <a:pt x="2760" y="19928"/>
                  </a:lnTo>
                  <a:lnTo>
                    <a:pt x="2188" y="20673"/>
                  </a:lnTo>
                  <a:lnTo>
                    <a:pt x="1617" y="21600"/>
                  </a:lnTo>
                  <a:lnTo>
                    <a:pt x="951" y="19928"/>
                  </a:lnTo>
                  <a:lnTo>
                    <a:pt x="570" y="18437"/>
                  </a:lnTo>
                  <a:lnTo>
                    <a:pt x="190" y="16388"/>
                  </a:lnTo>
                  <a:lnTo>
                    <a:pt x="94" y="14528"/>
                  </a:lnTo>
                  <a:lnTo>
                    <a:pt x="0" y="12291"/>
                  </a:lnTo>
                  <a:lnTo>
                    <a:pt x="0" y="8382"/>
                  </a:lnTo>
                  <a:lnTo>
                    <a:pt x="94" y="6703"/>
                  </a:lnTo>
                  <a:lnTo>
                    <a:pt x="570" y="6522"/>
                  </a:lnTo>
                  <a:lnTo>
                    <a:pt x="1141" y="6334"/>
                  </a:lnTo>
                  <a:lnTo>
                    <a:pt x="1617" y="5957"/>
                  </a:lnTo>
                  <a:lnTo>
                    <a:pt x="2094" y="5776"/>
                  </a:lnTo>
                  <a:lnTo>
                    <a:pt x="2854" y="4654"/>
                  </a:lnTo>
                  <a:lnTo>
                    <a:pt x="3711" y="3351"/>
                  </a:lnTo>
                  <a:lnTo>
                    <a:pt x="5235" y="2049"/>
                  </a:lnTo>
                  <a:lnTo>
                    <a:pt x="6946" y="1122"/>
                  </a:lnTo>
                  <a:lnTo>
                    <a:pt x="8469" y="376"/>
                  </a:lnTo>
                  <a:lnTo>
                    <a:pt x="10183" y="188"/>
                  </a:lnTo>
                  <a:lnTo>
                    <a:pt x="11800" y="0"/>
                  </a:lnTo>
                  <a:lnTo>
                    <a:pt x="13417" y="557"/>
                  </a:lnTo>
                  <a:lnTo>
                    <a:pt x="15035" y="1491"/>
                  </a:lnTo>
                  <a:lnTo>
                    <a:pt x="16748" y="2982"/>
                  </a:lnTo>
                  <a:lnTo>
                    <a:pt x="17415" y="3728"/>
                  </a:lnTo>
                  <a:lnTo>
                    <a:pt x="18079" y="4654"/>
                  </a:lnTo>
                  <a:lnTo>
                    <a:pt x="18652" y="5776"/>
                  </a:lnTo>
                  <a:lnTo>
                    <a:pt x="19316" y="6891"/>
                  </a:lnTo>
                  <a:lnTo>
                    <a:pt x="19793" y="7825"/>
                  </a:lnTo>
                  <a:lnTo>
                    <a:pt x="20933" y="10054"/>
                  </a:lnTo>
                  <a:lnTo>
                    <a:pt x="21506" y="111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97179" y="735245"/>
              <a:ext cx="43108" cy="1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98"/>
                  </a:moveTo>
                  <a:lnTo>
                    <a:pt x="18740" y="4956"/>
                  </a:lnTo>
                  <a:lnTo>
                    <a:pt x="15884" y="6016"/>
                  </a:lnTo>
                  <a:lnTo>
                    <a:pt x="13023" y="7434"/>
                  </a:lnTo>
                  <a:lnTo>
                    <a:pt x="10481" y="9567"/>
                  </a:lnTo>
                  <a:lnTo>
                    <a:pt x="7624" y="11688"/>
                  </a:lnTo>
                  <a:lnTo>
                    <a:pt x="5242" y="14523"/>
                  </a:lnTo>
                  <a:lnTo>
                    <a:pt x="2856" y="17704"/>
                  </a:lnTo>
                  <a:lnTo>
                    <a:pt x="791" y="21600"/>
                  </a:lnTo>
                  <a:lnTo>
                    <a:pt x="0" y="18764"/>
                  </a:lnTo>
                  <a:lnTo>
                    <a:pt x="0" y="16644"/>
                  </a:lnTo>
                  <a:lnTo>
                    <a:pt x="157" y="14523"/>
                  </a:lnTo>
                  <a:lnTo>
                    <a:pt x="791" y="13106"/>
                  </a:lnTo>
                  <a:lnTo>
                    <a:pt x="1430" y="10972"/>
                  </a:lnTo>
                  <a:lnTo>
                    <a:pt x="2382" y="9567"/>
                  </a:lnTo>
                  <a:lnTo>
                    <a:pt x="3652" y="6732"/>
                  </a:lnTo>
                  <a:lnTo>
                    <a:pt x="5560" y="4598"/>
                  </a:lnTo>
                  <a:lnTo>
                    <a:pt x="7781" y="2836"/>
                  </a:lnTo>
                  <a:lnTo>
                    <a:pt x="10163" y="1060"/>
                  </a:lnTo>
                  <a:lnTo>
                    <a:pt x="12545" y="358"/>
                  </a:lnTo>
                  <a:lnTo>
                    <a:pt x="14928" y="0"/>
                  </a:lnTo>
                  <a:lnTo>
                    <a:pt x="17310" y="358"/>
                  </a:lnTo>
                  <a:lnTo>
                    <a:pt x="19379" y="1776"/>
                  </a:lnTo>
                  <a:lnTo>
                    <a:pt x="21600" y="45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38053" y="758380"/>
              <a:ext cx="76714" cy="70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63" y="1743"/>
                  </a:moveTo>
                  <a:lnTo>
                    <a:pt x="21063" y="2617"/>
                  </a:lnTo>
                  <a:lnTo>
                    <a:pt x="21243" y="3486"/>
                  </a:lnTo>
                  <a:lnTo>
                    <a:pt x="21331" y="4360"/>
                  </a:lnTo>
                  <a:lnTo>
                    <a:pt x="21510" y="5230"/>
                  </a:lnTo>
                  <a:lnTo>
                    <a:pt x="21510" y="6103"/>
                  </a:lnTo>
                  <a:lnTo>
                    <a:pt x="21600" y="6973"/>
                  </a:lnTo>
                  <a:lnTo>
                    <a:pt x="21510" y="7846"/>
                  </a:lnTo>
                  <a:lnTo>
                    <a:pt x="21422" y="8716"/>
                  </a:lnTo>
                  <a:lnTo>
                    <a:pt x="20796" y="8912"/>
                  </a:lnTo>
                  <a:lnTo>
                    <a:pt x="20261" y="9010"/>
                  </a:lnTo>
                  <a:lnTo>
                    <a:pt x="19636" y="8912"/>
                  </a:lnTo>
                  <a:lnTo>
                    <a:pt x="19101" y="8912"/>
                  </a:lnTo>
                  <a:lnTo>
                    <a:pt x="18476" y="8716"/>
                  </a:lnTo>
                  <a:lnTo>
                    <a:pt x="17941" y="8622"/>
                  </a:lnTo>
                  <a:lnTo>
                    <a:pt x="17316" y="8622"/>
                  </a:lnTo>
                  <a:lnTo>
                    <a:pt x="16781" y="8912"/>
                  </a:lnTo>
                  <a:lnTo>
                    <a:pt x="15173" y="9202"/>
                  </a:lnTo>
                  <a:lnTo>
                    <a:pt x="13566" y="9782"/>
                  </a:lnTo>
                  <a:lnTo>
                    <a:pt x="12049" y="10459"/>
                  </a:lnTo>
                  <a:lnTo>
                    <a:pt x="10621" y="11431"/>
                  </a:lnTo>
                  <a:lnTo>
                    <a:pt x="9104" y="12398"/>
                  </a:lnTo>
                  <a:lnTo>
                    <a:pt x="7765" y="13562"/>
                  </a:lnTo>
                  <a:lnTo>
                    <a:pt x="6427" y="14819"/>
                  </a:lnTo>
                  <a:lnTo>
                    <a:pt x="5266" y="16370"/>
                  </a:lnTo>
                  <a:lnTo>
                    <a:pt x="5000" y="16852"/>
                  </a:lnTo>
                  <a:lnTo>
                    <a:pt x="4910" y="17436"/>
                  </a:lnTo>
                  <a:lnTo>
                    <a:pt x="4731" y="18016"/>
                  </a:lnTo>
                  <a:lnTo>
                    <a:pt x="4641" y="18693"/>
                  </a:lnTo>
                  <a:lnTo>
                    <a:pt x="4375" y="19179"/>
                  </a:lnTo>
                  <a:lnTo>
                    <a:pt x="4106" y="19469"/>
                  </a:lnTo>
                  <a:lnTo>
                    <a:pt x="3571" y="19567"/>
                  </a:lnTo>
                  <a:lnTo>
                    <a:pt x="2946" y="19469"/>
                  </a:lnTo>
                  <a:lnTo>
                    <a:pt x="2320" y="20049"/>
                  </a:lnTo>
                  <a:lnTo>
                    <a:pt x="1697" y="20824"/>
                  </a:lnTo>
                  <a:lnTo>
                    <a:pt x="1072" y="21310"/>
                  </a:lnTo>
                  <a:lnTo>
                    <a:pt x="447" y="21600"/>
                  </a:lnTo>
                  <a:lnTo>
                    <a:pt x="90" y="21020"/>
                  </a:lnTo>
                  <a:lnTo>
                    <a:pt x="0" y="20437"/>
                  </a:lnTo>
                  <a:lnTo>
                    <a:pt x="0" y="19857"/>
                  </a:lnTo>
                  <a:lnTo>
                    <a:pt x="90" y="19277"/>
                  </a:lnTo>
                  <a:lnTo>
                    <a:pt x="1251" y="18596"/>
                  </a:lnTo>
                  <a:lnTo>
                    <a:pt x="2142" y="17726"/>
                  </a:lnTo>
                  <a:lnTo>
                    <a:pt x="3393" y="15399"/>
                  </a:lnTo>
                  <a:lnTo>
                    <a:pt x="3840" y="13949"/>
                  </a:lnTo>
                  <a:lnTo>
                    <a:pt x="4553" y="11043"/>
                  </a:lnTo>
                  <a:lnTo>
                    <a:pt x="5088" y="9782"/>
                  </a:lnTo>
                  <a:lnTo>
                    <a:pt x="6248" y="7944"/>
                  </a:lnTo>
                  <a:lnTo>
                    <a:pt x="7677" y="6295"/>
                  </a:lnTo>
                  <a:lnTo>
                    <a:pt x="9016" y="4842"/>
                  </a:lnTo>
                  <a:lnTo>
                    <a:pt x="10621" y="3584"/>
                  </a:lnTo>
                  <a:lnTo>
                    <a:pt x="12228" y="2323"/>
                  </a:lnTo>
                  <a:lnTo>
                    <a:pt x="13923" y="1453"/>
                  </a:lnTo>
                  <a:lnTo>
                    <a:pt x="15708" y="580"/>
                  </a:lnTo>
                  <a:lnTo>
                    <a:pt x="17672" y="0"/>
                  </a:lnTo>
                  <a:lnTo>
                    <a:pt x="18029" y="0"/>
                  </a:lnTo>
                  <a:lnTo>
                    <a:pt x="18476" y="98"/>
                  </a:lnTo>
                  <a:lnTo>
                    <a:pt x="19011" y="98"/>
                  </a:lnTo>
                  <a:lnTo>
                    <a:pt x="19636" y="192"/>
                  </a:lnTo>
                  <a:lnTo>
                    <a:pt x="20083" y="192"/>
                  </a:lnTo>
                  <a:lnTo>
                    <a:pt x="20528" y="580"/>
                  </a:lnTo>
                  <a:lnTo>
                    <a:pt x="20796" y="968"/>
                  </a:lnTo>
                  <a:lnTo>
                    <a:pt x="21063" y="17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2777" y="765981"/>
              <a:ext cx="45015" cy="3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92" y="2144"/>
                  </a:moveTo>
                  <a:lnTo>
                    <a:pt x="20992" y="7912"/>
                  </a:lnTo>
                  <a:lnTo>
                    <a:pt x="21600" y="9840"/>
                  </a:lnTo>
                  <a:lnTo>
                    <a:pt x="20077" y="9840"/>
                  </a:lnTo>
                  <a:lnTo>
                    <a:pt x="18557" y="10056"/>
                  </a:lnTo>
                  <a:lnTo>
                    <a:pt x="17038" y="10264"/>
                  </a:lnTo>
                  <a:lnTo>
                    <a:pt x="15668" y="10904"/>
                  </a:lnTo>
                  <a:lnTo>
                    <a:pt x="13995" y="11336"/>
                  </a:lnTo>
                  <a:lnTo>
                    <a:pt x="12475" y="11976"/>
                  </a:lnTo>
                  <a:lnTo>
                    <a:pt x="9736" y="13688"/>
                  </a:lnTo>
                  <a:lnTo>
                    <a:pt x="8367" y="13904"/>
                  </a:lnTo>
                  <a:lnTo>
                    <a:pt x="5628" y="15184"/>
                  </a:lnTo>
                  <a:lnTo>
                    <a:pt x="4412" y="16464"/>
                  </a:lnTo>
                  <a:lnTo>
                    <a:pt x="3197" y="17536"/>
                  </a:lnTo>
                  <a:lnTo>
                    <a:pt x="2131" y="18816"/>
                  </a:lnTo>
                  <a:lnTo>
                    <a:pt x="916" y="20104"/>
                  </a:lnTo>
                  <a:lnTo>
                    <a:pt x="0" y="21600"/>
                  </a:lnTo>
                  <a:lnTo>
                    <a:pt x="458" y="18392"/>
                  </a:lnTo>
                  <a:lnTo>
                    <a:pt x="1369" y="16040"/>
                  </a:lnTo>
                  <a:lnTo>
                    <a:pt x="2589" y="13688"/>
                  </a:lnTo>
                  <a:lnTo>
                    <a:pt x="4258" y="11760"/>
                  </a:lnTo>
                  <a:lnTo>
                    <a:pt x="5782" y="9840"/>
                  </a:lnTo>
                  <a:lnTo>
                    <a:pt x="7605" y="7912"/>
                  </a:lnTo>
                  <a:lnTo>
                    <a:pt x="9279" y="5992"/>
                  </a:lnTo>
                  <a:lnTo>
                    <a:pt x="10952" y="4280"/>
                  </a:lnTo>
                  <a:lnTo>
                    <a:pt x="11864" y="3208"/>
                  </a:lnTo>
                  <a:lnTo>
                    <a:pt x="12779" y="2568"/>
                  </a:lnTo>
                  <a:lnTo>
                    <a:pt x="13841" y="1928"/>
                  </a:lnTo>
                  <a:lnTo>
                    <a:pt x="14907" y="1496"/>
                  </a:lnTo>
                  <a:lnTo>
                    <a:pt x="15972" y="856"/>
                  </a:lnTo>
                  <a:lnTo>
                    <a:pt x="17188" y="648"/>
                  </a:lnTo>
                  <a:lnTo>
                    <a:pt x="18407" y="216"/>
                  </a:lnTo>
                  <a:lnTo>
                    <a:pt x="19773" y="0"/>
                  </a:lnTo>
                  <a:lnTo>
                    <a:pt x="20992" y="21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20637" y="774862"/>
              <a:ext cx="83681" cy="11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09" y="3857"/>
                  </a:moveTo>
                  <a:lnTo>
                    <a:pt x="17999" y="4390"/>
                  </a:lnTo>
                  <a:lnTo>
                    <a:pt x="18409" y="4985"/>
                  </a:lnTo>
                  <a:lnTo>
                    <a:pt x="18736" y="5578"/>
                  </a:lnTo>
                  <a:lnTo>
                    <a:pt x="19146" y="6290"/>
                  </a:lnTo>
                  <a:lnTo>
                    <a:pt x="19390" y="6943"/>
                  </a:lnTo>
                  <a:lnTo>
                    <a:pt x="19800" y="7596"/>
                  </a:lnTo>
                  <a:lnTo>
                    <a:pt x="20209" y="8189"/>
                  </a:lnTo>
                  <a:lnTo>
                    <a:pt x="20781" y="8842"/>
                  </a:lnTo>
                  <a:lnTo>
                    <a:pt x="20863" y="9197"/>
                  </a:lnTo>
                  <a:lnTo>
                    <a:pt x="21027" y="9612"/>
                  </a:lnTo>
                  <a:lnTo>
                    <a:pt x="21190" y="9970"/>
                  </a:lnTo>
                  <a:lnTo>
                    <a:pt x="21354" y="10385"/>
                  </a:lnTo>
                  <a:lnTo>
                    <a:pt x="21437" y="10740"/>
                  </a:lnTo>
                  <a:lnTo>
                    <a:pt x="21517" y="11155"/>
                  </a:lnTo>
                  <a:lnTo>
                    <a:pt x="21517" y="11513"/>
                  </a:lnTo>
                  <a:lnTo>
                    <a:pt x="21600" y="11928"/>
                  </a:lnTo>
                  <a:lnTo>
                    <a:pt x="20700" y="12283"/>
                  </a:lnTo>
                  <a:lnTo>
                    <a:pt x="19717" y="12521"/>
                  </a:lnTo>
                  <a:lnTo>
                    <a:pt x="18653" y="12639"/>
                  </a:lnTo>
                  <a:lnTo>
                    <a:pt x="17672" y="12758"/>
                  </a:lnTo>
                  <a:lnTo>
                    <a:pt x="16526" y="12758"/>
                  </a:lnTo>
                  <a:lnTo>
                    <a:pt x="15382" y="12876"/>
                  </a:lnTo>
                  <a:lnTo>
                    <a:pt x="14235" y="12996"/>
                  </a:lnTo>
                  <a:lnTo>
                    <a:pt x="13254" y="13234"/>
                  </a:lnTo>
                  <a:lnTo>
                    <a:pt x="11864" y="13291"/>
                  </a:lnTo>
                  <a:lnTo>
                    <a:pt x="10473" y="13411"/>
                  </a:lnTo>
                  <a:lnTo>
                    <a:pt x="9080" y="13529"/>
                  </a:lnTo>
                  <a:lnTo>
                    <a:pt x="7773" y="13709"/>
                  </a:lnTo>
                  <a:lnTo>
                    <a:pt x="6463" y="13886"/>
                  </a:lnTo>
                  <a:lnTo>
                    <a:pt x="5155" y="14182"/>
                  </a:lnTo>
                  <a:lnTo>
                    <a:pt x="3928" y="14479"/>
                  </a:lnTo>
                  <a:lnTo>
                    <a:pt x="2781" y="14894"/>
                  </a:lnTo>
                  <a:lnTo>
                    <a:pt x="2781" y="15607"/>
                  </a:lnTo>
                  <a:lnTo>
                    <a:pt x="2945" y="16318"/>
                  </a:lnTo>
                  <a:lnTo>
                    <a:pt x="3191" y="17030"/>
                  </a:lnTo>
                  <a:lnTo>
                    <a:pt x="3599" y="17803"/>
                  </a:lnTo>
                  <a:lnTo>
                    <a:pt x="3928" y="18456"/>
                  </a:lnTo>
                  <a:lnTo>
                    <a:pt x="4418" y="19166"/>
                  </a:lnTo>
                  <a:lnTo>
                    <a:pt x="4991" y="19819"/>
                  </a:lnTo>
                  <a:lnTo>
                    <a:pt x="5562" y="20532"/>
                  </a:lnTo>
                  <a:lnTo>
                    <a:pt x="5072" y="21600"/>
                  </a:lnTo>
                  <a:lnTo>
                    <a:pt x="4172" y="21245"/>
                  </a:lnTo>
                  <a:lnTo>
                    <a:pt x="3599" y="20887"/>
                  </a:lnTo>
                  <a:lnTo>
                    <a:pt x="3027" y="20354"/>
                  </a:lnTo>
                  <a:lnTo>
                    <a:pt x="2698" y="19819"/>
                  </a:lnTo>
                  <a:lnTo>
                    <a:pt x="2291" y="19166"/>
                  </a:lnTo>
                  <a:lnTo>
                    <a:pt x="2045" y="18514"/>
                  </a:lnTo>
                  <a:lnTo>
                    <a:pt x="1718" y="17921"/>
                  </a:lnTo>
                  <a:lnTo>
                    <a:pt x="1471" y="17388"/>
                  </a:lnTo>
                  <a:lnTo>
                    <a:pt x="1227" y="16853"/>
                  </a:lnTo>
                  <a:lnTo>
                    <a:pt x="1064" y="16378"/>
                  </a:lnTo>
                  <a:lnTo>
                    <a:pt x="817" y="15845"/>
                  </a:lnTo>
                  <a:lnTo>
                    <a:pt x="654" y="15370"/>
                  </a:lnTo>
                  <a:lnTo>
                    <a:pt x="408" y="14834"/>
                  </a:lnTo>
                  <a:lnTo>
                    <a:pt x="408" y="13826"/>
                  </a:lnTo>
                  <a:lnTo>
                    <a:pt x="571" y="13351"/>
                  </a:lnTo>
                  <a:lnTo>
                    <a:pt x="81" y="12876"/>
                  </a:lnTo>
                  <a:lnTo>
                    <a:pt x="0" y="12461"/>
                  </a:lnTo>
                  <a:lnTo>
                    <a:pt x="0" y="12106"/>
                  </a:lnTo>
                  <a:lnTo>
                    <a:pt x="244" y="11750"/>
                  </a:lnTo>
                  <a:lnTo>
                    <a:pt x="490" y="11333"/>
                  </a:lnTo>
                  <a:lnTo>
                    <a:pt x="817" y="10978"/>
                  </a:lnTo>
                  <a:lnTo>
                    <a:pt x="981" y="10622"/>
                  </a:lnTo>
                  <a:lnTo>
                    <a:pt x="1144" y="10265"/>
                  </a:lnTo>
                  <a:lnTo>
                    <a:pt x="1798" y="9079"/>
                  </a:lnTo>
                  <a:lnTo>
                    <a:pt x="2618" y="7951"/>
                  </a:lnTo>
                  <a:lnTo>
                    <a:pt x="3518" y="6883"/>
                  </a:lnTo>
                  <a:lnTo>
                    <a:pt x="4662" y="5933"/>
                  </a:lnTo>
                  <a:lnTo>
                    <a:pt x="5809" y="5043"/>
                  </a:lnTo>
                  <a:lnTo>
                    <a:pt x="7282" y="4390"/>
                  </a:lnTo>
                  <a:lnTo>
                    <a:pt x="8753" y="3857"/>
                  </a:lnTo>
                  <a:lnTo>
                    <a:pt x="10473" y="3619"/>
                  </a:lnTo>
                  <a:lnTo>
                    <a:pt x="11208" y="3382"/>
                  </a:lnTo>
                  <a:lnTo>
                    <a:pt x="11944" y="3382"/>
                  </a:lnTo>
                  <a:lnTo>
                    <a:pt x="12681" y="3442"/>
                  </a:lnTo>
                  <a:lnTo>
                    <a:pt x="13418" y="3679"/>
                  </a:lnTo>
                  <a:lnTo>
                    <a:pt x="14072" y="3857"/>
                  </a:lnTo>
                  <a:lnTo>
                    <a:pt x="14808" y="4212"/>
                  </a:lnTo>
                  <a:lnTo>
                    <a:pt x="15462" y="4510"/>
                  </a:lnTo>
                  <a:lnTo>
                    <a:pt x="16199" y="4807"/>
                  </a:lnTo>
                  <a:lnTo>
                    <a:pt x="15955" y="4154"/>
                  </a:lnTo>
                  <a:lnTo>
                    <a:pt x="15545" y="3619"/>
                  </a:lnTo>
                  <a:lnTo>
                    <a:pt x="14972" y="3084"/>
                  </a:lnTo>
                  <a:lnTo>
                    <a:pt x="14399" y="2669"/>
                  </a:lnTo>
                  <a:lnTo>
                    <a:pt x="13581" y="2254"/>
                  </a:lnTo>
                  <a:lnTo>
                    <a:pt x="12845" y="1958"/>
                  </a:lnTo>
                  <a:lnTo>
                    <a:pt x="12027" y="1601"/>
                  </a:lnTo>
                  <a:lnTo>
                    <a:pt x="11290" y="1423"/>
                  </a:lnTo>
                  <a:lnTo>
                    <a:pt x="10800" y="1661"/>
                  </a:lnTo>
                  <a:lnTo>
                    <a:pt x="10310" y="1601"/>
                  </a:lnTo>
                  <a:lnTo>
                    <a:pt x="9817" y="1363"/>
                  </a:lnTo>
                  <a:lnTo>
                    <a:pt x="9327" y="1186"/>
                  </a:lnTo>
                  <a:lnTo>
                    <a:pt x="8917" y="830"/>
                  </a:lnTo>
                  <a:lnTo>
                    <a:pt x="9000" y="475"/>
                  </a:lnTo>
                  <a:lnTo>
                    <a:pt x="9736" y="118"/>
                  </a:lnTo>
                  <a:lnTo>
                    <a:pt x="10554" y="0"/>
                  </a:lnTo>
                  <a:lnTo>
                    <a:pt x="11290" y="58"/>
                  </a:lnTo>
                  <a:lnTo>
                    <a:pt x="12108" y="295"/>
                  </a:lnTo>
                  <a:lnTo>
                    <a:pt x="12845" y="475"/>
                  </a:lnTo>
                  <a:lnTo>
                    <a:pt x="13664" y="771"/>
                  </a:lnTo>
                  <a:lnTo>
                    <a:pt x="14399" y="1008"/>
                  </a:lnTo>
                  <a:lnTo>
                    <a:pt x="15218" y="1186"/>
                  </a:lnTo>
                  <a:lnTo>
                    <a:pt x="16035" y="1721"/>
                  </a:lnTo>
                  <a:lnTo>
                    <a:pt x="16772" y="2314"/>
                  </a:lnTo>
                  <a:lnTo>
                    <a:pt x="17018" y="2611"/>
                  </a:lnTo>
                  <a:lnTo>
                    <a:pt x="17263" y="2966"/>
                  </a:lnTo>
                  <a:lnTo>
                    <a:pt x="17426" y="3322"/>
                  </a:lnTo>
                  <a:lnTo>
                    <a:pt x="17509" y="38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20329" y="782143"/>
              <a:ext cx="39620" cy="69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9" y="2064"/>
                  </a:moveTo>
                  <a:lnTo>
                    <a:pt x="20909" y="4419"/>
                  </a:lnTo>
                  <a:lnTo>
                    <a:pt x="21600" y="7071"/>
                  </a:lnTo>
                  <a:lnTo>
                    <a:pt x="21430" y="9624"/>
                  </a:lnTo>
                  <a:lnTo>
                    <a:pt x="20909" y="12273"/>
                  </a:lnTo>
                  <a:lnTo>
                    <a:pt x="19528" y="14631"/>
                  </a:lnTo>
                  <a:lnTo>
                    <a:pt x="17802" y="17085"/>
                  </a:lnTo>
                  <a:lnTo>
                    <a:pt x="15380" y="19344"/>
                  </a:lnTo>
                  <a:lnTo>
                    <a:pt x="12789" y="21405"/>
                  </a:lnTo>
                  <a:lnTo>
                    <a:pt x="12098" y="21504"/>
                  </a:lnTo>
                  <a:lnTo>
                    <a:pt x="11408" y="21600"/>
                  </a:lnTo>
                  <a:lnTo>
                    <a:pt x="9852" y="19734"/>
                  </a:lnTo>
                  <a:lnTo>
                    <a:pt x="8466" y="17967"/>
                  </a:lnTo>
                  <a:lnTo>
                    <a:pt x="5704" y="14433"/>
                  </a:lnTo>
                  <a:lnTo>
                    <a:pt x="4148" y="12567"/>
                  </a:lnTo>
                  <a:lnTo>
                    <a:pt x="2767" y="10800"/>
                  </a:lnTo>
                  <a:lnTo>
                    <a:pt x="1381" y="9033"/>
                  </a:lnTo>
                  <a:lnTo>
                    <a:pt x="345" y="7266"/>
                  </a:lnTo>
                  <a:lnTo>
                    <a:pt x="0" y="6384"/>
                  </a:lnTo>
                  <a:lnTo>
                    <a:pt x="0" y="5499"/>
                  </a:lnTo>
                  <a:lnTo>
                    <a:pt x="175" y="4617"/>
                  </a:lnTo>
                  <a:lnTo>
                    <a:pt x="691" y="3831"/>
                  </a:lnTo>
                  <a:lnTo>
                    <a:pt x="1036" y="2946"/>
                  </a:lnTo>
                  <a:lnTo>
                    <a:pt x="1901" y="2160"/>
                  </a:lnTo>
                  <a:lnTo>
                    <a:pt x="2767" y="1473"/>
                  </a:lnTo>
                  <a:lnTo>
                    <a:pt x="4148" y="885"/>
                  </a:lnTo>
                  <a:lnTo>
                    <a:pt x="4148" y="1377"/>
                  </a:lnTo>
                  <a:lnTo>
                    <a:pt x="4668" y="1965"/>
                  </a:lnTo>
                  <a:lnTo>
                    <a:pt x="5013" y="2457"/>
                  </a:lnTo>
                  <a:lnTo>
                    <a:pt x="5704" y="2946"/>
                  </a:lnTo>
                  <a:lnTo>
                    <a:pt x="7085" y="3732"/>
                  </a:lnTo>
                  <a:lnTo>
                    <a:pt x="8641" y="4320"/>
                  </a:lnTo>
                  <a:lnTo>
                    <a:pt x="9161" y="3732"/>
                  </a:lnTo>
                  <a:lnTo>
                    <a:pt x="9506" y="3240"/>
                  </a:lnTo>
                  <a:lnTo>
                    <a:pt x="9506" y="2160"/>
                  </a:lnTo>
                  <a:lnTo>
                    <a:pt x="8986" y="1179"/>
                  </a:lnTo>
                  <a:lnTo>
                    <a:pt x="8641" y="297"/>
                  </a:lnTo>
                  <a:lnTo>
                    <a:pt x="10197" y="0"/>
                  </a:lnTo>
                  <a:lnTo>
                    <a:pt x="11753" y="99"/>
                  </a:lnTo>
                  <a:lnTo>
                    <a:pt x="12959" y="297"/>
                  </a:lnTo>
                  <a:lnTo>
                    <a:pt x="14345" y="591"/>
                  </a:lnTo>
                  <a:lnTo>
                    <a:pt x="15555" y="885"/>
                  </a:lnTo>
                  <a:lnTo>
                    <a:pt x="16762" y="1377"/>
                  </a:lnTo>
                  <a:lnTo>
                    <a:pt x="18147" y="1671"/>
                  </a:lnTo>
                  <a:lnTo>
                    <a:pt x="19699" y="2064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429511" y="801162"/>
              <a:ext cx="67199" cy="4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10"/>
                  </a:moveTo>
                  <a:lnTo>
                    <a:pt x="19868" y="17182"/>
                  </a:lnTo>
                  <a:lnTo>
                    <a:pt x="18237" y="17654"/>
                  </a:lnTo>
                  <a:lnTo>
                    <a:pt x="16505" y="17973"/>
                  </a:lnTo>
                  <a:lnTo>
                    <a:pt x="14874" y="18444"/>
                  </a:lnTo>
                  <a:lnTo>
                    <a:pt x="13142" y="18604"/>
                  </a:lnTo>
                  <a:lnTo>
                    <a:pt x="11514" y="19076"/>
                  </a:lnTo>
                  <a:lnTo>
                    <a:pt x="9780" y="19388"/>
                  </a:lnTo>
                  <a:lnTo>
                    <a:pt x="8151" y="20179"/>
                  </a:lnTo>
                  <a:lnTo>
                    <a:pt x="6927" y="19707"/>
                  </a:lnTo>
                  <a:lnTo>
                    <a:pt x="5705" y="20019"/>
                  </a:lnTo>
                  <a:lnTo>
                    <a:pt x="4381" y="20491"/>
                  </a:lnTo>
                  <a:lnTo>
                    <a:pt x="3157" y="21282"/>
                  </a:lnTo>
                  <a:lnTo>
                    <a:pt x="1935" y="21600"/>
                  </a:lnTo>
                  <a:lnTo>
                    <a:pt x="1018" y="21441"/>
                  </a:lnTo>
                  <a:lnTo>
                    <a:pt x="304" y="20179"/>
                  </a:lnTo>
                  <a:lnTo>
                    <a:pt x="0" y="17973"/>
                  </a:lnTo>
                  <a:lnTo>
                    <a:pt x="304" y="16079"/>
                  </a:lnTo>
                  <a:lnTo>
                    <a:pt x="814" y="14504"/>
                  </a:lnTo>
                  <a:lnTo>
                    <a:pt x="1425" y="12770"/>
                  </a:lnTo>
                  <a:lnTo>
                    <a:pt x="2038" y="11349"/>
                  </a:lnTo>
                  <a:lnTo>
                    <a:pt x="2649" y="9774"/>
                  </a:lnTo>
                  <a:lnTo>
                    <a:pt x="3260" y="8358"/>
                  </a:lnTo>
                  <a:lnTo>
                    <a:pt x="3871" y="6777"/>
                  </a:lnTo>
                  <a:lnTo>
                    <a:pt x="4481" y="5362"/>
                  </a:lnTo>
                  <a:lnTo>
                    <a:pt x="4381" y="5834"/>
                  </a:lnTo>
                  <a:lnTo>
                    <a:pt x="4278" y="6777"/>
                  </a:lnTo>
                  <a:lnTo>
                    <a:pt x="4278" y="7727"/>
                  </a:lnTo>
                  <a:lnTo>
                    <a:pt x="4381" y="8830"/>
                  </a:lnTo>
                  <a:lnTo>
                    <a:pt x="4381" y="9774"/>
                  </a:lnTo>
                  <a:lnTo>
                    <a:pt x="4687" y="10877"/>
                  </a:lnTo>
                  <a:lnTo>
                    <a:pt x="4891" y="11667"/>
                  </a:lnTo>
                  <a:lnTo>
                    <a:pt x="5298" y="12611"/>
                  </a:lnTo>
                  <a:lnTo>
                    <a:pt x="5806" y="12929"/>
                  </a:lnTo>
                  <a:lnTo>
                    <a:pt x="6419" y="13401"/>
                  </a:lnTo>
                  <a:lnTo>
                    <a:pt x="7030" y="13714"/>
                  </a:lnTo>
                  <a:lnTo>
                    <a:pt x="7641" y="14186"/>
                  </a:lnTo>
                  <a:lnTo>
                    <a:pt x="8251" y="14186"/>
                  </a:lnTo>
                  <a:lnTo>
                    <a:pt x="8865" y="14345"/>
                  </a:lnTo>
                  <a:lnTo>
                    <a:pt x="9475" y="14186"/>
                  </a:lnTo>
                  <a:lnTo>
                    <a:pt x="10189" y="13873"/>
                  </a:lnTo>
                  <a:lnTo>
                    <a:pt x="10697" y="13401"/>
                  </a:lnTo>
                  <a:lnTo>
                    <a:pt x="11207" y="12929"/>
                  </a:lnTo>
                  <a:lnTo>
                    <a:pt x="11614" y="12452"/>
                  </a:lnTo>
                  <a:lnTo>
                    <a:pt x="12125" y="11980"/>
                  </a:lnTo>
                  <a:lnTo>
                    <a:pt x="12939" y="10718"/>
                  </a:lnTo>
                  <a:lnTo>
                    <a:pt x="13856" y="9461"/>
                  </a:lnTo>
                  <a:lnTo>
                    <a:pt x="13959" y="8358"/>
                  </a:lnTo>
                  <a:lnTo>
                    <a:pt x="14060" y="7408"/>
                  </a:lnTo>
                  <a:lnTo>
                    <a:pt x="14060" y="5362"/>
                  </a:lnTo>
                  <a:lnTo>
                    <a:pt x="13856" y="4259"/>
                  </a:lnTo>
                  <a:lnTo>
                    <a:pt x="13753" y="3309"/>
                  </a:lnTo>
                  <a:lnTo>
                    <a:pt x="13550" y="2365"/>
                  </a:lnTo>
                  <a:lnTo>
                    <a:pt x="13449" y="1575"/>
                  </a:lnTo>
                  <a:lnTo>
                    <a:pt x="12429" y="0"/>
                  </a:lnTo>
                  <a:lnTo>
                    <a:pt x="14163" y="790"/>
                  </a:lnTo>
                  <a:lnTo>
                    <a:pt x="15895" y="2206"/>
                  </a:lnTo>
                  <a:lnTo>
                    <a:pt x="17320" y="3940"/>
                  </a:lnTo>
                  <a:lnTo>
                    <a:pt x="18644" y="6146"/>
                  </a:lnTo>
                  <a:lnTo>
                    <a:pt x="19665" y="8358"/>
                  </a:lnTo>
                  <a:lnTo>
                    <a:pt x="20582" y="11036"/>
                  </a:lnTo>
                  <a:lnTo>
                    <a:pt x="21193" y="13873"/>
                  </a:lnTo>
                  <a:lnTo>
                    <a:pt x="21600" y="1671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71339" y="815735"/>
              <a:ext cx="93822" cy="9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0" y="285"/>
                  </a:moveTo>
                  <a:lnTo>
                    <a:pt x="9049" y="928"/>
                  </a:lnTo>
                  <a:lnTo>
                    <a:pt x="7881" y="1784"/>
                  </a:lnTo>
                  <a:lnTo>
                    <a:pt x="6787" y="2638"/>
                  </a:lnTo>
                  <a:lnTo>
                    <a:pt x="5764" y="3635"/>
                  </a:lnTo>
                  <a:lnTo>
                    <a:pt x="4815" y="4635"/>
                  </a:lnTo>
                  <a:lnTo>
                    <a:pt x="4014" y="5774"/>
                  </a:lnTo>
                  <a:lnTo>
                    <a:pt x="3429" y="6987"/>
                  </a:lnTo>
                  <a:lnTo>
                    <a:pt x="3138" y="8270"/>
                  </a:lnTo>
                  <a:lnTo>
                    <a:pt x="3575" y="7985"/>
                  </a:lnTo>
                  <a:lnTo>
                    <a:pt x="4014" y="7628"/>
                  </a:lnTo>
                  <a:lnTo>
                    <a:pt x="4378" y="7273"/>
                  </a:lnTo>
                  <a:lnTo>
                    <a:pt x="4743" y="6915"/>
                  </a:lnTo>
                  <a:lnTo>
                    <a:pt x="5035" y="6489"/>
                  </a:lnTo>
                  <a:lnTo>
                    <a:pt x="5472" y="6203"/>
                  </a:lnTo>
                  <a:lnTo>
                    <a:pt x="5912" y="5987"/>
                  </a:lnTo>
                  <a:lnTo>
                    <a:pt x="6495" y="5846"/>
                  </a:lnTo>
                  <a:lnTo>
                    <a:pt x="7224" y="5275"/>
                  </a:lnTo>
                  <a:lnTo>
                    <a:pt x="8101" y="4849"/>
                  </a:lnTo>
                  <a:lnTo>
                    <a:pt x="8976" y="4563"/>
                  </a:lnTo>
                  <a:lnTo>
                    <a:pt x="9998" y="4350"/>
                  </a:lnTo>
                  <a:lnTo>
                    <a:pt x="10873" y="4136"/>
                  </a:lnTo>
                  <a:lnTo>
                    <a:pt x="13939" y="4136"/>
                  </a:lnTo>
                  <a:lnTo>
                    <a:pt x="15616" y="4705"/>
                  </a:lnTo>
                  <a:lnTo>
                    <a:pt x="17076" y="5705"/>
                  </a:lnTo>
                  <a:lnTo>
                    <a:pt x="18171" y="6915"/>
                  </a:lnTo>
                  <a:lnTo>
                    <a:pt x="19119" y="8412"/>
                  </a:lnTo>
                  <a:lnTo>
                    <a:pt x="19776" y="9908"/>
                  </a:lnTo>
                  <a:lnTo>
                    <a:pt x="20434" y="11620"/>
                  </a:lnTo>
                  <a:lnTo>
                    <a:pt x="21017" y="13260"/>
                  </a:lnTo>
                  <a:lnTo>
                    <a:pt x="21600" y="14898"/>
                  </a:lnTo>
                  <a:lnTo>
                    <a:pt x="21308" y="15183"/>
                  </a:lnTo>
                  <a:lnTo>
                    <a:pt x="20797" y="14970"/>
                  </a:lnTo>
                  <a:lnTo>
                    <a:pt x="20288" y="15183"/>
                  </a:lnTo>
                  <a:lnTo>
                    <a:pt x="18099" y="15183"/>
                  </a:lnTo>
                  <a:lnTo>
                    <a:pt x="15982" y="15541"/>
                  </a:lnTo>
                  <a:lnTo>
                    <a:pt x="13939" y="15967"/>
                  </a:lnTo>
                  <a:lnTo>
                    <a:pt x="11967" y="16751"/>
                  </a:lnTo>
                  <a:lnTo>
                    <a:pt x="9924" y="17608"/>
                  </a:lnTo>
                  <a:lnTo>
                    <a:pt x="8027" y="18746"/>
                  </a:lnTo>
                  <a:lnTo>
                    <a:pt x="6275" y="19960"/>
                  </a:lnTo>
                  <a:lnTo>
                    <a:pt x="4598" y="21456"/>
                  </a:lnTo>
                  <a:lnTo>
                    <a:pt x="4014" y="21528"/>
                  </a:lnTo>
                  <a:lnTo>
                    <a:pt x="3429" y="21600"/>
                  </a:lnTo>
                  <a:lnTo>
                    <a:pt x="2263" y="21600"/>
                  </a:lnTo>
                  <a:lnTo>
                    <a:pt x="1678" y="21384"/>
                  </a:lnTo>
                  <a:lnTo>
                    <a:pt x="1168" y="21243"/>
                  </a:lnTo>
                  <a:lnTo>
                    <a:pt x="657" y="20957"/>
                  </a:lnTo>
                  <a:lnTo>
                    <a:pt x="220" y="20600"/>
                  </a:lnTo>
                  <a:lnTo>
                    <a:pt x="0" y="18605"/>
                  </a:lnTo>
                  <a:lnTo>
                    <a:pt x="0" y="16679"/>
                  </a:lnTo>
                  <a:lnTo>
                    <a:pt x="146" y="14828"/>
                  </a:lnTo>
                  <a:lnTo>
                    <a:pt x="437" y="13044"/>
                  </a:lnTo>
                  <a:lnTo>
                    <a:pt x="729" y="11191"/>
                  </a:lnTo>
                  <a:lnTo>
                    <a:pt x="1094" y="9409"/>
                  </a:lnTo>
                  <a:lnTo>
                    <a:pt x="1969" y="5846"/>
                  </a:lnTo>
                  <a:lnTo>
                    <a:pt x="2626" y="4777"/>
                  </a:lnTo>
                  <a:lnTo>
                    <a:pt x="3503" y="3851"/>
                  </a:lnTo>
                  <a:lnTo>
                    <a:pt x="4452" y="2995"/>
                  </a:lnTo>
                  <a:lnTo>
                    <a:pt x="5546" y="2283"/>
                  </a:lnTo>
                  <a:lnTo>
                    <a:pt x="6641" y="1568"/>
                  </a:lnTo>
                  <a:lnTo>
                    <a:pt x="7881" y="1000"/>
                  </a:lnTo>
                  <a:lnTo>
                    <a:pt x="9049" y="429"/>
                  </a:lnTo>
                  <a:lnTo>
                    <a:pt x="10290" y="0"/>
                  </a:lnTo>
                  <a:lnTo>
                    <a:pt x="10290" y="2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76255" y="834755"/>
              <a:ext cx="483707" cy="508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0" y="2165"/>
                  </a:moveTo>
                  <a:lnTo>
                    <a:pt x="17623" y="2246"/>
                  </a:lnTo>
                  <a:lnTo>
                    <a:pt x="17679" y="2354"/>
                  </a:lnTo>
                  <a:lnTo>
                    <a:pt x="17722" y="2448"/>
                  </a:lnTo>
                  <a:lnTo>
                    <a:pt x="17792" y="2555"/>
                  </a:lnTo>
                  <a:lnTo>
                    <a:pt x="17835" y="2649"/>
                  </a:lnTo>
                  <a:lnTo>
                    <a:pt x="17920" y="2744"/>
                  </a:lnTo>
                  <a:lnTo>
                    <a:pt x="17991" y="2811"/>
                  </a:lnTo>
                  <a:lnTo>
                    <a:pt x="18090" y="2892"/>
                  </a:lnTo>
                  <a:lnTo>
                    <a:pt x="18514" y="2784"/>
                  </a:lnTo>
                  <a:lnTo>
                    <a:pt x="18826" y="2582"/>
                  </a:lnTo>
                  <a:lnTo>
                    <a:pt x="19151" y="2381"/>
                  </a:lnTo>
                  <a:lnTo>
                    <a:pt x="19774" y="1950"/>
                  </a:lnTo>
                  <a:lnTo>
                    <a:pt x="20086" y="1722"/>
                  </a:lnTo>
                  <a:lnTo>
                    <a:pt x="20411" y="1520"/>
                  </a:lnTo>
                  <a:lnTo>
                    <a:pt x="20751" y="1345"/>
                  </a:lnTo>
                  <a:lnTo>
                    <a:pt x="21105" y="1210"/>
                  </a:lnTo>
                  <a:lnTo>
                    <a:pt x="21175" y="1184"/>
                  </a:lnTo>
                  <a:lnTo>
                    <a:pt x="21246" y="1197"/>
                  </a:lnTo>
                  <a:lnTo>
                    <a:pt x="21303" y="1210"/>
                  </a:lnTo>
                  <a:lnTo>
                    <a:pt x="21374" y="1251"/>
                  </a:lnTo>
                  <a:lnTo>
                    <a:pt x="21473" y="1332"/>
                  </a:lnTo>
                  <a:lnTo>
                    <a:pt x="21558" y="1452"/>
                  </a:lnTo>
                  <a:lnTo>
                    <a:pt x="21600" y="1722"/>
                  </a:lnTo>
                  <a:lnTo>
                    <a:pt x="21600" y="2004"/>
                  </a:lnTo>
                  <a:lnTo>
                    <a:pt x="21558" y="2287"/>
                  </a:lnTo>
                  <a:lnTo>
                    <a:pt x="21487" y="2569"/>
                  </a:lnTo>
                  <a:lnTo>
                    <a:pt x="21388" y="2838"/>
                  </a:lnTo>
                  <a:lnTo>
                    <a:pt x="21275" y="3121"/>
                  </a:lnTo>
                  <a:lnTo>
                    <a:pt x="21161" y="3376"/>
                  </a:lnTo>
                  <a:lnTo>
                    <a:pt x="21048" y="3645"/>
                  </a:lnTo>
                  <a:lnTo>
                    <a:pt x="21034" y="3712"/>
                  </a:lnTo>
                  <a:lnTo>
                    <a:pt x="21034" y="3793"/>
                  </a:lnTo>
                  <a:lnTo>
                    <a:pt x="21048" y="3860"/>
                  </a:lnTo>
                  <a:lnTo>
                    <a:pt x="21062" y="3927"/>
                  </a:lnTo>
                  <a:lnTo>
                    <a:pt x="21105" y="4062"/>
                  </a:lnTo>
                  <a:lnTo>
                    <a:pt x="21161" y="4209"/>
                  </a:lnTo>
                  <a:lnTo>
                    <a:pt x="21218" y="4505"/>
                  </a:lnTo>
                  <a:lnTo>
                    <a:pt x="21232" y="4801"/>
                  </a:lnTo>
                  <a:lnTo>
                    <a:pt x="21204" y="5097"/>
                  </a:lnTo>
                  <a:lnTo>
                    <a:pt x="21161" y="5407"/>
                  </a:lnTo>
                  <a:lnTo>
                    <a:pt x="21076" y="5689"/>
                  </a:lnTo>
                  <a:lnTo>
                    <a:pt x="20991" y="5972"/>
                  </a:lnTo>
                  <a:lnTo>
                    <a:pt x="20892" y="6241"/>
                  </a:lnTo>
                  <a:lnTo>
                    <a:pt x="20793" y="6510"/>
                  </a:lnTo>
                  <a:lnTo>
                    <a:pt x="20567" y="6980"/>
                  </a:lnTo>
                  <a:lnTo>
                    <a:pt x="20397" y="7505"/>
                  </a:lnTo>
                  <a:lnTo>
                    <a:pt x="20241" y="8029"/>
                  </a:lnTo>
                  <a:lnTo>
                    <a:pt x="20086" y="8554"/>
                  </a:lnTo>
                  <a:lnTo>
                    <a:pt x="19887" y="9052"/>
                  </a:lnTo>
                  <a:lnTo>
                    <a:pt x="19632" y="9509"/>
                  </a:lnTo>
                  <a:lnTo>
                    <a:pt x="19279" y="9912"/>
                  </a:lnTo>
                  <a:lnTo>
                    <a:pt x="18826" y="10262"/>
                  </a:lnTo>
                  <a:lnTo>
                    <a:pt x="18698" y="10222"/>
                  </a:lnTo>
                  <a:lnTo>
                    <a:pt x="18571" y="10235"/>
                  </a:lnTo>
                  <a:lnTo>
                    <a:pt x="18444" y="10262"/>
                  </a:lnTo>
                  <a:lnTo>
                    <a:pt x="18189" y="10369"/>
                  </a:lnTo>
                  <a:lnTo>
                    <a:pt x="18090" y="10450"/>
                  </a:lnTo>
                  <a:lnTo>
                    <a:pt x="17976" y="10545"/>
                  </a:lnTo>
                  <a:lnTo>
                    <a:pt x="17892" y="10639"/>
                  </a:lnTo>
                  <a:lnTo>
                    <a:pt x="17580" y="11055"/>
                  </a:lnTo>
                  <a:lnTo>
                    <a:pt x="17297" y="11499"/>
                  </a:lnTo>
                  <a:lnTo>
                    <a:pt x="17028" y="11943"/>
                  </a:lnTo>
                  <a:lnTo>
                    <a:pt x="16787" y="12427"/>
                  </a:lnTo>
                  <a:lnTo>
                    <a:pt x="16547" y="12885"/>
                  </a:lnTo>
                  <a:lnTo>
                    <a:pt x="16349" y="13369"/>
                  </a:lnTo>
                  <a:lnTo>
                    <a:pt x="16136" y="13853"/>
                  </a:lnTo>
                  <a:lnTo>
                    <a:pt x="15952" y="14337"/>
                  </a:lnTo>
                  <a:lnTo>
                    <a:pt x="15882" y="14445"/>
                  </a:lnTo>
                  <a:lnTo>
                    <a:pt x="15768" y="14552"/>
                  </a:lnTo>
                  <a:lnTo>
                    <a:pt x="15712" y="14593"/>
                  </a:lnTo>
                  <a:lnTo>
                    <a:pt x="15698" y="14646"/>
                  </a:lnTo>
                  <a:lnTo>
                    <a:pt x="15698" y="14714"/>
                  </a:lnTo>
                  <a:lnTo>
                    <a:pt x="15754" y="14794"/>
                  </a:lnTo>
                  <a:lnTo>
                    <a:pt x="15542" y="15265"/>
                  </a:lnTo>
                  <a:lnTo>
                    <a:pt x="15330" y="15749"/>
                  </a:lnTo>
                  <a:lnTo>
                    <a:pt x="15089" y="16206"/>
                  </a:lnTo>
                  <a:lnTo>
                    <a:pt x="14863" y="16677"/>
                  </a:lnTo>
                  <a:lnTo>
                    <a:pt x="14594" y="17134"/>
                  </a:lnTo>
                  <a:lnTo>
                    <a:pt x="14339" y="17592"/>
                  </a:lnTo>
                  <a:lnTo>
                    <a:pt x="14070" y="18036"/>
                  </a:lnTo>
                  <a:lnTo>
                    <a:pt x="13801" y="18493"/>
                  </a:lnTo>
                  <a:lnTo>
                    <a:pt x="13730" y="18493"/>
                  </a:lnTo>
                  <a:lnTo>
                    <a:pt x="13702" y="18533"/>
                  </a:lnTo>
                  <a:lnTo>
                    <a:pt x="13674" y="18587"/>
                  </a:lnTo>
                  <a:lnTo>
                    <a:pt x="13631" y="18627"/>
                  </a:lnTo>
                  <a:lnTo>
                    <a:pt x="13688" y="18681"/>
                  </a:lnTo>
                  <a:lnTo>
                    <a:pt x="13419" y="19004"/>
                  </a:lnTo>
                  <a:lnTo>
                    <a:pt x="13136" y="19354"/>
                  </a:lnTo>
                  <a:lnTo>
                    <a:pt x="12824" y="19677"/>
                  </a:lnTo>
                  <a:lnTo>
                    <a:pt x="12513" y="19999"/>
                  </a:lnTo>
                  <a:lnTo>
                    <a:pt x="12159" y="20282"/>
                  </a:lnTo>
                  <a:lnTo>
                    <a:pt x="11819" y="20537"/>
                  </a:lnTo>
                  <a:lnTo>
                    <a:pt x="11437" y="20739"/>
                  </a:lnTo>
                  <a:lnTo>
                    <a:pt x="11069" y="20901"/>
                  </a:lnTo>
                  <a:lnTo>
                    <a:pt x="10871" y="20981"/>
                  </a:lnTo>
                  <a:lnTo>
                    <a:pt x="10673" y="21062"/>
                  </a:lnTo>
                  <a:lnTo>
                    <a:pt x="10248" y="21143"/>
                  </a:lnTo>
                  <a:lnTo>
                    <a:pt x="10022" y="21156"/>
                  </a:lnTo>
                  <a:lnTo>
                    <a:pt x="9809" y="21169"/>
                  </a:lnTo>
                  <a:lnTo>
                    <a:pt x="9597" y="21183"/>
                  </a:lnTo>
                  <a:lnTo>
                    <a:pt x="9413" y="21196"/>
                  </a:lnTo>
                  <a:lnTo>
                    <a:pt x="9286" y="21143"/>
                  </a:lnTo>
                  <a:lnTo>
                    <a:pt x="9172" y="21129"/>
                  </a:lnTo>
                  <a:lnTo>
                    <a:pt x="9045" y="21156"/>
                  </a:lnTo>
                  <a:lnTo>
                    <a:pt x="8932" y="21196"/>
                  </a:lnTo>
                  <a:lnTo>
                    <a:pt x="8125" y="21331"/>
                  </a:lnTo>
                  <a:lnTo>
                    <a:pt x="7318" y="21452"/>
                  </a:lnTo>
                  <a:lnTo>
                    <a:pt x="6497" y="21533"/>
                  </a:lnTo>
                  <a:lnTo>
                    <a:pt x="5676" y="21586"/>
                  </a:lnTo>
                  <a:lnTo>
                    <a:pt x="4841" y="21600"/>
                  </a:lnTo>
                  <a:lnTo>
                    <a:pt x="4020" y="21586"/>
                  </a:lnTo>
                  <a:lnTo>
                    <a:pt x="3185" y="21546"/>
                  </a:lnTo>
                  <a:lnTo>
                    <a:pt x="2378" y="21465"/>
                  </a:lnTo>
                  <a:lnTo>
                    <a:pt x="2166" y="21438"/>
                  </a:lnTo>
                  <a:lnTo>
                    <a:pt x="1968" y="21425"/>
                  </a:lnTo>
                  <a:lnTo>
                    <a:pt x="1741" y="21398"/>
                  </a:lnTo>
                  <a:lnTo>
                    <a:pt x="1515" y="21385"/>
                  </a:lnTo>
                  <a:lnTo>
                    <a:pt x="1274" y="21344"/>
                  </a:lnTo>
                  <a:lnTo>
                    <a:pt x="1062" y="21317"/>
                  </a:lnTo>
                  <a:lnTo>
                    <a:pt x="835" y="21264"/>
                  </a:lnTo>
                  <a:lnTo>
                    <a:pt x="637" y="21223"/>
                  </a:lnTo>
                  <a:lnTo>
                    <a:pt x="694" y="21116"/>
                  </a:lnTo>
                  <a:lnTo>
                    <a:pt x="637" y="21075"/>
                  </a:lnTo>
                  <a:lnTo>
                    <a:pt x="580" y="21089"/>
                  </a:lnTo>
                  <a:lnTo>
                    <a:pt x="538" y="21129"/>
                  </a:lnTo>
                  <a:lnTo>
                    <a:pt x="552" y="21196"/>
                  </a:lnTo>
                  <a:lnTo>
                    <a:pt x="241" y="21089"/>
                  </a:lnTo>
                  <a:lnTo>
                    <a:pt x="113" y="20403"/>
                  </a:lnTo>
                  <a:lnTo>
                    <a:pt x="43" y="19717"/>
                  </a:lnTo>
                  <a:lnTo>
                    <a:pt x="0" y="19004"/>
                  </a:lnTo>
                  <a:lnTo>
                    <a:pt x="28" y="18305"/>
                  </a:lnTo>
                  <a:lnTo>
                    <a:pt x="113" y="17605"/>
                  </a:lnTo>
                  <a:lnTo>
                    <a:pt x="297" y="16960"/>
                  </a:lnTo>
                  <a:lnTo>
                    <a:pt x="552" y="16328"/>
                  </a:lnTo>
                  <a:lnTo>
                    <a:pt x="948" y="15776"/>
                  </a:lnTo>
                  <a:lnTo>
                    <a:pt x="1699" y="15682"/>
                  </a:lnTo>
                  <a:lnTo>
                    <a:pt x="2477" y="15642"/>
                  </a:lnTo>
                  <a:lnTo>
                    <a:pt x="3256" y="15655"/>
                  </a:lnTo>
                  <a:lnTo>
                    <a:pt x="4063" y="15722"/>
                  </a:lnTo>
                  <a:lnTo>
                    <a:pt x="4855" y="15790"/>
                  </a:lnTo>
                  <a:lnTo>
                    <a:pt x="6440" y="15978"/>
                  </a:lnTo>
                  <a:lnTo>
                    <a:pt x="7233" y="16072"/>
                  </a:lnTo>
                  <a:lnTo>
                    <a:pt x="7474" y="16139"/>
                  </a:lnTo>
                  <a:lnTo>
                    <a:pt x="7714" y="16234"/>
                  </a:lnTo>
                  <a:lnTo>
                    <a:pt x="7941" y="16354"/>
                  </a:lnTo>
                  <a:lnTo>
                    <a:pt x="8167" y="16502"/>
                  </a:lnTo>
                  <a:lnTo>
                    <a:pt x="8366" y="16650"/>
                  </a:lnTo>
                  <a:lnTo>
                    <a:pt x="8564" y="16839"/>
                  </a:lnTo>
                  <a:lnTo>
                    <a:pt x="8734" y="17027"/>
                  </a:lnTo>
                  <a:lnTo>
                    <a:pt x="8903" y="17229"/>
                  </a:lnTo>
                  <a:lnTo>
                    <a:pt x="9045" y="17229"/>
                  </a:lnTo>
                  <a:lnTo>
                    <a:pt x="8960" y="17081"/>
                  </a:lnTo>
                  <a:lnTo>
                    <a:pt x="8889" y="16946"/>
                  </a:lnTo>
                  <a:lnTo>
                    <a:pt x="8804" y="16798"/>
                  </a:lnTo>
                  <a:lnTo>
                    <a:pt x="8719" y="16664"/>
                  </a:lnTo>
                  <a:lnTo>
                    <a:pt x="8620" y="16516"/>
                  </a:lnTo>
                  <a:lnTo>
                    <a:pt x="8550" y="16368"/>
                  </a:lnTo>
                  <a:lnTo>
                    <a:pt x="8493" y="16206"/>
                  </a:lnTo>
                  <a:lnTo>
                    <a:pt x="8479" y="16045"/>
                  </a:lnTo>
                  <a:lnTo>
                    <a:pt x="8408" y="15964"/>
                  </a:lnTo>
                  <a:lnTo>
                    <a:pt x="8337" y="15884"/>
                  </a:lnTo>
                  <a:lnTo>
                    <a:pt x="8266" y="15803"/>
                  </a:lnTo>
                  <a:lnTo>
                    <a:pt x="8210" y="15722"/>
                  </a:lnTo>
                  <a:lnTo>
                    <a:pt x="8167" y="15628"/>
                  </a:lnTo>
                  <a:lnTo>
                    <a:pt x="8167" y="15548"/>
                  </a:lnTo>
                  <a:lnTo>
                    <a:pt x="8210" y="15467"/>
                  </a:lnTo>
                  <a:lnTo>
                    <a:pt x="8309" y="15400"/>
                  </a:lnTo>
                  <a:lnTo>
                    <a:pt x="8974" y="14431"/>
                  </a:lnTo>
                  <a:lnTo>
                    <a:pt x="9767" y="13517"/>
                  </a:lnTo>
                  <a:lnTo>
                    <a:pt x="10616" y="12615"/>
                  </a:lnTo>
                  <a:lnTo>
                    <a:pt x="11494" y="11728"/>
                  </a:lnTo>
                  <a:lnTo>
                    <a:pt x="12343" y="10813"/>
                  </a:lnTo>
                  <a:lnTo>
                    <a:pt x="13164" y="9885"/>
                  </a:lnTo>
                  <a:lnTo>
                    <a:pt x="13886" y="8930"/>
                  </a:lnTo>
                  <a:lnTo>
                    <a:pt x="14480" y="7935"/>
                  </a:lnTo>
                  <a:lnTo>
                    <a:pt x="14410" y="7384"/>
                  </a:lnTo>
                  <a:lnTo>
                    <a:pt x="14395" y="6832"/>
                  </a:lnTo>
                  <a:lnTo>
                    <a:pt x="14410" y="6281"/>
                  </a:lnTo>
                  <a:lnTo>
                    <a:pt x="14495" y="5756"/>
                  </a:lnTo>
                  <a:lnTo>
                    <a:pt x="14622" y="5218"/>
                  </a:lnTo>
                  <a:lnTo>
                    <a:pt x="14806" y="4721"/>
                  </a:lnTo>
                  <a:lnTo>
                    <a:pt x="15047" y="4223"/>
                  </a:lnTo>
                  <a:lnTo>
                    <a:pt x="15358" y="3779"/>
                  </a:lnTo>
                  <a:lnTo>
                    <a:pt x="15429" y="3685"/>
                  </a:lnTo>
                  <a:lnTo>
                    <a:pt x="15528" y="3591"/>
                  </a:lnTo>
                  <a:lnTo>
                    <a:pt x="15627" y="3483"/>
                  </a:lnTo>
                  <a:lnTo>
                    <a:pt x="15726" y="3389"/>
                  </a:lnTo>
                  <a:lnTo>
                    <a:pt x="15797" y="3282"/>
                  </a:lnTo>
                  <a:lnTo>
                    <a:pt x="15839" y="3174"/>
                  </a:lnTo>
                  <a:lnTo>
                    <a:pt x="15825" y="3039"/>
                  </a:lnTo>
                  <a:lnTo>
                    <a:pt x="15783" y="2919"/>
                  </a:lnTo>
                  <a:lnTo>
                    <a:pt x="15669" y="2945"/>
                  </a:lnTo>
                  <a:lnTo>
                    <a:pt x="15641" y="2569"/>
                  </a:lnTo>
                  <a:lnTo>
                    <a:pt x="15570" y="2219"/>
                  </a:lnTo>
                  <a:lnTo>
                    <a:pt x="15471" y="1869"/>
                  </a:lnTo>
                  <a:lnTo>
                    <a:pt x="15372" y="1533"/>
                  </a:lnTo>
                  <a:lnTo>
                    <a:pt x="15259" y="1197"/>
                  </a:lnTo>
                  <a:lnTo>
                    <a:pt x="15202" y="861"/>
                  </a:lnTo>
                  <a:lnTo>
                    <a:pt x="15160" y="511"/>
                  </a:lnTo>
                  <a:lnTo>
                    <a:pt x="15216" y="162"/>
                  </a:lnTo>
                  <a:lnTo>
                    <a:pt x="15386" y="81"/>
                  </a:lnTo>
                  <a:lnTo>
                    <a:pt x="15584" y="40"/>
                  </a:lnTo>
                  <a:lnTo>
                    <a:pt x="15754" y="0"/>
                  </a:lnTo>
                  <a:lnTo>
                    <a:pt x="15952" y="14"/>
                  </a:lnTo>
                  <a:lnTo>
                    <a:pt x="16136" y="40"/>
                  </a:lnTo>
                  <a:lnTo>
                    <a:pt x="16320" y="94"/>
                  </a:lnTo>
                  <a:lnTo>
                    <a:pt x="16490" y="162"/>
                  </a:lnTo>
                  <a:lnTo>
                    <a:pt x="16660" y="269"/>
                  </a:lnTo>
                  <a:lnTo>
                    <a:pt x="16802" y="484"/>
                  </a:lnTo>
                  <a:lnTo>
                    <a:pt x="16943" y="713"/>
                  </a:lnTo>
                  <a:lnTo>
                    <a:pt x="17071" y="928"/>
                  </a:lnTo>
                  <a:lnTo>
                    <a:pt x="17212" y="1170"/>
                  </a:lnTo>
                  <a:lnTo>
                    <a:pt x="17326" y="1399"/>
                  </a:lnTo>
                  <a:lnTo>
                    <a:pt x="17424" y="1641"/>
                  </a:lnTo>
                  <a:lnTo>
                    <a:pt x="17510" y="1883"/>
                  </a:lnTo>
                  <a:lnTo>
                    <a:pt x="17580" y="2165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78626" y="841099"/>
              <a:ext cx="77027" cy="63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97"/>
                  </a:moveTo>
                  <a:lnTo>
                    <a:pt x="20977" y="11722"/>
                  </a:lnTo>
                  <a:lnTo>
                    <a:pt x="20357" y="12047"/>
                  </a:lnTo>
                  <a:lnTo>
                    <a:pt x="19644" y="12047"/>
                  </a:lnTo>
                  <a:lnTo>
                    <a:pt x="19024" y="12157"/>
                  </a:lnTo>
                  <a:lnTo>
                    <a:pt x="18223" y="12047"/>
                  </a:lnTo>
                  <a:lnTo>
                    <a:pt x="17511" y="12157"/>
                  </a:lnTo>
                  <a:lnTo>
                    <a:pt x="16800" y="12157"/>
                  </a:lnTo>
                  <a:lnTo>
                    <a:pt x="16178" y="12482"/>
                  </a:lnTo>
                  <a:lnTo>
                    <a:pt x="14134" y="13026"/>
                  </a:lnTo>
                  <a:lnTo>
                    <a:pt x="12268" y="13895"/>
                  </a:lnTo>
                  <a:lnTo>
                    <a:pt x="10400" y="15089"/>
                  </a:lnTo>
                  <a:lnTo>
                    <a:pt x="8711" y="16389"/>
                  </a:lnTo>
                  <a:lnTo>
                    <a:pt x="6933" y="17693"/>
                  </a:lnTo>
                  <a:lnTo>
                    <a:pt x="5335" y="19102"/>
                  </a:lnTo>
                  <a:lnTo>
                    <a:pt x="3644" y="20406"/>
                  </a:lnTo>
                  <a:lnTo>
                    <a:pt x="1956" y="21600"/>
                  </a:lnTo>
                  <a:lnTo>
                    <a:pt x="1245" y="21385"/>
                  </a:lnTo>
                  <a:lnTo>
                    <a:pt x="535" y="21165"/>
                  </a:lnTo>
                  <a:lnTo>
                    <a:pt x="0" y="20625"/>
                  </a:lnTo>
                  <a:lnTo>
                    <a:pt x="0" y="17148"/>
                  </a:lnTo>
                  <a:lnTo>
                    <a:pt x="268" y="14435"/>
                  </a:lnTo>
                  <a:lnTo>
                    <a:pt x="623" y="11832"/>
                  </a:lnTo>
                  <a:lnTo>
                    <a:pt x="1333" y="9334"/>
                  </a:lnTo>
                  <a:lnTo>
                    <a:pt x="2223" y="6946"/>
                  </a:lnTo>
                  <a:lnTo>
                    <a:pt x="3379" y="4882"/>
                  </a:lnTo>
                  <a:lnTo>
                    <a:pt x="4890" y="3148"/>
                  </a:lnTo>
                  <a:lnTo>
                    <a:pt x="6756" y="1954"/>
                  </a:lnTo>
                  <a:lnTo>
                    <a:pt x="6133" y="2819"/>
                  </a:lnTo>
                  <a:lnTo>
                    <a:pt x="5690" y="3798"/>
                  </a:lnTo>
                  <a:lnTo>
                    <a:pt x="5335" y="4882"/>
                  </a:lnTo>
                  <a:lnTo>
                    <a:pt x="5157" y="6186"/>
                  </a:lnTo>
                  <a:lnTo>
                    <a:pt x="5067" y="7380"/>
                  </a:lnTo>
                  <a:lnTo>
                    <a:pt x="5067" y="8684"/>
                  </a:lnTo>
                  <a:lnTo>
                    <a:pt x="5245" y="9878"/>
                  </a:lnTo>
                  <a:lnTo>
                    <a:pt x="5512" y="11178"/>
                  </a:lnTo>
                  <a:lnTo>
                    <a:pt x="6045" y="11832"/>
                  </a:lnTo>
                  <a:lnTo>
                    <a:pt x="6578" y="12266"/>
                  </a:lnTo>
                  <a:lnTo>
                    <a:pt x="7111" y="12591"/>
                  </a:lnTo>
                  <a:lnTo>
                    <a:pt x="7734" y="12807"/>
                  </a:lnTo>
                  <a:lnTo>
                    <a:pt x="8979" y="12807"/>
                  </a:lnTo>
                  <a:lnTo>
                    <a:pt x="9689" y="12701"/>
                  </a:lnTo>
                  <a:lnTo>
                    <a:pt x="10490" y="12701"/>
                  </a:lnTo>
                  <a:lnTo>
                    <a:pt x="11023" y="12372"/>
                  </a:lnTo>
                  <a:lnTo>
                    <a:pt x="11645" y="12047"/>
                  </a:lnTo>
                  <a:lnTo>
                    <a:pt x="12178" y="11612"/>
                  </a:lnTo>
                  <a:lnTo>
                    <a:pt x="12711" y="11287"/>
                  </a:lnTo>
                  <a:lnTo>
                    <a:pt x="13066" y="10638"/>
                  </a:lnTo>
                  <a:lnTo>
                    <a:pt x="13511" y="10093"/>
                  </a:lnTo>
                  <a:lnTo>
                    <a:pt x="13866" y="9334"/>
                  </a:lnTo>
                  <a:lnTo>
                    <a:pt x="14222" y="8684"/>
                  </a:lnTo>
                  <a:lnTo>
                    <a:pt x="14312" y="8030"/>
                  </a:lnTo>
                  <a:lnTo>
                    <a:pt x="14401" y="7380"/>
                  </a:lnTo>
                  <a:lnTo>
                    <a:pt x="14489" y="6730"/>
                  </a:lnTo>
                  <a:lnTo>
                    <a:pt x="14579" y="6076"/>
                  </a:lnTo>
                  <a:lnTo>
                    <a:pt x="14579" y="3473"/>
                  </a:lnTo>
                  <a:lnTo>
                    <a:pt x="13956" y="2713"/>
                  </a:lnTo>
                  <a:lnTo>
                    <a:pt x="13424" y="1844"/>
                  </a:lnTo>
                  <a:lnTo>
                    <a:pt x="12711" y="975"/>
                  </a:lnTo>
                  <a:lnTo>
                    <a:pt x="11911" y="215"/>
                  </a:lnTo>
                  <a:lnTo>
                    <a:pt x="12711" y="0"/>
                  </a:lnTo>
                  <a:lnTo>
                    <a:pt x="13601" y="106"/>
                  </a:lnTo>
                  <a:lnTo>
                    <a:pt x="14401" y="325"/>
                  </a:lnTo>
                  <a:lnTo>
                    <a:pt x="15200" y="760"/>
                  </a:lnTo>
                  <a:lnTo>
                    <a:pt x="15912" y="1300"/>
                  </a:lnTo>
                  <a:lnTo>
                    <a:pt x="16713" y="1954"/>
                  </a:lnTo>
                  <a:lnTo>
                    <a:pt x="17333" y="2713"/>
                  </a:lnTo>
                  <a:lnTo>
                    <a:pt x="17956" y="3688"/>
                  </a:lnTo>
                  <a:lnTo>
                    <a:pt x="18401" y="4557"/>
                  </a:lnTo>
                  <a:lnTo>
                    <a:pt x="18934" y="5426"/>
                  </a:lnTo>
                  <a:lnTo>
                    <a:pt x="19467" y="6401"/>
                  </a:lnTo>
                  <a:lnTo>
                    <a:pt x="20002" y="7380"/>
                  </a:lnTo>
                  <a:lnTo>
                    <a:pt x="20357" y="8355"/>
                  </a:lnTo>
                  <a:lnTo>
                    <a:pt x="20800" y="9334"/>
                  </a:lnTo>
                  <a:lnTo>
                    <a:pt x="21157" y="10313"/>
                  </a:lnTo>
                  <a:lnTo>
                    <a:pt x="21600" y="11397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45686" y="857569"/>
              <a:ext cx="6976" cy="1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93" y="21600"/>
                  </a:moveTo>
                  <a:lnTo>
                    <a:pt x="7846" y="19701"/>
                  </a:lnTo>
                  <a:lnTo>
                    <a:pt x="6877" y="17802"/>
                  </a:lnTo>
                  <a:lnTo>
                    <a:pt x="4916" y="15917"/>
                  </a:lnTo>
                  <a:lnTo>
                    <a:pt x="4916" y="14017"/>
                  </a:lnTo>
                  <a:lnTo>
                    <a:pt x="3923" y="11750"/>
                  </a:lnTo>
                  <a:lnTo>
                    <a:pt x="2954" y="9468"/>
                  </a:lnTo>
                  <a:lnTo>
                    <a:pt x="1961" y="7583"/>
                  </a:lnTo>
                  <a:lnTo>
                    <a:pt x="0" y="6066"/>
                  </a:lnTo>
                  <a:lnTo>
                    <a:pt x="21600" y="0"/>
                  </a:lnTo>
                  <a:lnTo>
                    <a:pt x="20607" y="2282"/>
                  </a:lnTo>
                  <a:lnTo>
                    <a:pt x="20607" y="5301"/>
                  </a:lnTo>
                  <a:lnTo>
                    <a:pt x="16684" y="11367"/>
                  </a:lnTo>
                  <a:lnTo>
                    <a:pt x="13754" y="14017"/>
                  </a:lnTo>
                  <a:lnTo>
                    <a:pt x="12761" y="17050"/>
                  </a:lnTo>
                  <a:lnTo>
                    <a:pt x="10800" y="19318"/>
                  </a:lnTo>
                  <a:lnTo>
                    <a:pt x="11793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369914" y="886407"/>
              <a:ext cx="107780" cy="7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116"/>
                  </a:moveTo>
                  <a:lnTo>
                    <a:pt x="21600" y="6172"/>
                  </a:lnTo>
                  <a:lnTo>
                    <a:pt x="21473" y="6789"/>
                  </a:lnTo>
                  <a:lnTo>
                    <a:pt x="21409" y="7406"/>
                  </a:lnTo>
                  <a:lnTo>
                    <a:pt x="21218" y="7937"/>
                  </a:lnTo>
                  <a:lnTo>
                    <a:pt x="21028" y="8464"/>
                  </a:lnTo>
                  <a:lnTo>
                    <a:pt x="20710" y="8906"/>
                  </a:lnTo>
                  <a:lnTo>
                    <a:pt x="20456" y="9345"/>
                  </a:lnTo>
                  <a:lnTo>
                    <a:pt x="19123" y="10315"/>
                  </a:lnTo>
                  <a:lnTo>
                    <a:pt x="18041" y="11816"/>
                  </a:lnTo>
                  <a:lnTo>
                    <a:pt x="17026" y="13314"/>
                  </a:lnTo>
                  <a:lnTo>
                    <a:pt x="16200" y="15078"/>
                  </a:lnTo>
                  <a:lnTo>
                    <a:pt x="15183" y="16576"/>
                  </a:lnTo>
                  <a:lnTo>
                    <a:pt x="14168" y="17988"/>
                  </a:lnTo>
                  <a:lnTo>
                    <a:pt x="12832" y="19043"/>
                  </a:lnTo>
                  <a:lnTo>
                    <a:pt x="11308" y="19660"/>
                  </a:lnTo>
                  <a:lnTo>
                    <a:pt x="10673" y="19838"/>
                  </a:lnTo>
                  <a:lnTo>
                    <a:pt x="10101" y="20013"/>
                  </a:lnTo>
                  <a:lnTo>
                    <a:pt x="8957" y="20191"/>
                  </a:lnTo>
                  <a:lnTo>
                    <a:pt x="6671" y="20191"/>
                  </a:lnTo>
                  <a:lnTo>
                    <a:pt x="6290" y="20808"/>
                  </a:lnTo>
                  <a:lnTo>
                    <a:pt x="5781" y="21072"/>
                  </a:lnTo>
                  <a:lnTo>
                    <a:pt x="5273" y="21161"/>
                  </a:lnTo>
                  <a:lnTo>
                    <a:pt x="4892" y="21425"/>
                  </a:lnTo>
                  <a:lnTo>
                    <a:pt x="4320" y="20897"/>
                  </a:lnTo>
                  <a:lnTo>
                    <a:pt x="3813" y="20983"/>
                  </a:lnTo>
                  <a:lnTo>
                    <a:pt x="3241" y="21336"/>
                  </a:lnTo>
                  <a:lnTo>
                    <a:pt x="2733" y="21600"/>
                  </a:lnTo>
                  <a:lnTo>
                    <a:pt x="2351" y="21336"/>
                  </a:lnTo>
                  <a:lnTo>
                    <a:pt x="1970" y="21161"/>
                  </a:lnTo>
                  <a:lnTo>
                    <a:pt x="1589" y="20983"/>
                  </a:lnTo>
                  <a:lnTo>
                    <a:pt x="1208" y="20808"/>
                  </a:lnTo>
                  <a:lnTo>
                    <a:pt x="826" y="20455"/>
                  </a:lnTo>
                  <a:lnTo>
                    <a:pt x="509" y="20102"/>
                  </a:lnTo>
                  <a:lnTo>
                    <a:pt x="318" y="19485"/>
                  </a:lnTo>
                  <a:lnTo>
                    <a:pt x="191" y="18958"/>
                  </a:lnTo>
                  <a:lnTo>
                    <a:pt x="64" y="18427"/>
                  </a:lnTo>
                  <a:lnTo>
                    <a:pt x="64" y="17988"/>
                  </a:lnTo>
                  <a:lnTo>
                    <a:pt x="0" y="17457"/>
                  </a:lnTo>
                  <a:lnTo>
                    <a:pt x="0" y="16487"/>
                  </a:lnTo>
                  <a:lnTo>
                    <a:pt x="129" y="16134"/>
                  </a:lnTo>
                  <a:lnTo>
                    <a:pt x="318" y="15781"/>
                  </a:lnTo>
                  <a:lnTo>
                    <a:pt x="699" y="15517"/>
                  </a:lnTo>
                  <a:lnTo>
                    <a:pt x="890" y="16223"/>
                  </a:lnTo>
                  <a:lnTo>
                    <a:pt x="1208" y="16929"/>
                  </a:lnTo>
                  <a:lnTo>
                    <a:pt x="1589" y="17457"/>
                  </a:lnTo>
                  <a:lnTo>
                    <a:pt x="2034" y="18074"/>
                  </a:lnTo>
                  <a:lnTo>
                    <a:pt x="2477" y="18516"/>
                  </a:lnTo>
                  <a:lnTo>
                    <a:pt x="3049" y="19043"/>
                  </a:lnTo>
                  <a:lnTo>
                    <a:pt x="3559" y="19396"/>
                  </a:lnTo>
                  <a:lnTo>
                    <a:pt x="4129" y="19838"/>
                  </a:lnTo>
                  <a:lnTo>
                    <a:pt x="4765" y="19311"/>
                  </a:lnTo>
                  <a:lnTo>
                    <a:pt x="5083" y="18958"/>
                  </a:lnTo>
                  <a:lnTo>
                    <a:pt x="5400" y="18691"/>
                  </a:lnTo>
                  <a:lnTo>
                    <a:pt x="5718" y="18341"/>
                  </a:lnTo>
                  <a:lnTo>
                    <a:pt x="6036" y="18074"/>
                  </a:lnTo>
                  <a:lnTo>
                    <a:pt x="6417" y="17899"/>
                  </a:lnTo>
                  <a:lnTo>
                    <a:pt x="6925" y="17988"/>
                  </a:lnTo>
                  <a:lnTo>
                    <a:pt x="8323" y="18163"/>
                  </a:lnTo>
                  <a:lnTo>
                    <a:pt x="9720" y="17988"/>
                  </a:lnTo>
                  <a:lnTo>
                    <a:pt x="10991" y="17371"/>
                  </a:lnTo>
                  <a:lnTo>
                    <a:pt x="12325" y="16487"/>
                  </a:lnTo>
                  <a:lnTo>
                    <a:pt x="13404" y="15253"/>
                  </a:lnTo>
                  <a:lnTo>
                    <a:pt x="14548" y="14019"/>
                  </a:lnTo>
                  <a:lnTo>
                    <a:pt x="15564" y="12608"/>
                  </a:lnTo>
                  <a:lnTo>
                    <a:pt x="16518" y="11285"/>
                  </a:lnTo>
                  <a:lnTo>
                    <a:pt x="16581" y="10493"/>
                  </a:lnTo>
                  <a:lnTo>
                    <a:pt x="16899" y="10051"/>
                  </a:lnTo>
                  <a:lnTo>
                    <a:pt x="17344" y="9612"/>
                  </a:lnTo>
                  <a:lnTo>
                    <a:pt x="17787" y="9345"/>
                  </a:lnTo>
                  <a:lnTo>
                    <a:pt x="18359" y="9170"/>
                  </a:lnTo>
                  <a:lnTo>
                    <a:pt x="18931" y="8817"/>
                  </a:lnTo>
                  <a:lnTo>
                    <a:pt x="19376" y="8290"/>
                  </a:lnTo>
                  <a:lnTo>
                    <a:pt x="19821" y="7759"/>
                  </a:lnTo>
                  <a:lnTo>
                    <a:pt x="20011" y="7056"/>
                  </a:lnTo>
                  <a:lnTo>
                    <a:pt x="20075" y="6350"/>
                  </a:lnTo>
                  <a:lnTo>
                    <a:pt x="20011" y="5644"/>
                  </a:lnTo>
                  <a:lnTo>
                    <a:pt x="19948" y="4938"/>
                  </a:lnTo>
                  <a:lnTo>
                    <a:pt x="19630" y="4321"/>
                  </a:lnTo>
                  <a:lnTo>
                    <a:pt x="19376" y="3793"/>
                  </a:lnTo>
                  <a:lnTo>
                    <a:pt x="18996" y="3262"/>
                  </a:lnTo>
                  <a:lnTo>
                    <a:pt x="18613" y="2735"/>
                  </a:lnTo>
                  <a:lnTo>
                    <a:pt x="18170" y="2207"/>
                  </a:lnTo>
                  <a:lnTo>
                    <a:pt x="17725" y="2029"/>
                  </a:lnTo>
                  <a:lnTo>
                    <a:pt x="17215" y="1940"/>
                  </a:lnTo>
                  <a:lnTo>
                    <a:pt x="16772" y="2118"/>
                  </a:lnTo>
                  <a:lnTo>
                    <a:pt x="16518" y="2382"/>
                  </a:lnTo>
                  <a:lnTo>
                    <a:pt x="16390" y="2118"/>
                  </a:lnTo>
                  <a:lnTo>
                    <a:pt x="16073" y="1501"/>
                  </a:lnTo>
                  <a:lnTo>
                    <a:pt x="16009" y="970"/>
                  </a:lnTo>
                  <a:lnTo>
                    <a:pt x="16073" y="442"/>
                  </a:lnTo>
                  <a:lnTo>
                    <a:pt x="16518" y="178"/>
                  </a:lnTo>
                  <a:lnTo>
                    <a:pt x="17407" y="0"/>
                  </a:lnTo>
                  <a:lnTo>
                    <a:pt x="18232" y="267"/>
                  </a:lnTo>
                  <a:lnTo>
                    <a:pt x="18931" y="706"/>
                  </a:lnTo>
                  <a:lnTo>
                    <a:pt x="19630" y="1412"/>
                  </a:lnTo>
                  <a:lnTo>
                    <a:pt x="20138" y="2207"/>
                  </a:lnTo>
                  <a:lnTo>
                    <a:pt x="20710" y="3177"/>
                  </a:lnTo>
                  <a:lnTo>
                    <a:pt x="21600" y="51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33012" y="895917"/>
              <a:ext cx="83994" cy="7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94"/>
                  </a:moveTo>
                  <a:lnTo>
                    <a:pt x="20623" y="5470"/>
                  </a:lnTo>
                  <a:lnTo>
                    <a:pt x="19563" y="7383"/>
                  </a:lnTo>
                  <a:lnTo>
                    <a:pt x="18421" y="9661"/>
                  </a:lnTo>
                  <a:lnTo>
                    <a:pt x="17361" y="12215"/>
                  </a:lnTo>
                  <a:lnTo>
                    <a:pt x="16384" y="14766"/>
                  </a:lnTo>
                  <a:lnTo>
                    <a:pt x="15733" y="17317"/>
                  </a:lnTo>
                  <a:lnTo>
                    <a:pt x="15324" y="19595"/>
                  </a:lnTo>
                  <a:lnTo>
                    <a:pt x="15568" y="21600"/>
                  </a:lnTo>
                  <a:lnTo>
                    <a:pt x="13776" y="21235"/>
                  </a:lnTo>
                  <a:lnTo>
                    <a:pt x="11900" y="20874"/>
                  </a:lnTo>
                  <a:lnTo>
                    <a:pt x="9781" y="20417"/>
                  </a:lnTo>
                  <a:lnTo>
                    <a:pt x="7744" y="20052"/>
                  </a:lnTo>
                  <a:lnTo>
                    <a:pt x="5542" y="19506"/>
                  </a:lnTo>
                  <a:lnTo>
                    <a:pt x="1629" y="18592"/>
                  </a:lnTo>
                  <a:lnTo>
                    <a:pt x="0" y="18139"/>
                  </a:lnTo>
                  <a:lnTo>
                    <a:pt x="732" y="16771"/>
                  </a:lnTo>
                  <a:lnTo>
                    <a:pt x="1629" y="14674"/>
                  </a:lnTo>
                  <a:lnTo>
                    <a:pt x="2445" y="12123"/>
                  </a:lnTo>
                  <a:lnTo>
                    <a:pt x="3342" y="9296"/>
                  </a:lnTo>
                  <a:lnTo>
                    <a:pt x="3993" y="6380"/>
                  </a:lnTo>
                  <a:lnTo>
                    <a:pt x="4645" y="3738"/>
                  </a:lnTo>
                  <a:lnTo>
                    <a:pt x="4971" y="1460"/>
                  </a:lnTo>
                  <a:lnTo>
                    <a:pt x="5053" y="0"/>
                  </a:lnTo>
                  <a:lnTo>
                    <a:pt x="6847" y="1095"/>
                  </a:lnTo>
                  <a:lnTo>
                    <a:pt x="8884" y="2005"/>
                  </a:lnTo>
                  <a:lnTo>
                    <a:pt x="10923" y="2643"/>
                  </a:lnTo>
                  <a:lnTo>
                    <a:pt x="13122" y="3192"/>
                  </a:lnTo>
                  <a:lnTo>
                    <a:pt x="15242" y="3557"/>
                  </a:lnTo>
                  <a:lnTo>
                    <a:pt x="17444" y="3830"/>
                  </a:lnTo>
                  <a:lnTo>
                    <a:pt x="19563" y="4010"/>
                  </a:lnTo>
                  <a:lnTo>
                    <a:pt x="21600" y="4194"/>
                  </a:lnTo>
                  <a:close/>
                </a:path>
              </a:pathLst>
            </a:custGeom>
            <a:solidFill>
              <a:srgbClr val="800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395592" y="901620"/>
              <a:ext cx="14896" cy="1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7" y="9395"/>
                  </a:moveTo>
                  <a:lnTo>
                    <a:pt x="17926" y="10800"/>
                  </a:lnTo>
                  <a:lnTo>
                    <a:pt x="15171" y="12679"/>
                  </a:lnTo>
                  <a:lnTo>
                    <a:pt x="12869" y="15032"/>
                  </a:lnTo>
                  <a:lnTo>
                    <a:pt x="10567" y="17368"/>
                  </a:lnTo>
                  <a:lnTo>
                    <a:pt x="8277" y="18773"/>
                  </a:lnTo>
                  <a:lnTo>
                    <a:pt x="5975" y="20652"/>
                  </a:lnTo>
                  <a:lnTo>
                    <a:pt x="2755" y="21600"/>
                  </a:lnTo>
                  <a:lnTo>
                    <a:pt x="0" y="21600"/>
                  </a:lnTo>
                  <a:lnTo>
                    <a:pt x="465" y="16894"/>
                  </a:lnTo>
                  <a:lnTo>
                    <a:pt x="2755" y="12679"/>
                  </a:lnTo>
                  <a:lnTo>
                    <a:pt x="5975" y="8921"/>
                  </a:lnTo>
                  <a:lnTo>
                    <a:pt x="9196" y="6568"/>
                  </a:lnTo>
                  <a:lnTo>
                    <a:pt x="11498" y="5163"/>
                  </a:lnTo>
                  <a:lnTo>
                    <a:pt x="13788" y="4232"/>
                  </a:lnTo>
                  <a:lnTo>
                    <a:pt x="16090" y="2353"/>
                  </a:lnTo>
                  <a:lnTo>
                    <a:pt x="17473" y="0"/>
                  </a:lnTo>
                  <a:lnTo>
                    <a:pt x="21147" y="3758"/>
                  </a:lnTo>
                  <a:lnTo>
                    <a:pt x="21600" y="6111"/>
                  </a:lnTo>
                  <a:lnTo>
                    <a:pt x="21147" y="93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04787" y="931418"/>
              <a:ext cx="137250" cy="11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2" y="1472"/>
                  </a:moveTo>
                  <a:lnTo>
                    <a:pt x="21301" y="1901"/>
                  </a:lnTo>
                  <a:lnTo>
                    <a:pt x="21550" y="2514"/>
                  </a:lnTo>
                  <a:lnTo>
                    <a:pt x="21550" y="2822"/>
                  </a:lnTo>
                  <a:lnTo>
                    <a:pt x="21600" y="3130"/>
                  </a:lnTo>
                  <a:lnTo>
                    <a:pt x="21500" y="3435"/>
                  </a:lnTo>
                  <a:lnTo>
                    <a:pt x="21401" y="3805"/>
                  </a:lnTo>
                  <a:lnTo>
                    <a:pt x="21201" y="3864"/>
                  </a:lnTo>
                  <a:lnTo>
                    <a:pt x="21051" y="3988"/>
                  </a:lnTo>
                  <a:lnTo>
                    <a:pt x="20852" y="3988"/>
                  </a:lnTo>
                  <a:lnTo>
                    <a:pt x="20702" y="3805"/>
                  </a:lnTo>
                  <a:lnTo>
                    <a:pt x="20253" y="4172"/>
                  </a:lnTo>
                  <a:lnTo>
                    <a:pt x="19854" y="4725"/>
                  </a:lnTo>
                  <a:lnTo>
                    <a:pt x="19455" y="5277"/>
                  </a:lnTo>
                  <a:lnTo>
                    <a:pt x="19106" y="5830"/>
                  </a:lnTo>
                  <a:lnTo>
                    <a:pt x="18707" y="6381"/>
                  </a:lnTo>
                  <a:lnTo>
                    <a:pt x="18357" y="6934"/>
                  </a:lnTo>
                  <a:lnTo>
                    <a:pt x="17959" y="7424"/>
                  </a:lnTo>
                  <a:lnTo>
                    <a:pt x="17609" y="7915"/>
                  </a:lnTo>
                  <a:lnTo>
                    <a:pt x="16910" y="8774"/>
                  </a:lnTo>
                  <a:lnTo>
                    <a:pt x="16461" y="9205"/>
                  </a:lnTo>
                  <a:lnTo>
                    <a:pt x="16113" y="9635"/>
                  </a:lnTo>
                  <a:lnTo>
                    <a:pt x="15713" y="10064"/>
                  </a:lnTo>
                  <a:lnTo>
                    <a:pt x="15514" y="10615"/>
                  </a:lnTo>
                  <a:lnTo>
                    <a:pt x="15365" y="11169"/>
                  </a:lnTo>
                  <a:lnTo>
                    <a:pt x="15464" y="11965"/>
                  </a:lnTo>
                  <a:lnTo>
                    <a:pt x="15164" y="12578"/>
                  </a:lnTo>
                  <a:lnTo>
                    <a:pt x="14916" y="13194"/>
                  </a:lnTo>
                  <a:lnTo>
                    <a:pt x="14466" y="13745"/>
                  </a:lnTo>
                  <a:lnTo>
                    <a:pt x="14068" y="14298"/>
                  </a:lnTo>
                  <a:lnTo>
                    <a:pt x="13568" y="14666"/>
                  </a:lnTo>
                  <a:lnTo>
                    <a:pt x="13070" y="15035"/>
                  </a:lnTo>
                  <a:lnTo>
                    <a:pt x="11972" y="15403"/>
                  </a:lnTo>
                  <a:lnTo>
                    <a:pt x="11324" y="15648"/>
                  </a:lnTo>
                  <a:lnTo>
                    <a:pt x="10726" y="15894"/>
                  </a:lnTo>
                  <a:lnTo>
                    <a:pt x="10027" y="16016"/>
                  </a:lnTo>
                  <a:lnTo>
                    <a:pt x="9328" y="16140"/>
                  </a:lnTo>
                  <a:lnTo>
                    <a:pt x="8579" y="16078"/>
                  </a:lnTo>
                  <a:lnTo>
                    <a:pt x="7931" y="16078"/>
                  </a:lnTo>
                  <a:lnTo>
                    <a:pt x="7233" y="15832"/>
                  </a:lnTo>
                  <a:lnTo>
                    <a:pt x="6684" y="15648"/>
                  </a:lnTo>
                  <a:lnTo>
                    <a:pt x="6036" y="15832"/>
                  </a:lnTo>
                  <a:lnTo>
                    <a:pt x="5437" y="16016"/>
                  </a:lnTo>
                  <a:lnTo>
                    <a:pt x="4839" y="16199"/>
                  </a:lnTo>
                  <a:lnTo>
                    <a:pt x="4239" y="16445"/>
                  </a:lnTo>
                  <a:lnTo>
                    <a:pt x="3641" y="16569"/>
                  </a:lnTo>
                  <a:lnTo>
                    <a:pt x="3043" y="16753"/>
                  </a:lnTo>
                  <a:lnTo>
                    <a:pt x="2444" y="16875"/>
                  </a:lnTo>
                  <a:lnTo>
                    <a:pt x="1846" y="16998"/>
                  </a:lnTo>
                  <a:lnTo>
                    <a:pt x="1746" y="17550"/>
                  </a:lnTo>
                  <a:lnTo>
                    <a:pt x="1846" y="18103"/>
                  </a:lnTo>
                  <a:lnTo>
                    <a:pt x="1995" y="18594"/>
                  </a:lnTo>
                  <a:lnTo>
                    <a:pt x="2294" y="19145"/>
                  </a:lnTo>
                  <a:lnTo>
                    <a:pt x="2494" y="19637"/>
                  </a:lnTo>
                  <a:lnTo>
                    <a:pt x="2643" y="20190"/>
                  </a:lnTo>
                  <a:lnTo>
                    <a:pt x="2694" y="20741"/>
                  </a:lnTo>
                  <a:lnTo>
                    <a:pt x="2643" y="21478"/>
                  </a:lnTo>
                  <a:lnTo>
                    <a:pt x="2444" y="21295"/>
                  </a:lnTo>
                  <a:lnTo>
                    <a:pt x="2294" y="21478"/>
                  </a:lnTo>
                  <a:lnTo>
                    <a:pt x="2094" y="21600"/>
                  </a:lnTo>
                  <a:lnTo>
                    <a:pt x="1946" y="21478"/>
                  </a:lnTo>
                  <a:lnTo>
                    <a:pt x="1346" y="20250"/>
                  </a:lnTo>
                  <a:lnTo>
                    <a:pt x="848" y="19024"/>
                  </a:lnTo>
                  <a:lnTo>
                    <a:pt x="399" y="17674"/>
                  </a:lnTo>
                  <a:lnTo>
                    <a:pt x="149" y="16385"/>
                  </a:lnTo>
                  <a:lnTo>
                    <a:pt x="0" y="14973"/>
                  </a:lnTo>
                  <a:lnTo>
                    <a:pt x="0" y="13685"/>
                  </a:lnTo>
                  <a:lnTo>
                    <a:pt x="199" y="12335"/>
                  </a:lnTo>
                  <a:lnTo>
                    <a:pt x="649" y="11107"/>
                  </a:lnTo>
                  <a:lnTo>
                    <a:pt x="848" y="11107"/>
                  </a:lnTo>
                  <a:lnTo>
                    <a:pt x="748" y="11536"/>
                  </a:lnTo>
                  <a:lnTo>
                    <a:pt x="748" y="11965"/>
                  </a:lnTo>
                  <a:lnTo>
                    <a:pt x="797" y="12395"/>
                  </a:lnTo>
                  <a:lnTo>
                    <a:pt x="948" y="12886"/>
                  </a:lnTo>
                  <a:lnTo>
                    <a:pt x="997" y="13253"/>
                  </a:lnTo>
                  <a:lnTo>
                    <a:pt x="1098" y="13745"/>
                  </a:lnTo>
                  <a:lnTo>
                    <a:pt x="1147" y="14174"/>
                  </a:lnTo>
                  <a:lnTo>
                    <a:pt x="1147" y="14666"/>
                  </a:lnTo>
                  <a:lnTo>
                    <a:pt x="1197" y="15157"/>
                  </a:lnTo>
                  <a:lnTo>
                    <a:pt x="1397" y="15465"/>
                  </a:lnTo>
                  <a:lnTo>
                    <a:pt x="1696" y="15524"/>
                  </a:lnTo>
                  <a:lnTo>
                    <a:pt x="2145" y="15524"/>
                  </a:lnTo>
                  <a:lnTo>
                    <a:pt x="2544" y="15341"/>
                  </a:lnTo>
                  <a:lnTo>
                    <a:pt x="2993" y="15219"/>
                  </a:lnTo>
                  <a:lnTo>
                    <a:pt x="3342" y="15095"/>
                  </a:lnTo>
                  <a:lnTo>
                    <a:pt x="3692" y="15157"/>
                  </a:lnTo>
                  <a:lnTo>
                    <a:pt x="5237" y="14482"/>
                  </a:lnTo>
                  <a:lnTo>
                    <a:pt x="6835" y="13869"/>
                  </a:lnTo>
                  <a:lnTo>
                    <a:pt x="8380" y="13132"/>
                  </a:lnTo>
                  <a:lnTo>
                    <a:pt x="9976" y="12457"/>
                  </a:lnTo>
                  <a:lnTo>
                    <a:pt x="11423" y="11598"/>
                  </a:lnTo>
                  <a:lnTo>
                    <a:pt x="12870" y="10615"/>
                  </a:lnTo>
                  <a:lnTo>
                    <a:pt x="14267" y="9511"/>
                  </a:lnTo>
                  <a:lnTo>
                    <a:pt x="15664" y="8285"/>
                  </a:lnTo>
                  <a:lnTo>
                    <a:pt x="16761" y="6934"/>
                  </a:lnTo>
                  <a:lnTo>
                    <a:pt x="17211" y="6259"/>
                  </a:lnTo>
                  <a:lnTo>
                    <a:pt x="17709" y="5584"/>
                  </a:lnTo>
                  <a:lnTo>
                    <a:pt x="18108" y="4785"/>
                  </a:lnTo>
                  <a:lnTo>
                    <a:pt x="18508" y="4050"/>
                  </a:lnTo>
                  <a:lnTo>
                    <a:pt x="19305" y="2576"/>
                  </a:lnTo>
                  <a:lnTo>
                    <a:pt x="18856" y="2576"/>
                  </a:lnTo>
                  <a:lnTo>
                    <a:pt x="18508" y="2331"/>
                  </a:lnTo>
                  <a:lnTo>
                    <a:pt x="18158" y="1901"/>
                  </a:lnTo>
                  <a:lnTo>
                    <a:pt x="17809" y="1594"/>
                  </a:lnTo>
                  <a:lnTo>
                    <a:pt x="17659" y="1226"/>
                  </a:lnTo>
                  <a:lnTo>
                    <a:pt x="17609" y="919"/>
                  </a:lnTo>
                  <a:lnTo>
                    <a:pt x="17559" y="551"/>
                  </a:lnTo>
                  <a:lnTo>
                    <a:pt x="17709" y="243"/>
                  </a:lnTo>
                  <a:lnTo>
                    <a:pt x="18108" y="0"/>
                  </a:lnTo>
                  <a:lnTo>
                    <a:pt x="18457" y="122"/>
                  </a:lnTo>
                  <a:lnTo>
                    <a:pt x="18856" y="305"/>
                  </a:lnTo>
                  <a:lnTo>
                    <a:pt x="19205" y="551"/>
                  </a:lnTo>
                  <a:lnTo>
                    <a:pt x="19555" y="859"/>
                  </a:lnTo>
                  <a:lnTo>
                    <a:pt x="19904" y="1042"/>
                  </a:lnTo>
                  <a:lnTo>
                    <a:pt x="20253" y="1288"/>
                  </a:lnTo>
                  <a:lnTo>
                    <a:pt x="20602" y="1410"/>
                  </a:lnTo>
                  <a:lnTo>
                    <a:pt x="21002" y="147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28061" y="948529"/>
              <a:ext cx="48503" cy="8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53" y="1717"/>
                  </a:moveTo>
                  <a:lnTo>
                    <a:pt x="11578" y="3845"/>
                  </a:lnTo>
                  <a:lnTo>
                    <a:pt x="12142" y="6055"/>
                  </a:lnTo>
                  <a:lnTo>
                    <a:pt x="12846" y="8180"/>
                  </a:lnTo>
                  <a:lnTo>
                    <a:pt x="13835" y="10390"/>
                  </a:lnTo>
                  <a:lnTo>
                    <a:pt x="14966" y="12352"/>
                  </a:lnTo>
                  <a:lnTo>
                    <a:pt x="16659" y="14400"/>
                  </a:lnTo>
                  <a:lnTo>
                    <a:pt x="18494" y="16280"/>
                  </a:lnTo>
                  <a:lnTo>
                    <a:pt x="20754" y="18080"/>
                  </a:lnTo>
                  <a:lnTo>
                    <a:pt x="20611" y="18652"/>
                  </a:lnTo>
                  <a:lnTo>
                    <a:pt x="21175" y="19307"/>
                  </a:lnTo>
                  <a:lnTo>
                    <a:pt x="21600" y="19800"/>
                  </a:lnTo>
                  <a:lnTo>
                    <a:pt x="21600" y="20535"/>
                  </a:lnTo>
                  <a:lnTo>
                    <a:pt x="19765" y="20945"/>
                  </a:lnTo>
                  <a:lnTo>
                    <a:pt x="18069" y="21352"/>
                  </a:lnTo>
                  <a:lnTo>
                    <a:pt x="16234" y="21517"/>
                  </a:lnTo>
                  <a:lnTo>
                    <a:pt x="14542" y="21600"/>
                  </a:lnTo>
                  <a:lnTo>
                    <a:pt x="12707" y="21435"/>
                  </a:lnTo>
                  <a:lnTo>
                    <a:pt x="11011" y="21190"/>
                  </a:lnTo>
                  <a:lnTo>
                    <a:pt x="9318" y="20700"/>
                  </a:lnTo>
                  <a:lnTo>
                    <a:pt x="7765" y="20207"/>
                  </a:lnTo>
                  <a:lnTo>
                    <a:pt x="6494" y="19307"/>
                  </a:lnTo>
                  <a:lnTo>
                    <a:pt x="4802" y="17507"/>
                  </a:lnTo>
                  <a:lnTo>
                    <a:pt x="3952" y="16607"/>
                  </a:lnTo>
                  <a:lnTo>
                    <a:pt x="3106" y="15707"/>
                  </a:lnTo>
                  <a:lnTo>
                    <a:pt x="2403" y="14807"/>
                  </a:lnTo>
                  <a:lnTo>
                    <a:pt x="989" y="13007"/>
                  </a:lnTo>
                  <a:lnTo>
                    <a:pt x="568" y="11372"/>
                  </a:lnTo>
                  <a:lnTo>
                    <a:pt x="143" y="9735"/>
                  </a:lnTo>
                  <a:lnTo>
                    <a:pt x="0" y="8100"/>
                  </a:lnTo>
                  <a:lnTo>
                    <a:pt x="143" y="6462"/>
                  </a:lnTo>
                  <a:lnTo>
                    <a:pt x="425" y="4828"/>
                  </a:lnTo>
                  <a:lnTo>
                    <a:pt x="1132" y="3272"/>
                  </a:lnTo>
                  <a:lnTo>
                    <a:pt x="2117" y="1800"/>
                  </a:lnTo>
                  <a:lnTo>
                    <a:pt x="3813" y="490"/>
                  </a:lnTo>
                  <a:lnTo>
                    <a:pt x="4659" y="245"/>
                  </a:lnTo>
                  <a:lnTo>
                    <a:pt x="5787" y="83"/>
                  </a:lnTo>
                  <a:lnTo>
                    <a:pt x="6776" y="0"/>
                  </a:lnTo>
                  <a:lnTo>
                    <a:pt x="7908" y="83"/>
                  </a:lnTo>
                  <a:lnTo>
                    <a:pt x="8754" y="162"/>
                  </a:lnTo>
                  <a:lnTo>
                    <a:pt x="9743" y="490"/>
                  </a:lnTo>
                  <a:lnTo>
                    <a:pt x="10447" y="983"/>
                  </a:lnTo>
                  <a:lnTo>
                    <a:pt x="11153" y="1717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88630" y="966588"/>
              <a:ext cx="102385" cy="11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60" y="0"/>
                  </a:moveTo>
                  <a:lnTo>
                    <a:pt x="9964" y="474"/>
                  </a:lnTo>
                  <a:lnTo>
                    <a:pt x="11569" y="948"/>
                  </a:lnTo>
                  <a:lnTo>
                    <a:pt x="14779" y="1776"/>
                  </a:lnTo>
                  <a:lnTo>
                    <a:pt x="16318" y="2130"/>
                  </a:lnTo>
                  <a:lnTo>
                    <a:pt x="17923" y="2487"/>
                  </a:lnTo>
                  <a:lnTo>
                    <a:pt x="19393" y="2841"/>
                  </a:lnTo>
                  <a:lnTo>
                    <a:pt x="20798" y="3195"/>
                  </a:lnTo>
                  <a:lnTo>
                    <a:pt x="20932" y="4025"/>
                  </a:lnTo>
                  <a:lnTo>
                    <a:pt x="20932" y="5031"/>
                  </a:lnTo>
                  <a:lnTo>
                    <a:pt x="20798" y="6036"/>
                  </a:lnTo>
                  <a:lnTo>
                    <a:pt x="20731" y="7101"/>
                  </a:lnTo>
                  <a:lnTo>
                    <a:pt x="20597" y="7989"/>
                  </a:lnTo>
                  <a:lnTo>
                    <a:pt x="20731" y="8760"/>
                  </a:lnTo>
                  <a:lnTo>
                    <a:pt x="20932" y="9291"/>
                  </a:lnTo>
                  <a:lnTo>
                    <a:pt x="21600" y="9588"/>
                  </a:lnTo>
                  <a:lnTo>
                    <a:pt x="20798" y="10949"/>
                  </a:lnTo>
                  <a:lnTo>
                    <a:pt x="19795" y="12486"/>
                  </a:lnTo>
                  <a:lnTo>
                    <a:pt x="18523" y="14025"/>
                  </a:lnTo>
                  <a:lnTo>
                    <a:pt x="17253" y="15624"/>
                  </a:lnTo>
                  <a:lnTo>
                    <a:pt x="15782" y="17163"/>
                  </a:lnTo>
                  <a:lnTo>
                    <a:pt x="14446" y="18702"/>
                  </a:lnTo>
                  <a:lnTo>
                    <a:pt x="13108" y="20181"/>
                  </a:lnTo>
                  <a:lnTo>
                    <a:pt x="12037" y="21600"/>
                  </a:lnTo>
                  <a:lnTo>
                    <a:pt x="10633" y="20772"/>
                  </a:lnTo>
                  <a:lnTo>
                    <a:pt x="9296" y="19884"/>
                  </a:lnTo>
                  <a:lnTo>
                    <a:pt x="7958" y="18879"/>
                  </a:lnTo>
                  <a:lnTo>
                    <a:pt x="6688" y="17873"/>
                  </a:lnTo>
                  <a:lnTo>
                    <a:pt x="5483" y="16689"/>
                  </a:lnTo>
                  <a:lnTo>
                    <a:pt x="4480" y="15506"/>
                  </a:lnTo>
                  <a:lnTo>
                    <a:pt x="3545" y="14204"/>
                  </a:lnTo>
                  <a:lnTo>
                    <a:pt x="2943" y="12843"/>
                  </a:lnTo>
                  <a:lnTo>
                    <a:pt x="2273" y="11421"/>
                  </a:lnTo>
                  <a:lnTo>
                    <a:pt x="1940" y="10770"/>
                  </a:lnTo>
                  <a:lnTo>
                    <a:pt x="1605" y="10179"/>
                  </a:lnTo>
                  <a:lnTo>
                    <a:pt x="1204" y="9528"/>
                  </a:lnTo>
                  <a:lnTo>
                    <a:pt x="803" y="8937"/>
                  </a:lnTo>
                  <a:lnTo>
                    <a:pt x="401" y="8345"/>
                  </a:lnTo>
                  <a:lnTo>
                    <a:pt x="0" y="7812"/>
                  </a:lnTo>
                  <a:lnTo>
                    <a:pt x="401" y="7280"/>
                  </a:lnTo>
                  <a:lnTo>
                    <a:pt x="869" y="6747"/>
                  </a:lnTo>
                  <a:lnTo>
                    <a:pt x="1404" y="6273"/>
                  </a:lnTo>
                  <a:lnTo>
                    <a:pt x="2006" y="5859"/>
                  </a:lnTo>
                  <a:lnTo>
                    <a:pt x="2608" y="5327"/>
                  </a:lnTo>
                  <a:lnTo>
                    <a:pt x="4414" y="3906"/>
                  </a:lnTo>
                  <a:lnTo>
                    <a:pt x="85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461210" y="991940"/>
              <a:ext cx="32333" cy="1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748" y="3603"/>
                  </a:lnTo>
                  <a:lnTo>
                    <a:pt x="19693" y="7660"/>
                  </a:lnTo>
                  <a:lnTo>
                    <a:pt x="18210" y="10354"/>
                  </a:lnTo>
                  <a:lnTo>
                    <a:pt x="16517" y="13502"/>
                  </a:lnTo>
                  <a:lnTo>
                    <a:pt x="14611" y="15758"/>
                  </a:lnTo>
                  <a:lnTo>
                    <a:pt x="12704" y="17997"/>
                  </a:lnTo>
                  <a:lnTo>
                    <a:pt x="8891" y="21600"/>
                  </a:lnTo>
                  <a:lnTo>
                    <a:pt x="0" y="21600"/>
                  </a:lnTo>
                  <a:lnTo>
                    <a:pt x="2753" y="18906"/>
                  </a:lnTo>
                  <a:lnTo>
                    <a:pt x="5506" y="16196"/>
                  </a:lnTo>
                  <a:lnTo>
                    <a:pt x="8044" y="13502"/>
                  </a:lnTo>
                  <a:lnTo>
                    <a:pt x="10797" y="11246"/>
                  </a:lnTo>
                  <a:lnTo>
                    <a:pt x="13341" y="8098"/>
                  </a:lnTo>
                  <a:lnTo>
                    <a:pt x="18847" y="27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49794" y="993209"/>
              <a:ext cx="80515" cy="6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74" y="14657"/>
                  </a:moveTo>
                  <a:lnTo>
                    <a:pt x="16159" y="16640"/>
                  </a:lnTo>
                  <a:lnTo>
                    <a:pt x="14541" y="18293"/>
                  </a:lnTo>
                  <a:lnTo>
                    <a:pt x="12756" y="19617"/>
                  </a:lnTo>
                  <a:lnTo>
                    <a:pt x="10971" y="20606"/>
                  </a:lnTo>
                  <a:lnTo>
                    <a:pt x="8930" y="21266"/>
                  </a:lnTo>
                  <a:lnTo>
                    <a:pt x="6973" y="21600"/>
                  </a:lnTo>
                  <a:lnTo>
                    <a:pt x="4932" y="21600"/>
                  </a:lnTo>
                  <a:lnTo>
                    <a:pt x="2893" y="21266"/>
                  </a:lnTo>
                  <a:lnTo>
                    <a:pt x="2467" y="20606"/>
                  </a:lnTo>
                  <a:lnTo>
                    <a:pt x="1957" y="20054"/>
                  </a:lnTo>
                  <a:lnTo>
                    <a:pt x="1361" y="19617"/>
                  </a:lnTo>
                  <a:lnTo>
                    <a:pt x="852" y="19283"/>
                  </a:lnTo>
                  <a:lnTo>
                    <a:pt x="256" y="18735"/>
                  </a:lnTo>
                  <a:lnTo>
                    <a:pt x="0" y="18293"/>
                  </a:lnTo>
                  <a:lnTo>
                    <a:pt x="0" y="17741"/>
                  </a:lnTo>
                  <a:lnTo>
                    <a:pt x="340" y="17081"/>
                  </a:lnTo>
                  <a:lnTo>
                    <a:pt x="2127" y="17852"/>
                  </a:lnTo>
                  <a:lnTo>
                    <a:pt x="3998" y="18405"/>
                  </a:lnTo>
                  <a:lnTo>
                    <a:pt x="5953" y="18623"/>
                  </a:lnTo>
                  <a:lnTo>
                    <a:pt x="7908" y="18623"/>
                  </a:lnTo>
                  <a:lnTo>
                    <a:pt x="9696" y="18071"/>
                  </a:lnTo>
                  <a:lnTo>
                    <a:pt x="11481" y="17193"/>
                  </a:lnTo>
                  <a:lnTo>
                    <a:pt x="13096" y="15869"/>
                  </a:lnTo>
                  <a:lnTo>
                    <a:pt x="14627" y="14216"/>
                  </a:lnTo>
                  <a:lnTo>
                    <a:pt x="15477" y="12563"/>
                  </a:lnTo>
                  <a:lnTo>
                    <a:pt x="18284" y="7603"/>
                  </a:lnTo>
                  <a:lnTo>
                    <a:pt x="19049" y="5842"/>
                  </a:lnTo>
                  <a:lnTo>
                    <a:pt x="19899" y="4078"/>
                  </a:lnTo>
                  <a:lnTo>
                    <a:pt x="20495" y="2206"/>
                  </a:lnTo>
                  <a:lnTo>
                    <a:pt x="21004" y="441"/>
                  </a:lnTo>
                  <a:lnTo>
                    <a:pt x="21344" y="0"/>
                  </a:lnTo>
                  <a:lnTo>
                    <a:pt x="21600" y="1983"/>
                  </a:lnTo>
                  <a:lnTo>
                    <a:pt x="21516" y="3966"/>
                  </a:lnTo>
                  <a:lnTo>
                    <a:pt x="21090" y="5842"/>
                  </a:lnTo>
                  <a:lnTo>
                    <a:pt x="20581" y="7714"/>
                  </a:lnTo>
                  <a:lnTo>
                    <a:pt x="19815" y="9367"/>
                  </a:lnTo>
                  <a:lnTo>
                    <a:pt x="19049" y="11132"/>
                  </a:lnTo>
                  <a:lnTo>
                    <a:pt x="18284" y="12892"/>
                  </a:lnTo>
                  <a:lnTo>
                    <a:pt x="17774" y="146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72755" y="1014446"/>
              <a:ext cx="462791" cy="298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41" y="23"/>
                  </a:moveTo>
                  <a:lnTo>
                    <a:pt x="19203" y="574"/>
                  </a:lnTo>
                  <a:lnTo>
                    <a:pt x="19381" y="1124"/>
                  </a:lnTo>
                  <a:lnTo>
                    <a:pt x="19544" y="1676"/>
                  </a:lnTo>
                  <a:lnTo>
                    <a:pt x="19736" y="2249"/>
                  </a:lnTo>
                  <a:lnTo>
                    <a:pt x="19913" y="2778"/>
                  </a:lnTo>
                  <a:lnTo>
                    <a:pt x="20150" y="3328"/>
                  </a:lnTo>
                  <a:lnTo>
                    <a:pt x="20402" y="3856"/>
                  </a:lnTo>
                  <a:lnTo>
                    <a:pt x="20712" y="4361"/>
                  </a:lnTo>
                  <a:lnTo>
                    <a:pt x="20786" y="4522"/>
                  </a:lnTo>
                  <a:lnTo>
                    <a:pt x="20890" y="4706"/>
                  </a:lnTo>
                  <a:lnTo>
                    <a:pt x="20978" y="4890"/>
                  </a:lnTo>
                  <a:lnTo>
                    <a:pt x="21112" y="5073"/>
                  </a:lnTo>
                  <a:lnTo>
                    <a:pt x="21215" y="5211"/>
                  </a:lnTo>
                  <a:lnTo>
                    <a:pt x="21349" y="5371"/>
                  </a:lnTo>
                  <a:lnTo>
                    <a:pt x="21467" y="5509"/>
                  </a:lnTo>
                  <a:lnTo>
                    <a:pt x="21600" y="5647"/>
                  </a:lnTo>
                  <a:lnTo>
                    <a:pt x="21068" y="6473"/>
                  </a:lnTo>
                  <a:lnTo>
                    <a:pt x="20550" y="7300"/>
                  </a:lnTo>
                  <a:lnTo>
                    <a:pt x="20017" y="8149"/>
                  </a:lnTo>
                  <a:lnTo>
                    <a:pt x="19514" y="9021"/>
                  </a:lnTo>
                  <a:lnTo>
                    <a:pt x="18996" y="9893"/>
                  </a:lnTo>
                  <a:lnTo>
                    <a:pt x="18523" y="10788"/>
                  </a:lnTo>
                  <a:lnTo>
                    <a:pt x="18049" y="11684"/>
                  </a:lnTo>
                  <a:lnTo>
                    <a:pt x="17620" y="12648"/>
                  </a:lnTo>
                  <a:lnTo>
                    <a:pt x="17561" y="12763"/>
                  </a:lnTo>
                  <a:lnTo>
                    <a:pt x="17517" y="12900"/>
                  </a:lnTo>
                  <a:lnTo>
                    <a:pt x="17472" y="13039"/>
                  </a:lnTo>
                  <a:lnTo>
                    <a:pt x="17428" y="13176"/>
                  </a:lnTo>
                  <a:lnTo>
                    <a:pt x="17354" y="13291"/>
                  </a:lnTo>
                  <a:lnTo>
                    <a:pt x="17295" y="13405"/>
                  </a:lnTo>
                  <a:lnTo>
                    <a:pt x="17221" y="13520"/>
                  </a:lnTo>
                  <a:lnTo>
                    <a:pt x="17147" y="13635"/>
                  </a:lnTo>
                  <a:lnTo>
                    <a:pt x="16792" y="13635"/>
                  </a:lnTo>
                  <a:lnTo>
                    <a:pt x="16614" y="13612"/>
                  </a:lnTo>
                  <a:lnTo>
                    <a:pt x="16437" y="13589"/>
                  </a:lnTo>
                  <a:lnTo>
                    <a:pt x="16259" y="13543"/>
                  </a:lnTo>
                  <a:lnTo>
                    <a:pt x="16096" y="13497"/>
                  </a:lnTo>
                  <a:lnTo>
                    <a:pt x="15934" y="13452"/>
                  </a:lnTo>
                  <a:lnTo>
                    <a:pt x="15786" y="13405"/>
                  </a:lnTo>
                  <a:lnTo>
                    <a:pt x="15209" y="13268"/>
                  </a:lnTo>
                  <a:lnTo>
                    <a:pt x="14661" y="13176"/>
                  </a:lnTo>
                  <a:lnTo>
                    <a:pt x="14084" y="13084"/>
                  </a:lnTo>
                  <a:lnTo>
                    <a:pt x="13537" y="13015"/>
                  </a:lnTo>
                  <a:lnTo>
                    <a:pt x="12960" y="12947"/>
                  </a:lnTo>
                  <a:lnTo>
                    <a:pt x="12398" y="12900"/>
                  </a:lnTo>
                  <a:lnTo>
                    <a:pt x="11821" y="12877"/>
                  </a:lnTo>
                  <a:lnTo>
                    <a:pt x="11259" y="12877"/>
                  </a:lnTo>
                  <a:lnTo>
                    <a:pt x="11140" y="12556"/>
                  </a:lnTo>
                  <a:lnTo>
                    <a:pt x="10815" y="12281"/>
                  </a:lnTo>
                  <a:lnTo>
                    <a:pt x="10489" y="12051"/>
                  </a:lnTo>
                  <a:lnTo>
                    <a:pt x="10164" y="11822"/>
                  </a:lnTo>
                  <a:lnTo>
                    <a:pt x="9839" y="11638"/>
                  </a:lnTo>
                  <a:lnTo>
                    <a:pt x="9498" y="11432"/>
                  </a:lnTo>
                  <a:lnTo>
                    <a:pt x="9158" y="11317"/>
                  </a:lnTo>
                  <a:lnTo>
                    <a:pt x="8817" y="11179"/>
                  </a:lnTo>
                  <a:lnTo>
                    <a:pt x="8477" y="11133"/>
                  </a:lnTo>
                  <a:lnTo>
                    <a:pt x="8315" y="11133"/>
                  </a:lnTo>
                  <a:lnTo>
                    <a:pt x="8255" y="11110"/>
                  </a:lnTo>
                  <a:lnTo>
                    <a:pt x="8211" y="11087"/>
                  </a:lnTo>
                  <a:lnTo>
                    <a:pt x="8108" y="11041"/>
                  </a:lnTo>
                  <a:lnTo>
                    <a:pt x="8004" y="11087"/>
                  </a:lnTo>
                  <a:lnTo>
                    <a:pt x="7915" y="10949"/>
                  </a:lnTo>
                  <a:lnTo>
                    <a:pt x="7826" y="10835"/>
                  </a:lnTo>
                  <a:lnTo>
                    <a:pt x="7723" y="10697"/>
                  </a:lnTo>
                  <a:lnTo>
                    <a:pt x="7634" y="10605"/>
                  </a:lnTo>
                  <a:lnTo>
                    <a:pt x="7531" y="10467"/>
                  </a:lnTo>
                  <a:lnTo>
                    <a:pt x="7457" y="10353"/>
                  </a:lnTo>
                  <a:lnTo>
                    <a:pt x="7382" y="10169"/>
                  </a:lnTo>
                  <a:lnTo>
                    <a:pt x="7368" y="9985"/>
                  </a:lnTo>
                  <a:lnTo>
                    <a:pt x="7308" y="9893"/>
                  </a:lnTo>
                  <a:lnTo>
                    <a:pt x="7235" y="9893"/>
                  </a:lnTo>
                  <a:lnTo>
                    <a:pt x="7146" y="9917"/>
                  </a:lnTo>
                  <a:lnTo>
                    <a:pt x="7072" y="9939"/>
                  </a:lnTo>
                  <a:lnTo>
                    <a:pt x="7013" y="10123"/>
                  </a:lnTo>
                  <a:lnTo>
                    <a:pt x="7027" y="10353"/>
                  </a:lnTo>
                  <a:lnTo>
                    <a:pt x="7057" y="10559"/>
                  </a:lnTo>
                  <a:lnTo>
                    <a:pt x="7101" y="10766"/>
                  </a:lnTo>
                  <a:lnTo>
                    <a:pt x="6658" y="10927"/>
                  </a:lnTo>
                  <a:lnTo>
                    <a:pt x="6243" y="11179"/>
                  </a:lnTo>
                  <a:lnTo>
                    <a:pt x="5844" y="11500"/>
                  </a:lnTo>
                  <a:lnTo>
                    <a:pt x="5474" y="11914"/>
                  </a:lnTo>
                  <a:lnTo>
                    <a:pt x="5090" y="12350"/>
                  </a:lnTo>
                  <a:lnTo>
                    <a:pt x="4749" y="12808"/>
                  </a:lnTo>
                  <a:lnTo>
                    <a:pt x="4394" y="13291"/>
                  </a:lnTo>
                  <a:lnTo>
                    <a:pt x="4069" y="13773"/>
                  </a:lnTo>
                  <a:lnTo>
                    <a:pt x="3773" y="14255"/>
                  </a:lnTo>
                  <a:lnTo>
                    <a:pt x="3521" y="14783"/>
                  </a:lnTo>
                  <a:lnTo>
                    <a:pt x="3285" y="15310"/>
                  </a:lnTo>
                  <a:lnTo>
                    <a:pt x="3107" y="15862"/>
                  </a:lnTo>
                  <a:lnTo>
                    <a:pt x="2929" y="16412"/>
                  </a:lnTo>
                  <a:lnTo>
                    <a:pt x="2767" y="17009"/>
                  </a:lnTo>
                  <a:lnTo>
                    <a:pt x="2619" y="17583"/>
                  </a:lnTo>
                  <a:lnTo>
                    <a:pt x="2471" y="18180"/>
                  </a:lnTo>
                  <a:lnTo>
                    <a:pt x="2382" y="18571"/>
                  </a:lnTo>
                  <a:lnTo>
                    <a:pt x="2308" y="18984"/>
                  </a:lnTo>
                  <a:lnTo>
                    <a:pt x="2219" y="19397"/>
                  </a:lnTo>
                  <a:lnTo>
                    <a:pt x="2101" y="20223"/>
                  </a:lnTo>
                  <a:lnTo>
                    <a:pt x="2086" y="20660"/>
                  </a:lnTo>
                  <a:lnTo>
                    <a:pt x="2071" y="21118"/>
                  </a:lnTo>
                  <a:lnTo>
                    <a:pt x="2116" y="21600"/>
                  </a:lnTo>
                  <a:lnTo>
                    <a:pt x="1760" y="21210"/>
                  </a:lnTo>
                  <a:lnTo>
                    <a:pt x="1435" y="20797"/>
                  </a:lnTo>
                  <a:lnTo>
                    <a:pt x="1124" y="20315"/>
                  </a:lnTo>
                  <a:lnTo>
                    <a:pt x="873" y="19833"/>
                  </a:lnTo>
                  <a:lnTo>
                    <a:pt x="622" y="19259"/>
                  </a:lnTo>
                  <a:lnTo>
                    <a:pt x="414" y="18708"/>
                  </a:lnTo>
                  <a:lnTo>
                    <a:pt x="237" y="18111"/>
                  </a:lnTo>
                  <a:lnTo>
                    <a:pt x="119" y="17537"/>
                  </a:lnTo>
                  <a:lnTo>
                    <a:pt x="45" y="16849"/>
                  </a:lnTo>
                  <a:lnTo>
                    <a:pt x="15" y="16137"/>
                  </a:lnTo>
                  <a:lnTo>
                    <a:pt x="0" y="15402"/>
                  </a:lnTo>
                  <a:lnTo>
                    <a:pt x="30" y="14668"/>
                  </a:lnTo>
                  <a:lnTo>
                    <a:pt x="89" y="13910"/>
                  </a:lnTo>
                  <a:lnTo>
                    <a:pt x="207" y="13222"/>
                  </a:lnTo>
                  <a:lnTo>
                    <a:pt x="370" y="12556"/>
                  </a:lnTo>
                  <a:lnTo>
                    <a:pt x="607" y="11959"/>
                  </a:lnTo>
                  <a:lnTo>
                    <a:pt x="1021" y="11041"/>
                  </a:lnTo>
                  <a:lnTo>
                    <a:pt x="1509" y="10215"/>
                  </a:lnTo>
                  <a:lnTo>
                    <a:pt x="2042" y="9434"/>
                  </a:lnTo>
                  <a:lnTo>
                    <a:pt x="2633" y="8768"/>
                  </a:lnTo>
                  <a:lnTo>
                    <a:pt x="3240" y="8195"/>
                  </a:lnTo>
                  <a:lnTo>
                    <a:pt x="3906" y="7781"/>
                  </a:lnTo>
                  <a:lnTo>
                    <a:pt x="4601" y="7483"/>
                  </a:lnTo>
                  <a:lnTo>
                    <a:pt x="5326" y="7415"/>
                  </a:lnTo>
                  <a:lnTo>
                    <a:pt x="5667" y="7368"/>
                  </a:lnTo>
                  <a:lnTo>
                    <a:pt x="6036" y="7345"/>
                  </a:lnTo>
                  <a:lnTo>
                    <a:pt x="6406" y="7300"/>
                  </a:lnTo>
                  <a:lnTo>
                    <a:pt x="6791" y="7276"/>
                  </a:lnTo>
                  <a:lnTo>
                    <a:pt x="7161" y="7231"/>
                  </a:lnTo>
                  <a:lnTo>
                    <a:pt x="7545" y="7185"/>
                  </a:lnTo>
                  <a:lnTo>
                    <a:pt x="7900" y="7116"/>
                  </a:lnTo>
                  <a:lnTo>
                    <a:pt x="8270" y="7070"/>
                  </a:lnTo>
                  <a:lnTo>
                    <a:pt x="8374" y="7139"/>
                  </a:lnTo>
                  <a:lnTo>
                    <a:pt x="8477" y="7116"/>
                  </a:lnTo>
                  <a:lnTo>
                    <a:pt x="8477" y="7575"/>
                  </a:lnTo>
                  <a:lnTo>
                    <a:pt x="8566" y="8034"/>
                  </a:lnTo>
                  <a:lnTo>
                    <a:pt x="8685" y="8447"/>
                  </a:lnTo>
                  <a:lnTo>
                    <a:pt x="8862" y="8860"/>
                  </a:lnTo>
                  <a:lnTo>
                    <a:pt x="9040" y="9205"/>
                  </a:lnTo>
                  <a:lnTo>
                    <a:pt x="9276" y="9526"/>
                  </a:lnTo>
                  <a:lnTo>
                    <a:pt x="9513" y="9802"/>
                  </a:lnTo>
                  <a:lnTo>
                    <a:pt x="9779" y="10031"/>
                  </a:lnTo>
                  <a:lnTo>
                    <a:pt x="9868" y="10077"/>
                  </a:lnTo>
                  <a:lnTo>
                    <a:pt x="9971" y="10146"/>
                  </a:lnTo>
                  <a:lnTo>
                    <a:pt x="10075" y="10191"/>
                  </a:lnTo>
                  <a:lnTo>
                    <a:pt x="10179" y="10238"/>
                  </a:lnTo>
                  <a:lnTo>
                    <a:pt x="10267" y="10261"/>
                  </a:lnTo>
                  <a:lnTo>
                    <a:pt x="10371" y="10307"/>
                  </a:lnTo>
                  <a:lnTo>
                    <a:pt x="10608" y="10307"/>
                  </a:lnTo>
                  <a:lnTo>
                    <a:pt x="10667" y="10398"/>
                  </a:lnTo>
                  <a:lnTo>
                    <a:pt x="10978" y="10353"/>
                  </a:lnTo>
                  <a:lnTo>
                    <a:pt x="11303" y="10307"/>
                  </a:lnTo>
                  <a:lnTo>
                    <a:pt x="11629" y="10215"/>
                  </a:lnTo>
                  <a:lnTo>
                    <a:pt x="11954" y="10146"/>
                  </a:lnTo>
                  <a:lnTo>
                    <a:pt x="12265" y="10031"/>
                  </a:lnTo>
                  <a:lnTo>
                    <a:pt x="12590" y="9962"/>
                  </a:lnTo>
                  <a:lnTo>
                    <a:pt x="12901" y="9893"/>
                  </a:lnTo>
                  <a:lnTo>
                    <a:pt x="13226" y="9893"/>
                  </a:lnTo>
                  <a:lnTo>
                    <a:pt x="13981" y="9504"/>
                  </a:lnTo>
                  <a:lnTo>
                    <a:pt x="14809" y="9136"/>
                  </a:lnTo>
                  <a:lnTo>
                    <a:pt x="15623" y="8700"/>
                  </a:lnTo>
                  <a:lnTo>
                    <a:pt x="16437" y="8195"/>
                  </a:lnTo>
                  <a:lnTo>
                    <a:pt x="17177" y="7529"/>
                  </a:lnTo>
                  <a:lnTo>
                    <a:pt x="17842" y="6726"/>
                  </a:lnTo>
                  <a:lnTo>
                    <a:pt x="18345" y="5669"/>
                  </a:lnTo>
                  <a:lnTo>
                    <a:pt x="18715" y="4407"/>
                  </a:lnTo>
                  <a:lnTo>
                    <a:pt x="18789" y="3902"/>
                  </a:lnTo>
                  <a:lnTo>
                    <a:pt x="18878" y="3375"/>
                  </a:lnTo>
                  <a:lnTo>
                    <a:pt x="18922" y="2823"/>
                  </a:lnTo>
                  <a:lnTo>
                    <a:pt x="18982" y="2273"/>
                  </a:lnTo>
                  <a:lnTo>
                    <a:pt x="18982" y="1171"/>
                  </a:lnTo>
                  <a:lnTo>
                    <a:pt x="18937" y="642"/>
                  </a:lnTo>
                  <a:lnTo>
                    <a:pt x="18892" y="161"/>
                  </a:lnTo>
                  <a:lnTo>
                    <a:pt x="18937" y="115"/>
                  </a:lnTo>
                  <a:lnTo>
                    <a:pt x="18967" y="69"/>
                  </a:lnTo>
                  <a:lnTo>
                    <a:pt x="18982" y="0"/>
                  </a:lnTo>
                  <a:lnTo>
                    <a:pt x="19041" y="23"/>
                  </a:lnTo>
                  <a:close/>
                </a:path>
              </a:pathLst>
            </a:custGeom>
            <a:solidFill>
              <a:srgbClr val="A86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363893" y="1023007"/>
              <a:ext cx="206989" cy="12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84" y="13869"/>
                  </a:moveTo>
                  <a:lnTo>
                    <a:pt x="18424" y="14911"/>
                  </a:lnTo>
                  <a:lnTo>
                    <a:pt x="17432" y="15897"/>
                  </a:lnTo>
                  <a:lnTo>
                    <a:pt x="16406" y="16720"/>
                  </a:lnTo>
                  <a:lnTo>
                    <a:pt x="15414" y="17487"/>
                  </a:lnTo>
                  <a:lnTo>
                    <a:pt x="14356" y="18090"/>
                  </a:lnTo>
                  <a:lnTo>
                    <a:pt x="12239" y="19407"/>
                  </a:lnTo>
                  <a:lnTo>
                    <a:pt x="11214" y="20064"/>
                  </a:lnTo>
                  <a:lnTo>
                    <a:pt x="10949" y="20010"/>
                  </a:lnTo>
                  <a:lnTo>
                    <a:pt x="10718" y="20010"/>
                  </a:lnTo>
                  <a:lnTo>
                    <a:pt x="10486" y="20064"/>
                  </a:lnTo>
                  <a:lnTo>
                    <a:pt x="10288" y="20174"/>
                  </a:lnTo>
                  <a:lnTo>
                    <a:pt x="10056" y="20283"/>
                  </a:lnTo>
                  <a:lnTo>
                    <a:pt x="9858" y="20394"/>
                  </a:lnTo>
                  <a:lnTo>
                    <a:pt x="9626" y="20503"/>
                  </a:lnTo>
                  <a:lnTo>
                    <a:pt x="9428" y="20613"/>
                  </a:lnTo>
                  <a:lnTo>
                    <a:pt x="8204" y="20777"/>
                  </a:lnTo>
                  <a:lnTo>
                    <a:pt x="7012" y="21106"/>
                  </a:lnTo>
                  <a:lnTo>
                    <a:pt x="5822" y="21381"/>
                  </a:lnTo>
                  <a:lnTo>
                    <a:pt x="4664" y="21600"/>
                  </a:lnTo>
                  <a:lnTo>
                    <a:pt x="3506" y="21545"/>
                  </a:lnTo>
                  <a:lnTo>
                    <a:pt x="2448" y="21161"/>
                  </a:lnTo>
                  <a:lnTo>
                    <a:pt x="1422" y="20283"/>
                  </a:lnTo>
                  <a:lnTo>
                    <a:pt x="530" y="18857"/>
                  </a:lnTo>
                  <a:lnTo>
                    <a:pt x="364" y="18474"/>
                  </a:lnTo>
                  <a:lnTo>
                    <a:pt x="265" y="18146"/>
                  </a:lnTo>
                  <a:lnTo>
                    <a:pt x="166" y="17817"/>
                  </a:lnTo>
                  <a:lnTo>
                    <a:pt x="100" y="17487"/>
                  </a:lnTo>
                  <a:lnTo>
                    <a:pt x="33" y="17048"/>
                  </a:lnTo>
                  <a:lnTo>
                    <a:pt x="0" y="16665"/>
                  </a:lnTo>
                  <a:lnTo>
                    <a:pt x="0" y="15842"/>
                  </a:lnTo>
                  <a:lnTo>
                    <a:pt x="232" y="15789"/>
                  </a:lnTo>
                  <a:lnTo>
                    <a:pt x="496" y="15897"/>
                  </a:lnTo>
                  <a:lnTo>
                    <a:pt x="761" y="16117"/>
                  </a:lnTo>
                  <a:lnTo>
                    <a:pt x="926" y="16445"/>
                  </a:lnTo>
                  <a:lnTo>
                    <a:pt x="1820" y="16940"/>
                  </a:lnTo>
                  <a:lnTo>
                    <a:pt x="2746" y="17487"/>
                  </a:lnTo>
                  <a:lnTo>
                    <a:pt x="3672" y="17982"/>
                  </a:lnTo>
                  <a:lnTo>
                    <a:pt x="4631" y="18474"/>
                  </a:lnTo>
                  <a:lnTo>
                    <a:pt x="5590" y="18804"/>
                  </a:lnTo>
                  <a:lnTo>
                    <a:pt x="6582" y="19132"/>
                  </a:lnTo>
                  <a:lnTo>
                    <a:pt x="7575" y="19241"/>
                  </a:lnTo>
                  <a:lnTo>
                    <a:pt x="8568" y="19188"/>
                  </a:lnTo>
                  <a:lnTo>
                    <a:pt x="9526" y="18968"/>
                  </a:lnTo>
                  <a:lnTo>
                    <a:pt x="10486" y="18693"/>
                  </a:lnTo>
                  <a:lnTo>
                    <a:pt x="11412" y="18310"/>
                  </a:lnTo>
                  <a:lnTo>
                    <a:pt x="12372" y="17817"/>
                  </a:lnTo>
                  <a:lnTo>
                    <a:pt x="13264" y="17159"/>
                  </a:lnTo>
                  <a:lnTo>
                    <a:pt x="14158" y="16445"/>
                  </a:lnTo>
                  <a:lnTo>
                    <a:pt x="14984" y="15569"/>
                  </a:lnTo>
                  <a:lnTo>
                    <a:pt x="15812" y="14527"/>
                  </a:lnTo>
                  <a:lnTo>
                    <a:pt x="16274" y="14088"/>
                  </a:lnTo>
                  <a:lnTo>
                    <a:pt x="16704" y="13596"/>
                  </a:lnTo>
                  <a:lnTo>
                    <a:pt x="17432" y="12279"/>
                  </a:lnTo>
                  <a:lnTo>
                    <a:pt x="17730" y="11456"/>
                  </a:lnTo>
                  <a:lnTo>
                    <a:pt x="18060" y="10689"/>
                  </a:lnTo>
                  <a:lnTo>
                    <a:pt x="18656" y="9155"/>
                  </a:lnTo>
                  <a:lnTo>
                    <a:pt x="19053" y="8004"/>
                  </a:lnTo>
                  <a:lnTo>
                    <a:pt x="19384" y="6907"/>
                  </a:lnTo>
                  <a:lnTo>
                    <a:pt x="19648" y="5701"/>
                  </a:lnTo>
                  <a:lnTo>
                    <a:pt x="19913" y="4494"/>
                  </a:lnTo>
                  <a:lnTo>
                    <a:pt x="20144" y="3233"/>
                  </a:lnTo>
                  <a:lnTo>
                    <a:pt x="20476" y="2082"/>
                  </a:lnTo>
                  <a:lnTo>
                    <a:pt x="20840" y="931"/>
                  </a:lnTo>
                  <a:lnTo>
                    <a:pt x="21368" y="0"/>
                  </a:lnTo>
                  <a:lnTo>
                    <a:pt x="21534" y="1807"/>
                  </a:lnTo>
                  <a:lnTo>
                    <a:pt x="21600" y="3727"/>
                  </a:lnTo>
                  <a:lnTo>
                    <a:pt x="21500" y="5536"/>
                  </a:lnTo>
                  <a:lnTo>
                    <a:pt x="21302" y="7401"/>
                  </a:lnTo>
                  <a:lnTo>
                    <a:pt x="20938" y="9155"/>
                  </a:lnTo>
                  <a:lnTo>
                    <a:pt x="20542" y="10853"/>
                  </a:lnTo>
                  <a:lnTo>
                    <a:pt x="19980" y="12390"/>
                  </a:lnTo>
                  <a:lnTo>
                    <a:pt x="19384" y="138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26645" y="1171311"/>
              <a:ext cx="116013" cy="15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09"/>
                  </a:moveTo>
                  <a:lnTo>
                    <a:pt x="19121" y="2733"/>
                  </a:lnTo>
                  <a:lnTo>
                    <a:pt x="17174" y="5075"/>
                  </a:lnTo>
                  <a:lnTo>
                    <a:pt x="15522" y="7548"/>
                  </a:lnTo>
                  <a:lnTo>
                    <a:pt x="14400" y="10149"/>
                  </a:lnTo>
                  <a:lnTo>
                    <a:pt x="13574" y="12796"/>
                  </a:lnTo>
                  <a:lnTo>
                    <a:pt x="13279" y="15615"/>
                  </a:lnTo>
                  <a:lnTo>
                    <a:pt x="13279" y="18434"/>
                  </a:lnTo>
                  <a:lnTo>
                    <a:pt x="13810" y="21426"/>
                  </a:lnTo>
                  <a:lnTo>
                    <a:pt x="12393" y="21426"/>
                  </a:lnTo>
                  <a:lnTo>
                    <a:pt x="10977" y="21470"/>
                  </a:lnTo>
                  <a:lnTo>
                    <a:pt x="9560" y="21426"/>
                  </a:lnTo>
                  <a:lnTo>
                    <a:pt x="5488" y="21426"/>
                  </a:lnTo>
                  <a:lnTo>
                    <a:pt x="4190" y="21470"/>
                  </a:lnTo>
                  <a:lnTo>
                    <a:pt x="3009" y="21600"/>
                  </a:lnTo>
                  <a:lnTo>
                    <a:pt x="2479" y="21426"/>
                  </a:lnTo>
                  <a:lnTo>
                    <a:pt x="2006" y="21253"/>
                  </a:lnTo>
                  <a:lnTo>
                    <a:pt x="1475" y="21037"/>
                  </a:lnTo>
                  <a:lnTo>
                    <a:pt x="1063" y="20863"/>
                  </a:lnTo>
                  <a:lnTo>
                    <a:pt x="649" y="20604"/>
                  </a:lnTo>
                  <a:lnTo>
                    <a:pt x="354" y="20342"/>
                  </a:lnTo>
                  <a:lnTo>
                    <a:pt x="118" y="19995"/>
                  </a:lnTo>
                  <a:lnTo>
                    <a:pt x="58" y="19606"/>
                  </a:lnTo>
                  <a:lnTo>
                    <a:pt x="0" y="17480"/>
                  </a:lnTo>
                  <a:lnTo>
                    <a:pt x="354" y="15441"/>
                  </a:lnTo>
                  <a:lnTo>
                    <a:pt x="1003" y="13489"/>
                  </a:lnTo>
                  <a:lnTo>
                    <a:pt x="1948" y="11668"/>
                  </a:lnTo>
                  <a:lnTo>
                    <a:pt x="3069" y="9804"/>
                  </a:lnTo>
                  <a:lnTo>
                    <a:pt x="4485" y="8111"/>
                  </a:lnTo>
                  <a:lnTo>
                    <a:pt x="6020" y="6376"/>
                  </a:lnTo>
                  <a:lnTo>
                    <a:pt x="7790" y="4815"/>
                  </a:lnTo>
                  <a:lnTo>
                    <a:pt x="9089" y="3948"/>
                  </a:lnTo>
                  <a:lnTo>
                    <a:pt x="10445" y="3124"/>
                  </a:lnTo>
                  <a:lnTo>
                    <a:pt x="11804" y="2300"/>
                  </a:lnTo>
                  <a:lnTo>
                    <a:pt x="13220" y="1605"/>
                  </a:lnTo>
                  <a:lnTo>
                    <a:pt x="14637" y="954"/>
                  </a:lnTo>
                  <a:lnTo>
                    <a:pt x="16229" y="477"/>
                  </a:lnTo>
                  <a:lnTo>
                    <a:pt x="17824" y="131"/>
                  </a:lnTo>
                  <a:lnTo>
                    <a:pt x="19594" y="0"/>
                  </a:lnTo>
                  <a:lnTo>
                    <a:pt x="19948" y="261"/>
                  </a:lnTo>
                  <a:lnTo>
                    <a:pt x="20479" y="435"/>
                  </a:lnTo>
                  <a:lnTo>
                    <a:pt x="21010" y="521"/>
                  </a:lnTo>
                  <a:lnTo>
                    <a:pt x="21600" y="6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06204" y="1178603"/>
              <a:ext cx="94464" cy="15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7"/>
                  </a:moveTo>
                  <a:lnTo>
                    <a:pt x="21237" y="2319"/>
                  </a:lnTo>
                  <a:lnTo>
                    <a:pt x="20874" y="2319"/>
                  </a:lnTo>
                  <a:lnTo>
                    <a:pt x="20513" y="2229"/>
                  </a:lnTo>
                  <a:lnTo>
                    <a:pt x="20150" y="2319"/>
                  </a:lnTo>
                  <a:lnTo>
                    <a:pt x="17686" y="4184"/>
                  </a:lnTo>
                  <a:lnTo>
                    <a:pt x="15947" y="6321"/>
                  </a:lnTo>
                  <a:lnTo>
                    <a:pt x="14641" y="8640"/>
                  </a:lnTo>
                  <a:lnTo>
                    <a:pt x="13917" y="11095"/>
                  </a:lnTo>
                  <a:lnTo>
                    <a:pt x="13481" y="13596"/>
                  </a:lnTo>
                  <a:lnTo>
                    <a:pt x="13481" y="16189"/>
                  </a:lnTo>
                  <a:lnTo>
                    <a:pt x="13699" y="18735"/>
                  </a:lnTo>
                  <a:lnTo>
                    <a:pt x="14207" y="21236"/>
                  </a:lnTo>
                  <a:lnTo>
                    <a:pt x="9351" y="21236"/>
                  </a:lnTo>
                  <a:lnTo>
                    <a:pt x="7828" y="21282"/>
                  </a:lnTo>
                  <a:lnTo>
                    <a:pt x="6161" y="21282"/>
                  </a:lnTo>
                  <a:lnTo>
                    <a:pt x="4640" y="21374"/>
                  </a:lnTo>
                  <a:lnTo>
                    <a:pt x="3116" y="21464"/>
                  </a:lnTo>
                  <a:lnTo>
                    <a:pt x="1668" y="21600"/>
                  </a:lnTo>
                  <a:lnTo>
                    <a:pt x="1016" y="21236"/>
                  </a:lnTo>
                  <a:lnTo>
                    <a:pt x="653" y="20873"/>
                  </a:lnTo>
                  <a:lnTo>
                    <a:pt x="363" y="20373"/>
                  </a:lnTo>
                  <a:lnTo>
                    <a:pt x="218" y="19917"/>
                  </a:lnTo>
                  <a:lnTo>
                    <a:pt x="73" y="19373"/>
                  </a:lnTo>
                  <a:lnTo>
                    <a:pt x="0" y="18827"/>
                  </a:lnTo>
                  <a:lnTo>
                    <a:pt x="0" y="18280"/>
                  </a:lnTo>
                  <a:lnTo>
                    <a:pt x="73" y="17780"/>
                  </a:lnTo>
                  <a:lnTo>
                    <a:pt x="0" y="15597"/>
                  </a:lnTo>
                  <a:lnTo>
                    <a:pt x="290" y="13460"/>
                  </a:lnTo>
                  <a:lnTo>
                    <a:pt x="726" y="11369"/>
                  </a:lnTo>
                  <a:lnTo>
                    <a:pt x="1595" y="9322"/>
                  </a:lnTo>
                  <a:lnTo>
                    <a:pt x="2610" y="7275"/>
                  </a:lnTo>
                  <a:lnTo>
                    <a:pt x="3987" y="5320"/>
                  </a:lnTo>
                  <a:lnTo>
                    <a:pt x="5653" y="3456"/>
                  </a:lnTo>
                  <a:lnTo>
                    <a:pt x="7611" y="1775"/>
                  </a:lnTo>
                  <a:lnTo>
                    <a:pt x="8264" y="1319"/>
                  </a:lnTo>
                  <a:lnTo>
                    <a:pt x="9061" y="910"/>
                  </a:lnTo>
                  <a:lnTo>
                    <a:pt x="9422" y="682"/>
                  </a:lnTo>
                  <a:lnTo>
                    <a:pt x="9857" y="454"/>
                  </a:lnTo>
                  <a:lnTo>
                    <a:pt x="10220" y="228"/>
                  </a:lnTo>
                  <a:lnTo>
                    <a:pt x="10583" y="46"/>
                  </a:lnTo>
                  <a:lnTo>
                    <a:pt x="12033" y="0"/>
                  </a:lnTo>
                  <a:lnTo>
                    <a:pt x="13554" y="136"/>
                  </a:lnTo>
                  <a:lnTo>
                    <a:pt x="14931" y="318"/>
                  </a:lnTo>
                  <a:lnTo>
                    <a:pt x="16381" y="636"/>
                  </a:lnTo>
                  <a:lnTo>
                    <a:pt x="17686" y="910"/>
                  </a:lnTo>
                  <a:lnTo>
                    <a:pt x="18990" y="1319"/>
                  </a:lnTo>
                  <a:lnTo>
                    <a:pt x="20295" y="1729"/>
                  </a:lnTo>
                  <a:lnTo>
                    <a:pt x="21600" y="2137"/>
                  </a:lnTo>
                  <a:close/>
                </a:path>
              </a:pathLst>
            </a:custGeom>
            <a:solidFill>
              <a:srgbClr val="800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50128" y="1196983"/>
              <a:ext cx="143270" cy="13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6" y="1566"/>
                  </a:moveTo>
                  <a:lnTo>
                    <a:pt x="14527" y="2661"/>
                  </a:lnTo>
                  <a:lnTo>
                    <a:pt x="15148" y="3809"/>
                  </a:lnTo>
                  <a:lnTo>
                    <a:pt x="15722" y="4956"/>
                  </a:lnTo>
                  <a:lnTo>
                    <a:pt x="16295" y="6210"/>
                  </a:lnTo>
                  <a:lnTo>
                    <a:pt x="16774" y="7408"/>
                  </a:lnTo>
                  <a:lnTo>
                    <a:pt x="17347" y="8609"/>
                  </a:lnTo>
                  <a:lnTo>
                    <a:pt x="17921" y="9809"/>
                  </a:lnTo>
                  <a:lnTo>
                    <a:pt x="18542" y="11061"/>
                  </a:lnTo>
                  <a:lnTo>
                    <a:pt x="18447" y="11375"/>
                  </a:lnTo>
                  <a:lnTo>
                    <a:pt x="18351" y="11791"/>
                  </a:lnTo>
                  <a:lnTo>
                    <a:pt x="18398" y="12208"/>
                  </a:lnTo>
                  <a:lnTo>
                    <a:pt x="18638" y="12523"/>
                  </a:lnTo>
                  <a:lnTo>
                    <a:pt x="18924" y="12523"/>
                  </a:lnTo>
                  <a:lnTo>
                    <a:pt x="19354" y="13565"/>
                  </a:lnTo>
                  <a:lnTo>
                    <a:pt x="19785" y="14660"/>
                  </a:lnTo>
                  <a:lnTo>
                    <a:pt x="20118" y="15757"/>
                  </a:lnTo>
                  <a:lnTo>
                    <a:pt x="20501" y="16905"/>
                  </a:lnTo>
                  <a:lnTo>
                    <a:pt x="20788" y="18000"/>
                  </a:lnTo>
                  <a:lnTo>
                    <a:pt x="21074" y="19201"/>
                  </a:lnTo>
                  <a:lnTo>
                    <a:pt x="21314" y="20349"/>
                  </a:lnTo>
                  <a:lnTo>
                    <a:pt x="21600" y="21547"/>
                  </a:lnTo>
                  <a:lnTo>
                    <a:pt x="13619" y="21547"/>
                  </a:lnTo>
                  <a:lnTo>
                    <a:pt x="10943" y="21600"/>
                  </a:lnTo>
                  <a:lnTo>
                    <a:pt x="8219" y="21547"/>
                  </a:lnTo>
                  <a:lnTo>
                    <a:pt x="5496" y="21547"/>
                  </a:lnTo>
                  <a:lnTo>
                    <a:pt x="2723" y="21497"/>
                  </a:lnTo>
                  <a:lnTo>
                    <a:pt x="0" y="21444"/>
                  </a:lnTo>
                  <a:lnTo>
                    <a:pt x="191" y="20973"/>
                  </a:lnTo>
                  <a:lnTo>
                    <a:pt x="477" y="20558"/>
                  </a:lnTo>
                  <a:lnTo>
                    <a:pt x="717" y="20087"/>
                  </a:lnTo>
                  <a:lnTo>
                    <a:pt x="1003" y="19722"/>
                  </a:lnTo>
                  <a:lnTo>
                    <a:pt x="1290" y="19252"/>
                  </a:lnTo>
                  <a:lnTo>
                    <a:pt x="1673" y="18992"/>
                  </a:lnTo>
                  <a:lnTo>
                    <a:pt x="2102" y="18730"/>
                  </a:lnTo>
                  <a:lnTo>
                    <a:pt x="2580" y="18627"/>
                  </a:lnTo>
                  <a:lnTo>
                    <a:pt x="4205" y="16435"/>
                  </a:lnTo>
                  <a:lnTo>
                    <a:pt x="5782" y="14244"/>
                  </a:lnTo>
                  <a:lnTo>
                    <a:pt x="7167" y="11949"/>
                  </a:lnTo>
                  <a:lnTo>
                    <a:pt x="8458" y="9653"/>
                  </a:lnTo>
                  <a:lnTo>
                    <a:pt x="9605" y="7252"/>
                  </a:lnTo>
                  <a:lnTo>
                    <a:pt x="10752" y="4853"/>
                  </a:lnTo>
                  <a:lnTo>
                    <a:pt x="11804" y="2401"/>
                  </a:lnTo>
                  <a:lnTo>
                    <a:pt x="12855" y="0"/>
                  </a:lnTo>
                  <a:lnTo>
                    <a:pt x="13142" y="262"/>
                  </a:lnTo>
                  <a:lnTo>
                    <a:pt x="13381" y="730"/>
                  </a:lnTo>
                  <a:lnTo>
                    <a:pt x="13572" y="1148"/>
                  </a:lnTo>
                  <a:lnTo>
                    <a:pt x="13906" y="1566"/>
                  </a:lnTo>
                  <a:close/>
                </a:path>
              </a:pathLst>
            </a:custGeom>
            <a:solidFill>
              <a:srgbClr val="A86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65507" y="1259733"/>
              <a:ext cx="5701" cy="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21600"/>
                  </a:lnTo>
                  <a:lnTo>
                    <a:pt x="19200" y="13492"/>
                  </a:lnTo>
                  <a:lnTo>
                    <a:pt x="14400" y="8108"/>
                  </a:lnTo>
                  <a:lnTo>
                    <a:pt x="5985" y="3600"/>
                  </a:lnTo>
                  <a:lnTo>
                    <a:pt x="0" y="0"/>
                  </a:lnTo>
                  <a:lnTo>
                    <a:pt x="7200" y="908"/>
                  </a:lnTo>
                  <a:lnTo>
                    <a:pt x="16800" y="6292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01639" y="1303785"/>
              <a:ext cx="4442" cy="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0" y="20510"/>
                  </a:lnTo>
                  <a:lnTo>
                    <a:pt x="6160" y="15101"/>
                  </a:lnTo>
                  <a:lnTo>
                    <a:pt x="1560" y="7550"/>
                  </a:lnTo>
                  <a:lnTo>
                    <a:pt x="0" y="0"/>
                  </a:lnTo>
                  <a:lnTo>
                    <a:pt x="3080" y="5410"/>
                  </a:lnTo>
                  <a:lnTo>
                    <a:pt x="10800" y="10781"/>
                  </a:lnTo>
                  <a:lnTo>
                    <a:pt x="16960" y="15101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5791199" y="2760298"/>
            <a:ext cx="2346611" cy="1143727"/>
            <a:chOff x="0" y="9"/>
            <a:chExt cx="2346609" cy="1143725"/>
          </a:xfrm>
        </p:grpSpPr>
        <p:sp>
          <p:nvSpPr>
            <p:cNvPr id="288" name="Shape 288"/>
            <p:cNvSpPr/>
            <p:nvPr/>
          </p:nvSpPr>
          <p:spPr>
            <a:xfrm>
              <a:off x="433325" y="271835"/>
              <a:ext cx="1472951" cy="85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" y="2207"/>
                  </a:moveTo>
                  <a:lnTo>
                    <a:pt x="937" y="4437"/>
                  </a:lnTo>
                  <a:lnTo>
                    <a:pt x="617" y="7683"/>
                  </a:lnTo>
                  <a:lnTo>
                    <a:pt x="583" y="10735"/>
                  </a:lnTo>
                  <a:lnTo>
                    <a:pt x="0" y="14328"/>
                  </a:lnTo>
                  <a:lnTo>
                    <a:pt x="308" y="15367"/>
                  </a:lnTo>
                  <a:lnTo>
                    <a:pt x="1131" y="15735"/>
                  </a:lnTo>
                  <a:lnTo>
                    <a:pt x="1440" y="17293"/>
                  </a:lnTo>
                  <a:lnTo>
                    <a:pt x="2034" y="18115"/>
                  </a:lnTo>
                  <a:lnTo>
                    <a:pt x="2571" y="18938"/>
                  </a:lnTo>
                  <a:lnTo>
                    <a:pt x="3394" y="20345"/>
                  </a:lnTo>
                  <a:lnTo>
                    <a:pt x="4103" y="20712"/>
                  </a:lnTo>
                  <a:lnTo>
                    <a:pt x="5109" y="20410"/>
                  </a:lnTo>
                  <a:lnTo>
                    <a:pt x="5851" y="19825"/>
                  </a:lnTo>
                  <a:lnTo>
                    <a:pt x="6171" y="19306"/>
                  </a:lnTo>
                  <a:lnTo>
                    <a:pt x="5737" y="16406"/>
                  </a:lnTo>
                  <a:lnTo>
                    <a:pt x="6469" y="18851"/>
                  </a:lnTo>
                  <a:lnTo>
                    <a:pt x="6983" y="20193"/>
                  </a:lnTo>
                  <a:lnTo>
                    <a:pt x="7646" y="21015"/>
                  </a:lnTo>
                  <a:lnTo>
                    <a:pt x="7017" y="18700"/>
                  </a:lnTo>
                  <a:lnTo>
                    <a:pt x="6708" y="16406"/>
                  </a:lnTo>
                  <a:lnTo>
                    <a:pt x="7017" y="16124"/>
                  </a:lnTo>
                  <a:lnTo>
                    <a:pt x="7326" y="17661"/>
                  </a:lnTo>
                  <a:lnTo>
                    <a:pt x="7680" y="18851"/>
                  </a:lnTo>
                  <a:lnTo>
                    <a:pt x="8263" y="19977"/>
                  </a:lnTo>
                  <a:lnTo>
                    <a:pt x="9246" y="21145"/>
                  </a:lnTo>
                  <a:lnTo>
                    <a:pt x="10103" y="21600"/>
                  </a:lnTo>
                  <a:lnTo>
                    <a:pt x="11269" y="21448"/>
                  </a:lnTo>
                  <a:lnTo>
                    <a:pt x="12023" y="20561"/>
                  </a:lnTo>
                  <a:lnTo>
                    <a:pt x="12640" y="19457"/>
                  </a:lnTo>
                  <a:lnTo>
                    <a:pt x="13097" y="18635"/>
                  </a:lnTo>
                  <a:lnTo>
                    <a:pt x="13726" y="17228"/>
                  </a:lnTo>
                  <a:lnTo>
                    <a:pt x="14034" y="15973"/>
                  </a:lnTo>
                  <a:lnTo>
                    <a:pt x="14308" y="16492"/>
                  </a:lnTo>
                  <a:lnTo>
                    <a:pt x="13920" y="18700"/>
                  </a:lnTo>
                  <a:lnTo>
                    <a:pt x="13611" y="19587"/>
                  </a:lnTo>
                  <a:lnTo>
                    <a:pt x="13212" y="20626"/>
                  </a:lnTo>
                  <a:lnTo>
                    <a:pt x="13920" y="20626"/>
                  </a:lnTo>
                  <a:lnTo>
                    <a:pt x="14423" y="19522"/>
                  </a:lnTo>
                  <a:lnTo>
                    <a:pt x="14743" y="18332"/>
                  </a:lnTo>
                  <a:lnTo>
                    <a:pt x="14891" y="16860"/>
                  </a:lnTo>
                  <a:lnTo>
                    <a:pt x="15017" y="18483"/>
                  </a:lnTo>
                  <a:lnTo>
                    <a:pt x="15406" y="19587"/>
                  </a:lnTo>
                  <a:lnTo>
                    <a:pt x="16034" y="20626"/>
                  </a:lnTo>
                  <a:lnTo>
                    <a:pt x="16846" y="21513"/>
                  </a:lnTo>
                  <a:lnTo>
                    <a:pt x="17634" y="21513"/>
                  </a:lnTo>
                  <a:lnTo>
                    <a:pt x="18331" y="20712"/>
                  </a:lnTo>
                  <a:lnTo>
                    <a:pt x="18800" y="19825"/>
                  </a:lnTo>
                  <a:lnTo>
                    <a:pt x="19189" y="18938"/>
                  </a:lnTo>
                  <a:lnTo>
                    <a:pt x="19646" y="16709"/>
                  </a:lnTo>
                  <a:lnTo>
                    <a:pt x="20434" y="16254"/>
                  </a:lnTo>
                  <a:lnTo>
                    <a:pt x="20823" y="14717"/>
                  </a:lnTo>
                  <a:lnTo>
                    <a:pt x="21566" y="13895"/>
                  </a:lnTo>
                  <a:lnTo>
                    <a:pt x="21600" y="12921"/>
                  </a:lnTo>
                  <a:lnTo>
                    <a:pt x="21131" y="11990"/>
                  </a:lnTo>
                  <a:lnTo>
                    <a:pt x="20663" y="10519"/>
                  </a:lnTo>
                  <a:lnTo>
                    <a:pt x="20583" y="8722"/>
                  </a:lnTo>
                  <a:lnTo>
                    <a:pt x="20549" y="6212"/>
                  </a:lnTo>
                  <a:lnTo>
                    <a:pt x="21063" y="6731"/>
                  </a:lnTo>
                  <a:lnTo>
                    <a:pt x="21017" y="5692"/>
                  </a:lnTo>
                  <a:lnTo>
                    <a:pt x="20663" y="3550"/>
                  </a:lnTo>
                  <a:lnTo>
                    <a:pt x="19646" y="1623"/>
                  </a:lnTo>
                  <a:lnTo>
                    <a:pt x="18377" y="498"/>
                  </a:lnTo>
                  <a:lnTo>
                    <a:pt x="16697" y="1472"/>
                  </a:lnTo>
                  <a:lnTo>
                    <a:pt x="14937" y="2056"/>
                  </a:lnTo>
                  <a:lnTo>
                    <a:pt x="11428" y="498"/>
                  </a:lnTo>
                  <a:lnTo>
                    <a:pt x="7566" y="1991"/>
                  </a:lnTo>
                  <a:lnTo>
                    <a:pt x="4571" y="649"/>
                  </a:lnTo>
                  <a:lnTo>
                    <a:pt x="3006" y="0"/>
                  </a:lnTo>
                  <a:lnTo>
                    <a:pt x="2857" y="173"/>
                  </a:lnTo>
                  <a:lnTo>
                    <a:pt x="2709" y="346"/>
                  </a:lnTo>
                  <a:lnTo>
                    <a:pt x="2571" y="498"/>
                  </a:lnTo>
                  <a:lnTo>
                    <a:pt x="2446" y="649"/>
                  </a:lnTo>
                  <a:lnTo>
                    <a:pt x="2331" y="801"/>
                  </a:lnTo>
                  <a:lnTo>
                    <a:pt x="2229" y="931"/>
                  </a:lnTo>
                  <a:lnTo>
                    <a:pt x="2125" y="1061"/>
                  </a:lnTo>
                  <a:lnTo>
                    <a:pt x="2034" y="1190"/>
                  </a:lnTo>
                  <a:lnTo>
                    <a:pt x="1954" y="1299"/>
                  </a:lnTo>
                  <a:lnTo>
                    <a:pt x="1874" y="1385"/>
                  </a:lnTo>
                  <a:lnTo>
                    <a:pt x="1737" y="1580"/>
                  </a:lnTo>
                  <a:lnTo>
                    <a:pt x="1623" y="1732"/>
                  </a:lnTo>
                  <a:lnTo>
                    <a:pt x="1531" y="1861"/>
                  </a:lnTo>
                  <a:lnTo>
                    <a:pt x="1326" y="2207"/>
                  </a:lnTo>
                  <a:close/>
                </a:path>
              </a:pathLst>
            </a:custGeom>
            <a:solidFill>
              <a:srgbClr val="FFCB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9251" y="151304"/>
              <a:ext cx="1768344" cy="78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4" y="2193"/>
                  </a:moveTo>
                  <a:lnTo>
                    <a:pt x="7511" y="1297"/>
                  </a:lnTo>
                  <a:lnTo>
                    <a:pt x="7025" y="495"/>
                  </a:lnTo>
                  <a:lnTo>
                    <a:pt x="6531" y="165"/>
                  </a:lnTo>
                  <a:lnTo>
                    <a:pt x="5788" y="165"/>
                  </a:lnTo>
                  <a:lnTo>
                    <a:pt x="5169" y="660"/>
                  </a:lnTo>
                  <a:lnTo>
                    <a:pt x="4389" y="1863"/>
                  </a:lnTo>
                  <a:lnTo>
                    <a:pt x="3998" y="3066"/>
                  </a:lnTo>
                  <a:lnTo>
                    <a:pt x="3665" y="4127"/>
                  </a:lnTo>
                  <a:lnTo>
                    <a:pt x="3151" y="4929"/>
                  </a:lnTo>
                  <a:lnTo>
                    <a:pt x="2409" y="5659"/>
                  </a:lnTo>
                  <a:lnTo>
                    <a:pt x="1952" y="6626"/>
                  </a:lnTo>
                  <a:lnTo>
                    <a:pt x="1761" y="7829"/>
                  </a:lnTo>
                  <a:lnTo>
                    <a:pt x="2466" y="6791"/>
                  </a:lnTo>
                  <a:lnTo>
                    <a:pt x="2989" y="6461"/>
                  </a:lnTo>
                  <a:lnTo>
                    <a:pt x="2827" y="8159"/>
                  </a:lnTo>
                  <a:lnTo>
                    <a:pt x="2304" y="10022"/>
                  </a:lnTo>
                  <a:lnTo>
                    <a:pt x="1695" y="11389"/>
                  </a:lnTo>
                  <a:lnTo>
                    <a:pt x="914" y="12663"/>
                  </a:lnTo>
                  <a:lnTo>
                    <a:pt x="390" y="13795"/>
                  </a:lnTo>
                  <a:lnTo>
                    <a:pt x="0" y="15328"/>
                  </a:lnTo>
                  <a:lnTo>
                    <a:pt x="200" y="16530"/>
                  </a:lnTo>
                  <a:lnTo>
                    <a:pt x="428" y="16530"/>
                  </a:lnTo>
                  <a:lnTo>
                    <a:pt x="590" y="15422"/>
                  </a:lnTo>
                  <a:lnTo>
                    <a:pt x="885" y="14455"/>
                  </a:lnTo>
                  <a:lnTo>
                    <a:pt x="1533" y="13724"/>
                  </a:lnTo>
                  <a:lnTo>
                    <a:pt x="1857" y="13724"/>
                  </a:lnTo>
                  <a:lnTo>
                    <a:pt x="1438" y="15021"/>
                  </a:lnTo>
                  <a:lnTo>
                    <a:pt x="1209" y="16672"/>
                  </a:lnTo>
                  <a:lnTo>
                    <a:pt x="1209" y="17733"/>
                  </a:lnTo>
                  <a:lnTo>
                    <a:pt x="1561" y="17662"/>
                  </a:lnTo>
                  <a:lnTo>
                    <a:pt x="1695" y="18534"/>
                  </a:lnTo>
                  <a:lnTo>
                    <a:pt x="1990" y="19596"/>
                  </a:lnTo>
                  <a:lnTo>
                    <a:pt x="2275" y="20232"/>
                  </a:lnTo>
                  <a:lnTo>
                    <a:pt x="2532" y="20468"/>
                  </a:lnTo>
                  <a:lnTo>
                    <a:pt x="3018" y="20798"/>
                  </a:lnTo>
                  <a:lnTo>
                    <a:pt x="3380" y="21600"/>
                  </a:lnTo>
                  <a:lnTo>
                    <a:pt x="3246" y="20067"/>
                  </a:lnTo>
                  <a:lnTo>
                    <a:pt x="2666" y="19832"/>
                  </a:lnTo>
                  <a:lnTo>
                    <a:pt x="2494" y="19266"/>
                  </a:lnTo>
                  <a:lnTo>
                    <a:pt x="2627" y="18370"/>
                  </a:lnTo>
                  <a:lnTo>
                    <a:pt x="3408" y="15893"/>
                  </a:lnTo>
                  <a:lnTo>
                    <a:pt x="3151" y="13488"/>
                  </a:lnTo>
                  <a:lnTo>
                    <a:pt x="3046" y="11625"/>
                  </a:lnTo>
                  <a:lnTo>
                    <a:pt x="3218" y="9456"/>
                  </a:lnTo>
                  <a:lnTo>
                    <a:pt x="3380" y="7593"/>
                  </a:lnTo>
                  <a:lnTo>
                    <a:pt x="3665" y="6532"/>
                  </a:lnTo>
                  <a:lnTo>
                    <a:pt x="3894" y="5730"/>
                  </a:lnTo>
                  <a:lnTo>
                    <a:pt x="4512" y="4999"/>
                  </a:lnTo>
                  <a:lnTo>
                    <a:pt x="5065" y="6296"/>
                  </a:lnTo>
                  <a:lnTo>
                    <a:pt x="8187" y="6532"/>
                  </a:lnTo>
                  <a:lnTo>
                    <a:pt x="5293" y="7027"/>
                  </a:lnTo>
                  <a:lnTo>
                    <a:pt x="9320" y="7664"/>
                  </a:lnTo>
                  <a:lnTo>
                    <a:pt x="5493" y="7994"/>
                  </a:lnTo>
                  <a:lnTo>
                    <a:pt x="5845" y="9126"/>
                  </a:lnTo>
                  <a:lnTo>
                    <a:pt x="6235" y="10824"/>
                  </a:lnTo>
                  <a:lnTo>
                    <a:pt x="6464" y="13229"/>
                  </a:lnTo>
                  <a:lnTo>
                    <a:pt x="6664" y="15422"/>
                  </a:lnTo>
                  <a:lnTo>
                    <a:pt x="6987" y="17167"/>
                  </a:lnTo>
                  <a:lnTo>
                    <a:pt x="7378" y="17968"/>
                  </a:lnTo>
                  <a:lnTo>
                    <a:pt x="7311" y="15799"/>
                  </a:lnTo>
                  <a:lnTo>
                    <a:pt x="7397" y="14125"/>
                  </a:lnTo>
                  <a:lnTo>
                    <a:pt x="7625" y="11955"/>
                  </a:lnTo>
                  <a:lnTo>
                    <a:pt x="7825" y="10729"/>
                  </a:lnTo>
                  <a:lnTo>
                    <a:pt x="7663" y="13653"/>
                  </a:lnTo>
                  <a:lnTo>
                    <a:pt x="7701" y="15658"/>
                  </a:lnTo>
                  <a:lnTo>
                    <a:pt x="7854" y="17662"/>
                  </a:lnTo>
                  <a:lnTo>
                    <a:pt x="7958" y="15328"/>
                  </a:lnTo>
                  <a:lnTo>
                    <a:pt x="8054" y="13488"/>
                  </a:lnTo>
                  <a:lnTo>
                    <a:pt x="8244" y="11696"/>
                  </a:lnTo>
                  <a:lnTo>
                    <a:pt x="8539" y="10093"/>
                  </a:lnTo>
                  <a:lnTo>
                    <a:pt x="8444" y="12121"/>
                  </a:lnTo>
                  <a:lnTo>
                    <a:pt x="8415" y="14361"/>
                  </a:lnTo>
                  <a:lnTo>
                    <a:pt x="8539" y="16672"/>
                  </a:lnTo>
                  <a:lnTo>
                    <a:pt x="8673" y="14196"/>
                  </a:lnTo>
                  <a:lnTo>
                    <a:pt x="8930" y="12828"/>
                  </a:lnTo>
                  <a:lnTo>
                    <a:pt x="9291" y="11295"/>
                  </a:lnTo>
                  <a:lnTo>
                    <a:pt x="9548" y="9692"/>
                  </a:lnTo>
                  <a:lnTo>
                    <a:pt x="10005" y="8725"/>
                  </a:lnTo>
                  <a:lnTo>
                    <a:pt x="10653" y="7664"/>
                  </a:lnTo>
                  <a:lnTo>
                    <a:pt x="11376" y="6862"/>
                  </a:lnTo>
                  <a:lnTo>
                    <a:pt x="11928" y="5659"/>
                  </a:lnTo>
                  <a:lnTo>
                    <a:pt x="12185" y="4433"/>
                  </a:lnTo>
                  <a:lnTo>
                    <a:pt x="12252" y="6225"/>
                  </a:lnTo>
                  <a:lnTo>
                    <a:pt x="12280" y="7522"/>
                  </a:lnTo>
                  <a:lnTo>
                    <a:pt x="16859" y="7664"/>
                  </a:lnTo>
                  <a:lnTo>
                    <a:pt x="16174" y="8230"/>
                  </a:lnTo>
                  <a:lnTo>
                    <a:pt x="12575" y="8159"/>
                  </a:lnTo>
                  <a:lnTo>
                    <a:pt x="13280" y="9126"/>
                  </a:lnTo>
                  <a:lnTo>
                    <a:pt x="15917" y="9527"/>
                  </a:lnTo>
                  <a:lnTo>
                    <a:pt x="13480" y="9928"/>
                  </a:lnTo>
                  <a:lnTo>
                    <a:pt x="13803" y="10659"/>
                  </a:lnTo>
                  <a:lnTo>
                    <a:pt x="13965" y="12993"/>
                  </a:lnTo>
                  <a:lnTo>
                    <a:pt x="14032" y="15328"/>
                  </a:lnTo>
                  <a:lnTo>
                    <a:pt x="13994" y="17921"/>
                  </a:lnTo>
                  <a:lnTo>
                    <a:pt x="13870" y="18629"/>
                  </a:lnTo>
                  <a:lnTo>
                    <a:pt x="14651" y="18534"/>
                  </a:lnTo>
                  <a:lnTo>
                    <a:pt x="14813" y="16672"/>
                  </a:lnTo>
                  <a:lnTo>
                    <a:pt x="14908" y="14785"/>
                  </a:lnTo>
                  <a:lnTo>
                    <a:pt x="15070" y="16224"/>
                  </a:lnTo>
                  <a:lnTo>
                    <a:pt x="14879" y="18228"/>
                  </a:lnTo>
                  <a:lnTo>
                    <a:pt x="15431" y="18299"/>
                  </a:lnTo>
                  <a:lnTo>
                    <a:pt x="15565" y="16672"/>
                  </a:lnTo>
                  <a:lnTo>
                    <a:pt x="15565" y="15162"/>
                  </a:lnTo>
                  <a:lnTo>
                    <a:pt x="15850" y="15658"/>
                  </a:lnTo>
                  <a:lnTo>
                    <a:pt x="15660" y="13653"/>
                  </a:lnTo>
                  <a:lnTo>
                    <a:pt x="15850" y="12356"/>
                  </a:lnTo>
                  <a:lnTo>
                    <a:pt x="16279" y="11389"/>
                  </a:lnTo>
                  <a:lnTo>
                    <a:pt x="17021" y="10258"/>
                  </a:lnTo>
                  <a:lnTo>
                    <a:pt x="17507" y="9126"/>
                  </a:lnTo>
                  <a:lnTo>
                    <a:pt x="17706" y="7263"/>
                  </a:lnTo>
                  <a:lnTo>
                    <a:pt x="17706" y="5825"/>
                  </a:lnTo>
                  <a:lnTo>
                    <a:pt x="17450" y="4433"/>
                  </a:lnTo>
                  <a:lnTo>
                    <a:pt x="17316" y="4032"/>
                  </a:lnTo>
                  <a:lnTo>
                    <a:pt x="17906" y="5259"/>
                  </a:lnTo>
                  <a:lnTo>
                    <a:pt x="18287" y="6225"/>
                  </a:lnTo>
                  <a:lnTo>
                    <a:pt x="19096" y="6862"/>
                  </a:lnTo>
                  <a:lnTo>
                    <a:pt x="19420" y="7428"/>
                  </a:lnTo>
                  <a:lnTo>
                    <a:pt x="19744" y="8725"/>
                  </a:lnTo>
                  <a:lnTo>
                    <a:pt x="19877" y="9928"/>
                  </a:lnTo>
                  <a:lnTo>
                    <a:pt x="19915" y="10895"/>
                  </a:lnTo>
                  <a:lnTo>
                    <a:pt x="20105" y="8395"/>
                  </a:lnTo>
                  <a:lnTo>
                    <a:pt x="19944" y="6697"/>
                  </a:lnTo>
                  <a:lnTo>
                    <a:pt x="20562" y="6956"/>
                  </a:lnTo>
                  <a:lnTo>
                    <a:pt x="21019" y="7900"/>
                  </a:lnTo>
                  <a:lnTo>
                    <a:pt x="21181" y="9291"/>
                  </a:lnTo>
                  <a:lnTo>
                    <a:pt x="21143" y="10022"/>
                  </a:lnTo>
                  <a:lnTo>
                    <a:pt x="21600" y="9126"/>
                  </a:lnTo>
                  <a:lnTo>
                    <a:pt x="21571" y="7522"/>
                  </a:lnTo>
                  <a:lnTo>
                    <a:pt x="21143" y="6391"/>
                  </a:lnTo>
                  <a:lnTo>
                    <a:pt x="20305" y="5565"/>
                  </a:lnTo>
                  <a:lnTo>
                    <a:pt x="19553" y="4834"/>
                  </a:lnTo>
                  <a:lnTo>
                    <a:pt x="19125" y="3962"/>
                  </a:lnTo>
                  <a:lnTo>
                    <a:pt x="18801" y="2594"/>
                  </a:lnTo>
                  <a:lnTo>
                    <a:pt x="18030" y="1627"/>
                  </a:lnTo>
                  <a:lnTo>
                    <a:pt x="17354" y="1368"/>
                  </a:lnTo>
                  <a:lnTo>
                    <a:pt x="16735" y="1226"/>
                  </a:lnTo>
                  <a:lnTo>
                    <a:pt x="16145" y="1368"/>
                  </a:lnTo>
                  <a:lnTo>
                    <a:pt x="15498" y="1863"/>
                  </a:lnTo>
                  <a:lnTo>
                    <a:pt x="14813" y="2830"/>
                  </a:lnTo>
                  <a:lnTo>
                    <a:pt x="14451" y="3632"/>
                  </a:lnTo>
                  <a:lnTo>
                    <a:pt x="14261" y="2429"/>
                  </a:lnTo>
                  <a:lnTo>
                    <a:pt x="13870" y="1368"/>
                  </a:lnTo>
                  <a:lnTo>
                    <a:pt x="13375" y="731"/>
                  </a:lnTo>
                  <a:lnTo>
                    <a:pt x="13032" y="401"/>
                  </a:lnTo>
                  <a:lnTo>
                    <a:pt x="13413" y="1368"/>
                  </a:lnTo>
                  <a:lnTo>
                    <a:pt x="13899" y="2665"/>
                  </a:lnTo>
                  <a:lnTo>
                    <a:pt x="12899" y="1368"/>
                  </a:lnTo>
                  <a:lnTo>
                    <a:pt x="11862" y="0"/>
                  </a:lnTo>
                  <a:lnTo>
                    <a:pt x="10624" y="330"/>
                  </a:lnTo>
                  <a:lnTo>
                    <a:pt x="9938" y="896"/>
                  </a:lnTo>
                  <a:lnTo>
                    <a:pt x="9320" y="1934"/>
                  </a:lnTo>
                  <a:lnTo>
                    <a:pt x="8863" y="3466"/>
                  </a:lnTo>
                  <a:lnTo>
                    <a:pt x="8968" y="2028"/>
                  </a:lnTo>
                  <a:lnTo>
                    <a:pt x="9225" y="1061"/>
                  </a:lnTo>
                  <a:lnTo>
                    <a:pt x="8796" y="1368"/>
                  </a:lnTo>
                  <a:lnTo>
                    <a:pt x="8606" y="2500"/>
                  </a:lnTo>
                  <a:lnTo>
                    <a:pt x="8539" y="3632"/>
                  </a:lnTo>
                  <a:lnTo>
                    <a:pt x="8149" y="1462"/>
                  </a:lnTo>
                  <a:lnTo>
                    <a:pt x="7759" y="495"/>
                  </a:lnTo>
                  <a:lnTo>
                    <a:pt x="8120" y="2594"/>
                  </a:lnTo>
                  <a:lnTo>
                    <a:pt x="7854" y="2193"/>
                  </a:lnTo>
                  <a:close/>
                </a:path>
              </a:pathLst>
            </a:custGeom>
            <a:solidFill>
              <a:srgbClr val="FFE9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07361" y="630857"/>
              <a:ext cx="48308" cy="7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6323"/>
                  </a:lnTo>
                  <a:lnTo>
                    <a:pt x="3829" y="20021"/>
                  </a:lnTo>
                  <a:lnTo>
                    <a:pt x="15676" y="21600"/>
                  </a:lnTo>
                  <a:lnTo>
                    <a:pt x="21600" y="18175"/>
                  </a:lnTo>
                  <a:lnTo>
                    <a:pt x="21600" y="9221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79841" y="613757"/>
              <a:ext cx="50650" cy="6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90" y="0"/>
                  </a:moveTo>
                  <a:lnTo>
                    <a:pt x="0" y="7381"/>
                  </a:lnTo>
                  <a:lnTo>
                    <a:pt x="2325" y="17770"/>
                  </a:lnTo>
                  <a:lnTo>
                    <a:pt x="9965" y="21600"/>
                  </a:lnTo>
                  <a:lnTo>
                    <a:pt x="19275" y="19685"/>
                  </a:lnTo>
                  <a:lnTo>
                    <a:pt x="21600" y="10389"/>
                  </a:lnTo>
                  <a:lnTo>
                    <a:pt x="17948" y="4647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111356" y="651372"/>
              <a:ext cx="53760" cy="7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37" y="0"/>
                  </a:moveTo>
                  <a:lnTo>
                    <a:pt x="2191" y="7114"/>
                  </a:lnTo>
                  <a:lnTo>
                    <a:pt x="0" y="15755"/>
                  </a:lnTo>
                  <a:lnTo>
                    <a:pt x="9705" y="21600"/>
                  </a:lnTo>
                  <a:lnTo>
                    <a:pt x="17218" y="18297"/>
                  </a:lnTo>
                  <a:lnTo>
                    <a:pt x="21600" y="10672"/>
                  </a:lnTo>
                  <a:lnTo>
                    <a:pt x="21600" y="2796"/>
                  </a:lnTo>
                  <a:lnTo>
                    <a:pt x="12837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199407" y="663338"/>
              <a:ext cx="56122" cy="6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5" y="0"/>
                  </a:moveTo>
                  <a:lnTo>
                    <a:pt x="0" y="8517"/>
                  </a:lnTo>
                  <a:lnTo>
                    <a:pt x="0" y="17645"/>
                  </a:lnTo>
                  <a:lnTo>
                    <a:pt x="10198" y="21600"/>
                  </a:lnTo>
                  <a:lnTo>
                    <a:pt x="19501" y="17645"/>
                  </a:lnTo>
                  <a:lnTo>
                    <a:pt x="21600" y="9429"/>
                  </a:lnTo>
                  <a:lnTo>
                    <a:pt x="18600" y="912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728598" y="613757"/>
              <a:ext cx="57659" cy="6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0"/>
                  </a:moveTo>
                  <a:lnTo>
                    <a:pt x="0" y="8477"/>
                  </a:lnTo>
                  <a:lnTo>
                    <a:pt x="2043" y="18592"/>
                  </a:lnTo>
                  <a:lnTo>
                    <a:pt x="9926" y="21600"/>
                  </a:lnTo>
                  <a:lnTo>
                    <a:pt x="17809" y="19685"/>
                  </a:lnTo>
                  <a:lnTo>
                    <a:pt x="21600" y="7381"/>
                  </a:lnTo>
                  <a:lnTo>
                    <a:pt x="18680" y="0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818992" y="619745"/>
              <a:ext cx="34292" cy="6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45" y="0"/>
                  </a:moveTo>
                  <a:lnTo>
                    <a:pt x="0" y="5467"/>
                  </a:lnTo>
                  <a:lnTo>
                    <a:pt x="0" y="12029"/>
                  </a:lnTo>
                  <a:lnTo>
                    <a:pt x="11296" y="21600"/>
                  </a:lnTo>
                  <a:lnTo>
                    <a:pt x="21600" y="12029"/>
                  </a:lnTo>
                  <a:lnTo>
                    <a:pt x="20124" y="3554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0215" y="940297"/>
              <a:ext cx="159764" cy="12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114"/>
                  </a:moveTo>
                  <a:lnTo>
                    <a:pt x="1474" y="1028"/>
                  </a:lnTo>
                  <a:lnTo>
                    <a:pt x="4743" y="0"/>
                  </a:lnTo>
                  <a:lnTo>
                    <a:pt x="11170" y="1468"/>
                  </a:lnTo>
                  <a:lnTo>
                    <a:pt x="16227" y="4554"/>
                  </a:lnTo>
                  <a:lnTo>
                    <a:pt x="19492" y="7494"/>
                  </a:lnTo>
                  <a:lnTo>
                    <a:pt x="21600" y="10138"/>
                  </a:lnTo>
                  <a:lnTo>
                    <a:pt x="21286" y="13664"/>
                  </a:lnTo>
                  <a:lnTo>
                    <a:pt x="18334" y="18073"/>
                  </a:lnTo>
                  <a:lnTo>
                    <a:pt x="15173" y="20718"/>
                  </a:lnTo>
                  <a:lnTo>
                    <a:pt x="9696" y="21600"/>
                  </a:lnTo>
                  <a:lnTo>
                    <a:pt x="5797" y="19101"/>
                  </a:lnTo>
                  <a:lnTo>
                    <a:pt x="3582" y="15574"/>
                  </a:lnTo>
                  <a:lnTo>
                    <a:pt x="3266" y="11607"/>
                  </a:lnTo>
                  <a:lnTo>
                    <a:pt x="3582" y="9110"/>
                  </a:lnTo>
                  <a:lnTo>
                    <a:pt x="0" y="4114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077064" y="966791"/>
              <a:ext cx="159765" cy="14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1" y="8562"/>
                  </a:moveTo>
                  <a:lnTo>
                    <a:pt x="4319" y="3556"/>
                  </a:lnTo>
                  <a:lnTo>
                    <a:pt x="7585" y="923"/>
                  </a:lnTo>
                  <a:lnTo>
                    <a:pt x="12958" y="0"/>
                  </a:lnTo>
                  <a:lnTo>
                    <a:pt x="18018" y="395"/>
                  </a:lnTo>
                  <a:lnTo>
                    <a:pt x="20546" y="1317"/>
                  </a:lnTo>
                  <a:lnTo>
                    <a:pt x="21600" y="5005"/>
                  </a:lnTo>
                  <a:lnTo>
                    <a:pt x="20863" y="8165"/>
                  </a:lnTo>
                  <a:lnTo>
                    <a:pt x="18332" y="10800"/>
                  </a:lnTo>
                  <a:lnTo>
                    <a:pt x="19386" y="14883"/>
                  </a:lnTo>
                  <a:lnTo>
                    <a:pt x="17595" y="18439"/>
                  </a:lnTo>
                  <a:lnTo>
                    <a:pt x="13696" y="21205"/>
                  </a:lnTo>
                  <a:lnTo>
                    <a:pt x="7585" y="21600"/>
                  </a:lnTo>
                  <a:lnTo>
                    <a:pt x="2845" y="20283"/>
                  </a:lnTo>
                  <a:lnTo>
                    <a:pt x="314" y="16199"/>
                  </a:lnTo>
                  <a:lnTo>
                    <a:pt x="0" y="11723"/>
                  </a:lnTo>
                  <a:lnTo>
                    <a:pt x="1791" y="8562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433" y="905244"/>
              <a:ext cx="175355" cy="15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7" y="10206"/>
                  </a:moveTo>
                  <a:lnTo>
                    <a:pt x="5953" y="4510"/>
                  </a:lnTo>
                  <a:lnTo>
                    <a:pt x="10465" y="1187"/>
                  </a:lnTo>
                  <a:lnTo>
                    <a:pt x="14975" y="0"/>
                  </a:lnTo>
                  <a:lnTo>
                    <a:pt x="19296" y="0"/>
                  </a:lnTo>
                  <a:lnTo>
                    <a:pt x="21217" y="1661"/>
                  </a:lnTo>
                  <a:lnTo>
                    <a:pt x="21600" y="3680"/>
                  </a:lnTo>
                  <a:lnTo>
                    <a:pt x="20257" y="5697"/>
                  </a:lnTo>
                  <a:lnTo>
                    <a:pt x="17279" y="8189"/>
                  </a:lnTo>
                  <a:lnTo>
                    <a:pt x="14975" y="9732"/>
                  </a:lnTo>
                  <a:lnTo>
                    <a:pt x="15361" y="12225"/>
                  </a:lnTo>
                  <a:lnTo>
                    <a:pt x="15361" y="16260"/>
                  </a:lnTo>
                  <a:lnTo>
                    <a:pt x="14015" y="19464"/>
                  </a:lnTo>
                  <a:lnTo>
                    <a:pt x="10177" y="21600"/>
                  </a:lnTo>
                  <a:lnTo>
                    <a:pt x="5567" y="21126"/>
                  </a:lnTo>
                  <a:lnTo>
                    <a:pt x="1632" y="19109"/>
                  </a:lnTo>
                  <a:lnTo>
                    <a:pt x="0" y="15903"/>
                  </a:lnTo>
                  <a:lnTo>
                    <a:pt x="1057" y="10206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44130" y="193189"/>
              <a:ext cx="575158" cy="32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52"/>
                  </a:moveTo>
                  <a:lnTo>
                    <a:pt x="1581" y="5443"/>
                  </a:lnTo>
                  <a:lnTo>
                    <a:pt x="3571" y="2750"/>
                  </a:lnTo>
                  <a:lnTo>
                    <a:pt x="5561" y="974"/>
                  </a:lnTo>
                  <a:lnTo>
                    <a:pt x="7551" y="0"/>
                  </a:lnTo>
                  <a:lnTo>
                    <a:pt x="9483" y="172"/>
                  </a:lnTo>
                  <a:lnTo>
                    <a:pt x="11181" y="1089"/>
                  </a:lnTo>
                  <a:lnTo>
                    <a:pt x="12615" y="2464"/>
                  </a:lnTo>
                  <a:lnTo>
                    <a:pt x="13580" y="4355"/>
                  </a:lnTo>
                  <a:lnTo>
                    <a:pt x="13844" y="6245"/>
                  </a:lnTo>
                  <a:lnTo>
                    <a:pt x="14107" y="7964"/>
                  </a:lnTo>
                  <a:lnTo>
                    <a:pt x="15629" y="9740"/>
                  </a:lnTo>
                  <a:lnTo>
                    <a:pt x="19141" y="11058"/>
                  </a:lnTo>
                  <a:lnTo>
                    <a:pt x="20986" y="13235"/>
                  </a:lnTo>
                  <a:lnTo>
                    <a:pt x="21600" y="15813"/>
                  </a:lnTo>
                  <a:lnTo>
                    <a:pt x="21600" y="18334"/>
                  </a:lnTo>
                  <a:lnTo>
                    <a:pt x="21132" y="19824"/>
                  </a:lnTo>
                  <a:lnTo>
                    <a:pt x="20429" y="21199"/>
                  </a:lnTo>
                  <a:lnTo>
                    <a:pt x="19815" y="21600"/>
                  </a:lnTo>
                  <a:lnTo>
                    <a:pt x="20722" y="19136"/>
                  </a:lnTo>
                  <a:lnTo>
                    <a:pt x="20635" y="16615"/>
                  </a:lnTo>
                  <a:lnTo>
                    <a:pt x="20224" y="14839"/>
                  </a:lnTo>
                  <a:lnTo>
                    <a:pt x="19492" y="13521"/>
                  </a:lnTo>
                  <a:lnTo>
                    <a:pt x="18380" y="12719"/>
                  </a:lnTo>
                  <a:lnTo>
                    <a:pt x="14663" y="10829"/>
                  </a:lnTo>
                  <a:lnTo>
                    <a:pt x="13639" y="9339"/>
                  </a:lnTo>
                  <a:lnTo>
                    <a:pt x="13083" y="8250"/>
                  </a:lnTo>
                  <a:lnTo>
                    <a:pt x="12732" y="6475"/>
                  </a:lnTo>
                  <a:lnTo>
                    <a:pt x="13376" y="7048"/>
                  </a:lnTo>
                  <a:lnTo>
                    <a:pt x="12205" y="4469"/>
                  </a:lnTo>
                  <a:lnTo>
                    <a:pt x="10830" y="2578"/>
                  </a:lnTo>
                  <a:lnTo>
                    <a:pt x="10010" y="2177"/>
                  </a:lnTo>
                  <a:lnTo>
                    <a:pt x="10712" y="4068"/>
                  </a:lnTo>
                  <a:lnTo>
                    <a:pt x="9483" y="2464"/>
                  </a:lnTo>
                  <a:lnTo>
                    <a:pt x="8224" y="1948"/>
                  </a:lnTo>
                  <a:lnTo>
                    <a:pt x="6644" y="2063"/>
                  </a:lnTo>
                  <a:lnTo>
                    <a:pt x="5268" y="2750"/>
                  </a:lnTo>
                  <a:lnTo>
                    <a:pt x="3629" y="4182"/>
                  </a:lnTo>
                  <a:lnTo>
                    <a:pt x="2049" y="7048"/>
                  </a:lnTo>
                  <a:lnTo>
                    <a:pt x="937" y="9568"/>
                  </a:lnTo>
                  <a:lnTo>
                    <a:pt x="0" y="8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1703658" y="329966"/>
              <a:ext cx="275886" cy="22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563" y="3273"/>
                  </a:lnTo>
                  <a:lnTo>
                    <a:pt x="5248" y="4418"/>
                  </a:lnTo>
                  <a:lnTo>
                    <a:pt x="9397" y="5073"/>
                  </a:lnTo>
                  <a:lnTo>
                    <a:pt x="14094" y="5236"/>
                  </a:lnTo>
                  <a:lnTo>
                    <a:pt x="17695" y="6218"/>
                  </a:lnTo>
                  <a:lnTo>
                    <a:pt x="20014" y="8509"/>
                  </a:lnTo>
                  <a:lnTo>
                    <a:pt x="21295" y="11209"/>
                  </a:lnTo>
                  <a:lnTo>
                    <a:pt x="21600" y="13910"/>
                  </a:lnTo>
                  <a:lnTo>
                    <a:pt x="20868" y="15792"/>
                  </a:lnTo>
                  <a:lnTo>
                    <a:pt x="20441" y="14237"/>
                  </a:lnTo>
                  <a:lnTo>
                    <a:pt x="20014" y="11209"/>
                  </a:lnTo>
                  <a:lnTo>
                    <a:pt x="18854" y="8672"/>
                  </a:lnTo>
                  <a:lnTo>
                    <a:pt x="17146" y="7363"/>
                  </a:lnTo>
                  <a:lnTo>
                    <a:pt x="15253" y="6545"/>
                  </a:lnTo>
                  <a:lnTo>
                    <a:pt x="13667" y="6382"/>
                  </a:lnTo>
                  <a:lnTo>
                    <a:pt x="15132" y="10964"/>
                  </a:lnTo>
                  <a:lnTo>
                    <a:pt x="15253" y="14237"/>
                  </a:lnTo>
                  <a:lnTo>
                    <a:pt x="14826" y="17919"/>
                  </a:lnTo>
                  <a:lnTo>
                    <a:pt x="13851" y="20618"/>
                  </a:lnTo>
                  <a:lnTo>
                    <a:pt x="13119" y="21600"/>
                  </a:lnTo>
                  <a:lnTo>
                    <a:pt x="11960" y="19228"/>
                  </a:lnTo>
                  <a:lnTo>
                    <a:pt x="12692" y="14645"/>
                  </a:lnTo>
                  <a:lnTo>
                    <a:pt x="12569" y="10964"/>
                  </a:lnTo>
                  <a:lnTo>
                    <a:pt x="11836" y="8100"/>
                  </a:lnTo>
                  <a:lnTo>
                    <a:pt x="12569" y="6790"/>
                  </a:lnTo>
                  <a:lnTo>
                    <a:pt x="8665" y="6218"/>
                  </a:lnTo>
                  <a:lnTo>
                    <a:pt x="4943" y="5645"/>
                  </a:lnTo>
                  <a:lnTo>
                    <a:pt x="3112" y="4663"/>
                  </a:lnTo>
                  <a:lnTo>
                    <a:pt x="976" y="3273"/>
                  </a:lnTo>
                  <a:lnTo>
                    <a:pt x="122" y="1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513500" y="354751"/>
              <a:ext cx="180808" cy="30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58" y="0"/>
                  </a:moveTo>
                  <a:lnTo>
                    <a:pt x="21600" y="2527"/>
                  </a:lnTo>
                  <a:lnTo>
                    <a:pt x="20760" y="7160"/>
                  </a:lnTo>
                  <a:lnTo>
                    <a:pt x="17503" y="10288"/>
                  </a:lnTo>
                  <a:lnTo>
                    <a:pt x="12661" y="13297"/>
                  </a:lnTo>
                  <a:lnTo>
                    <a:pt x="6516" y="15704"/>
                  </a:lnTo>
                  <a:lnTo>
                    <a:pt x="3071" y="17388"/>
                  </a:lnTo>
                  <a:lnTo>
                    <a:pt x="1768" y="19073"/>
                  </a:lnTo>
                  <a:lnTo>
                    <a:pt x="1489" y="20336"/>
                  </a:lnTo>
                  <a:lnTo>
                    <a:pt x="1489" y="21600"/>
                  </a:lnTo>
                  <a:lnTo>
                    <a:pt x="0" y="20096"/>
                  </a:lnTo>
                  <a:lnTo>
                    <a:pt x="837" y="17508"/>
                  </a:lnTo>
                  <a:lnTo>
                    <a:pt x="4097" y="15403"/>
                  </a:lnTo>
                  <a:lnTo>
                    <a:pt x="11170" y="12274"/>
                  </a:lnTo>
                  <a:lnTo>
                    <a:pt x="15547" y="9988"/>
                  </a:lnTo>
                  <a:lnTo>
                    <a:pt x="18526" y="6618"/>
                  </a:lnTo>
                  <a:lnTo>
                    <a:pt x="20109" y="3068"/>
                  </a:lnTo>
                  <a:lnTo>
                    <a:pt x="19643" y="962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685724" y="488956"/>
              <a:ext cx="102875" cy="12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4" y="0"/>
                  </a:moveTo>
                  <a:lnTo>
                    <a:pt x="11127" y="5108"/>
                  </a:lnTo>
                  <a:lnTo>
                    <a:pt x="2290" y="16200"/>
                  </a:lnTo>
                  <a:lnTo>
                    <a:pt x="0" y="20579"/>
                  </a:lnTo>
                  <a:lnTo>
                    <a:pt x="2620" y="21600"/>
                  </a:lnTo>
                  <a:lnTo>
                    <a:pt x="8345" y="13720"/>
                  </a:lnTo>
                  <a:lnTo>
                    <a:pt x="13582" y="8320"/>
                  </a:lnTo>
                  <a:lnTo>
                    <a:pt x="18984" y="4086"/>
                  </a:lnTo>
                  <a:lnTo>
                    <a:pt x="21600" y="2480"/>
                  </a:lnTo>
                  <a:lnTo>
                    <a:pt x="1898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757417" y="500922"/>
              <a:ext cx="162895" cy="43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80" y="0"/>
                  </a:moveTo>
                  <a:lnTo>
                    <a:pt x="8992" y="2609"/>
                  </a:lnTo>
                  <a:lnTo>
                    <a:pt x="9303" y="5731"/>
                  </a:lnTo>
                  <a:lnTo>
                    <a:pt x="7337" y="6630"/>
                  </a:lnTo>
                  <a:lnTo>
                    <a:pt x="7854" y="7742"/>
                  </a:lnTo>
                  <a:lnTo>
                    <a:pt x="10026" y="6544"/>
                  </a:lnTo>
                  <a:lnTo>
                    <a:pt x="11266" y="6544"/>
                  </a:lnTo>
                  <a:lnTo>
                    <a:pt x="12712" y="7443"/>
                  </a:lnTo>
                  <a:lnTo>
                    <a:pt x="10955" y="8340"/>
                  </a:lnTo>
                  <a:lnTo>
                    <a:pt x="9303" y="8255"/>
                  </a:lnTo>
                  <a:lnTo>
                    <a:pt x="9820" y="9452"/>
                  </a:lnTo>
                  <a:lnTo>
                    <a:pt x="12401" y="11335"/>
                  </a:lnTo>
                  <a:lnTo>
                    <a:pt x="17053" y="13473"/>
                  </a:lnTo>
                  <a:lnTo>
                    <a:pt x="18293" y="14457"/>
                  </a:lnTo>
                  <a:lnTo>
                    <a:pt x="17776" y="15441"/>
                  </a:lnTo>
                  <a:lnTo>
                    <a:pt x="16019" y="16168"/>
                  </a:lnTo>
                  <a:lnTo>
                    <a:pt x="13435" y="16681"/>
                  </a:lnTo>
                  <a:lnTo>
                    <a:pt x="10026" y="16339"/>
                  </a:lnTo>
                  <a:lnTo>
                    <a:pt x="5375" y="15740"/>
                  </a:lnTo>
                  <a:lnTo>
                    <a:pt x="2999" y="15441"/>
                  </a:lnTo>
                  <a:lnTo>
                    <a:pt x="0" y="15398"/>
                  </a:lnTo>
                  <a:lnTo>
                    <a:pt x="2689" y="16254"/>
                  </a:lnTo>
                  <a:lnTo>
                    <a:pt x="4652" y="17964"/>
                  </a:lnTo>
                  <a:lnTo>
                    <a:pt x="7854" y="18563"/>
                  </a:lnTo>
                  <a:lnTo>
                    <a:pt x="10438" y="18691"/>
                  </a:lnTo>
                  <a:lnTo>
                    <a:pt x="8992" y="20488"/>
                  </a:lnTo>
                  <a:lnTo>
                    <a:pt x="7337" y="21172"/>
                  </a:lnTo>
                  <a:lnTo>
                    <a:pt x="9509" y="21600"/>
                  </a:lnTo>
                  <a:lnTo>
                    <a:pt x="12401" y="20274"/>
                  </a:lnTo>
                  <a:lnTo>
                    <a:pt x="14158" y="18478"/>
                  </a:lnTo>
                  <a:lnTo>
                    <a:pt x="14367" y="17579"/>
                  </a:lnTo>
                  <a:lnTo>
                    <a:pt x="17053" y="17366"/>
                  </a:lnTo>
                  <a:lnTo>
                    <a:pt x="19431" y="16681"/>
                  </a:lnTo>
                  <a:lnTo>
                    <a:pt x="21394" y="15441"/>
                  </a:lnTo>
                  <a:lnTo>
                    <a:pt x="21600" y="13858"/>
                  </a:lnTo>
                  <a:lnTo>
                    <a:pt x="20154" y="12874"/>
                  </a:lnTo>
                  <a:lnTo>
                    <a:pt x="16742" y="11891"/>
                  </a:lnTo>
                  <a:lnTo>
                    <a:pt x="14158" y="10565"/>
                  </a:lnTo>
                  <a:lnTo>
                    <a:pt x="13127" y="9282"/>
                  </a:lnTo>
                  <a:lnTo>
                    <a:pt x="14367" y="8340"/>
                  </a:lnTo>
                  <a:lnTo>
                    <a:pt x="14675" y="6972"/>
                  </a:lnTo>
                  <a:lnTo>
                    <a:pt x="13850" y="6159"/>
                  </a:lnTo>
                  <a:lnTo>
                    <a:pt x="11885" y="5946"/>
                  </a:lnTo>
                  <a:lnTo>
                    <a:pt x="11885" y="3850"/>
                  </a:lnTo>
                  <a:lnTo>
                    <a:pt x="11472" y="1925"/>
                  </a:lnTo>
                  <a:lnTo>
                    <a:pt x="11266" y="727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718460" y="607769"/>
              <a:ext cx="74037" cy="9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8" y="0"/>
                  </a:moveTo>
                  <a:lnTo>
                    <a:pt x="2728" y="5154"/>
                  </a:lnTo>
                  <a:lnTo>
                    <a:pt x="0" y="12486"/>
                  </a:lnTo>
                  <a:lnTo>
                    <a:pt x="3182" y="21006"/>
                  </a:lnTo>
                  <a:lnTo>
                    <a:pt x="10458" y="21600"/>
                  </a:lnTo>
                  <a:lnTo>
                    <a:pt x="11366" y="18628"/>
                  </a:lnTo>
                  <a:lnTo>
                    <a:pt x="18872" y="18232"/>
                  </a:lnTo>
                  <a:lnTo>
                    <a:pt x="21146" y="13476"/>
                  </a:lnTo>
                  <a:lnTo>
                    <a:pt x="21600" y="6540"/>
                  </a:lnTo>
                  <a:lnTo>
                    <a:pt x="17281" y="4162"/>
                  </a:lnTo>
                  <a:lnTo>
                    <a:pt x="16368" y="12090"/>
                  </a:lnTo>
                  <a:lnTo>
                    <a:pt x="14099" y="14864"/>
                  </a:lnTo>
                  <a:lnTo>
                    <a:pt x="9321" y="13476"/>
                  </a:lnTo>
                  <a:lnTo>
                    <a:pt x="9097" y="8324"/>
                  </a:lnTo>
                  <a:lnTo>
                    <a:pt x="11366" y="3172"/>
                  </a:lnTo>
                  <a:lnTo>
                    <a:pt x="13640" y="1784"/>
                  </a:lnTo>
                  <a:lnTo>
                    <a:pt x="1045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685724" y="936018"/>
              <a:ext cx="110670" cy="76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364" y="0"/>
                  </a:lnTo>
                  <a:lnTo>
                    <a:pt x="9129" y="3599"/>
                  </a:lnTo>
                  <a:lnTo>
                    <a:pt x="3500" y="8639"/>
                  </a:lnTo>
                  <a:lnTo>
                    <a:pt x="0" y="12481"/>
                  </a:lnTo>
                  <a:lnTo>
                    <a:pt x="2739" y="17519"/>
                  </a:lnTo>
                  <a:lnTo>
                    <a:pt x="6693" y="21600"/>
                  </a:lnTo>
                  <a:lnTo>
                    <a:pt x="10954" y="19919"/>
                  </a:lnTo>
                  <a:lnTo>
                    <a:pt x="12475" y="13680"/>
                  </a:lnTo>
                  <a:lnTo>
                    <a:pt x="12928" y="9601"/>
                  </a:lnTo>
                  <a:lnTo>
                    <a:pt x="17950" y="456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467516" y="984744"/>
              <a:ext cx="321083" cy="15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89" y="0"/>
                  </a:moveTo>
                  <a:lnTo>
                    <a:pt x="20133" y="4297"/>
                  </a:lnTo>
                  <a:lnTo>
                    <a:pt x="19031" y="8710"/>
                  </a:lnTo>
                  <a:lnTo>
                    <a:pt x="17720" y="9523"/>
                  </a:lnTo>
                  <a:lnTo>
                    <a:pt x="16148" y="9523"/>
                  </a:lnTo>
                  <a:lnTo>
                    <a:pt x="14417" y="7897"/>
                  </a:lnTo>
                  <a:lnTo>
                    <a:pt x="13421" y="5110"/>
                  </a:lnTo>
                  <a:lnTo>
                    <a:pt x="12059" y="4065"/>
                  </a:lnTo>
                  <a:lnTo>
                    <a:pt x="12792" y="8710"/>
                  </a:lnTo>
                  <a:lnTo>
                    <a:pt x="14155" y="10567"/>
                  </a:lnTo>
                  <a:lnTo>
                    <a:pt x="15624" y="11729"/>
                  </a:lnTo>
                  <a:lnTo>
                    <a:pt x="12426" y="14981"/>
                  </a:lnTo>
                  <a:lnTo>
                    <a:pt x="10223" y="16375"/>
                  </a:lnTo>
                  <a:lnTo>
                    <a:pt x="8021" y="15794"/>
                  </a:lnTo>
                  <a:lnTo>
                    <a:pt x="5661" y="13704"/>
                  </a:lnTo>
                  <a:lnTo>
                    <a:pt x="3303" y="9291"/>
                  </a:lnTo>
                  <a:lnTo>
                    <a:pt x="838" y="4297"/>
                  </a:lnTo>
                  <a:lnTo>
                    <a:pt x="0" y="2671"/>
                  </a:lnTo>
                  <a:lnTo>
                    <a:pt x="996" y="9291"/>
                  </a:lnTo>
                  <a:lnTo>
                    <a:pt x="3460" y="14400"/>
                  </a:lnTo>
                  <a:lnTo>
                    <a:pt x="6763" y="18813"/>
                  </a:lnTo>
                  <a:lnTo>
                    <a:pt x="9122" y="21252"/>
                  </a:lnTo>
                  <a:lnTo>
                    <a:pt x="10328" y="21600"/>
                  </a:lnTo>
                  <a:lnTo>
                    <a:pt x="11848" y="20206"/>
                  </a:lnTo>
                  <a:lnTo>
                    <a:pt x="15151" y="15794"/>
                  </a:lnTo>
                  <a:lnTo>
                    <a:pt x="16253" y="14168"/>
                  </a:lnTo>
                  <a:lnTo>
                    <a:pt x="16882" y="11497"/>
                  </a:lnTo>
                  <a:lnTo>
                    <a:pt x="18717" y="12310"/>
                  </a:lnTo>
                  <a:lnTo>
                    <a:pt x="20656" y="10103"/>
                  </a:lnTo>
                  <a:lnTo>
                    <a:pt x="21600" y="6852"/>
                  </a:lnTo>
                  <a:lnTo>
                    <a:pt x="21600" y="3483"/>
                  </a:lnTo>
                  <a:lnTo>
                    <a:pt x="21233" y="580"/>
                  </a:lnTo>
                  <a:lnTo>
                    <a:pt x="2028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93578" y="521437"/>
              <a:ext cx="88052" cy="7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1" y="2137"/>
                  </a:moveTo>
                  <a:lnTo>
                    <a:pt x="13569" y="0"/>
                  </a:lnTo>
                  <a:lnTo>
                    <a:pt x="6307" y="2611"/>
                  </a:lnTo>
                  <a:lnTo>
                    <a:pt x="2294" y="6645"/>
                  </a:lnTo>
                  <a:lnTo>
                    <a:pt x="0" y="11630"/>
                  </a:lnTo>
                  <a:lnTo>
                    <a:pt x="951" y="16615"/>
                  </a:lnTo>
                  <a:lnTo>
                    <a:pt x="4588" y="19937"/>
                  </a:lnTo>
                  <a:lnTo>
                    <a:pt x="10513" y="21600"/>
                  </a:lnTo>
                  <a:lnTo>
                    <a:pt x="15293" y="19937"/>
                  </a:lnTo>
                  <a:lnTo>
                    <a:pt x="19881" y="16141"/>
                  </a:lnTo>
                  <a:lnTo>
                    <a:pt x="21600" y="11630"/>
                  </a:lnTo>
                  <a:lnTo>
                    <a:pt x="17587" y="6645"/>
                  </a:lnTo>
                  <a:lnTo>
                    <a:pt x="13000" y="6171"/>
                  </a:lnTo>
                  <a:lnTo>
                    <a:pt x="6881" y="8782"/>
                  </a:lnTo>
                  <a:lnTo>
                    <a:pt x="4206" y="12341"/>
                  </a:lnTo>
                  <a:lnTo>
                    <a:pt x="3631" y="8782"/>
                  </a:lnTo>
                  <a:lnTo>
                    <a:pt x="9938" y="3797"/>
                  </a:lnTo>
                  <a:lnTo>
                    <a:pt x="13569" y="3322"/>
                  </a:lnTo>
                  <a:lnTo>
                    <a:pt x="17587" y="3797"/>
                  </a:lnTo>
                  <a:lnTo>
                    <a:pt x="19881" y="21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101905" y="328248"/>
              <a:ext cx="244705" cy="15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4" y="0"/>
                  </a:moveTo>
                  <a:lnTo>
                    <a:pt x="3371" y="17065"/>
                  </a:lnTo>
                  <a:lnTo>
                    <a:pt x="5640" y="18259"/>
                  </a:lnTo>
                  <a:lnTo>
                    <a:pt x="1925" y="18855"/>
                  </a:lnTo>
                  <a:lnTo>
                    <a:pt x="0" y="21362"/>
                  </a:lnTo>
                  <a:lnTo>
                    <a:pt x="5847" y="21600"/>
                  </a:lnTo>
                  <a:lnTo>
                    <a:pt x="8804" y="18497"/>
                  </a:lnTo>
                  <a:lnTo>
                    <a:pt x="6879" y="16231"/>
                  </a:lnTo>
                  <a:lnTo>
                    <a:pt x="10731" y="16589"/>
                  </a:lnTo>
                  <a:lnTo>
                    <a:pt x="19812" y="8473"/>
                  </a:lnTo>
                  <a:lnTo>
                    <a:pt x="18849" y="6445"/>
                  </a:lnTo>
                  <a:lnTo>
                    <a:pt x="21600" y="7041"/>
                  </a:lnTo>
                  <a:lnTo>
                    <a:pt x="21600" y="5847"/>
                  </a:lnTo>
                  <a:lnTo>
                    <a:pt x="16372" y="240"/>
                  </a:lnTo>
                  <a:lnTo>
                    <a:pt x="1513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050468" y="32491"/>
              <a:ext cx="220551" cy="213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3" y="1641"/>
                  </a:moveTo>
                  <a:lnTo>
                    <a:pt x="0" y="9591"/>
                  </a:lnTo>
                  <a:lnTo>
                    <a:pt x="1450" y="9591"/>
                  </a:lnTo>
                  <a:lnTo>
                    <a:pt x="3968" y="7344"/>
                  </a:lnTo>
                  <a:lnTo>
                    <a:pt x="8242" y="6307"/>
                  </a:lnTo>
                  <a:lnTo>
                    <a:pt x="12211" y="6307"/>
                  </a:lnTo>
                  <a:lnTo>
                    <a:pt x="13890" y="7344"/>
                  </a:lnTo>
                  <a:lnTo>
                    <a:pt x="13279" y="9159"/>
                  </a:lnTo>
                  <a:lnTo>
                    <a:pt x="10991" y="10368"/>
                  </a:lnTo>
                  <a:lnTo>
                    <a:pt x="7937" y="12442"/>
                  </a:lnTo>
                  <a:lnTo>
                    <a:pt x="4656" y="13652"/>
                  </a:lnTo>
                  <a:lnTo>
                    <a:pt x="5419" y="14861"/>
                  </a:lnTo>
                  <a:lnTo>
                    <a:pt x="2136" y="14861"/>
                  </a:lnTo>
                  <a:lnTo>
                    <a:pt x="382" y="19526"/>
                  </a:lnTo>
                  <a:lnTo>
                    <a:pt x="6106" y="19786"/>
                  </a:lnTo>
                  <a:lnTo>
                    <a:pt x="4349" y="21600"/>
                  </a:lnTo>
                  <a:lnTo>
                    <a:pt x="10227" y="19181"/>
                  </a:lnTo>
                  <a:lnTo>
                    <a:pt x="9159" y="17454"/>
                  </a:lnTo>
                  <a:lnTo>
                    <a:pt x="15876" y="15725"/>
                  </a:lnTo>
                  <a:lnTo>
                    <a:pt x="20225" y="13393"/>
                  </a:lnTo>
                  <a:lnTo>
                    <a:pt x="21448" y="10800"/>
                  </a:lnTo>
                  <a:lnTo>
                    <a:pt x="21600" y="7948"/>
                  </a:lnTo>
                  <a:lnTo>
                    <a:pt x="20532" y="4665"/>
                  </a:lnTo>
                  <a:lnTo>
                    <a:pt x="18546" y="2505"/>
                  </a:lnTo>
                  <a:lnTo>
                    <a:pt x="16258" y="1209"/>
                  </a:lnTo>
                  <a:lnTo>
                    <a:pt x="19157" y="4493"/>
                  </a:lnTo>
                  <a:lnTo>
                    <a:pt x="15188" y="2074"/>
                  </a:lnTo>
                  <a:lnTo>
                    <a:pt x="14502" y="604"/>
                  </a:lnTo>
                  <a:lnTo>
                    <a:pt x="10075" y="0"/>
                  </a:lnTo>
                  <a:lnTo>
                    <a:pt x="6106" y="432"/>
                  </a:lnTo>
                  <a:lnTo>
                    <a:pt x="3052" y="1037"/>
                  </a:lnTo>
                  <a:lnTo>
                    <a:pt x="763" y="16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990448" y="265847"/>
              <a:ext cx="87284" cy="6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6" y="1481"/>
                  </a:moveTo>
                  <a:lnTo>
                    <a:pt x="13114" y="0"/>
                  </a:lnTo>
                  <a:lnTo>
                    <a:pt x="5402" y="2073"/>
                  </a:lnTo>
                  <a:lnTo>
                    <a:pt x="775" y="7696"/>
                  </a:lnTo>
                  <a:lnTo>
                    <a:pt x="0" y="14798"/>
                  </a:lnTo>
                  <a:lnTo>
                    <a:pt x="3088" y="20122"/>
                  </a:lnTo>
                  <a:lnTo>
                    <a:pt x="7716" y="21600"/>
                  </a:lnTo>
                  <a:lnTo>
                    <a:pt x="14853" y="21009"/>
                  </a:lnTo>
                  <a:lnTo>
                    <a:pt x="20251" y="16867"/>
                  </a:lnTo>
                  <a:lnTo>
                    <a:pt x="21600" y="10357"/>
                  </a:lnTo>
                  <a:lnTo>
                    <a:pt x="17167" y="6215"/>
                  </a:lnTo>
                  <a:lnTo>
                    <a:pt x="11765" y="6215"/>
                  </a:lnTo>
                  <a:lnTo>
                    <a:pt x="5402" y="9174"/>
                  </a:lnTo>
                  <a:lnTo>
                    <a:pt x="10800" y="4145"/>
                  </a:lnTo>
                  <a:lnTo>
                    <a:pt x="15818" y="2960"/>
                  </a:lnTo>
                  <a:lnTo>
                    <a:pt x="20830" y="2960"/>
                  </a:lnTo>
                  <a:lnTo>
                    <a:pt x="18516" y="14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478422" y="521437"/>
              <a:ext cx="82619" cy="16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022" y="5974"/>
                  </a:lnTo>
                  <a:lnTo>
                    <a:pt x="5296" y="10800"/>
                  </a:lnTo>
                  <a:lnTo>
                    <a:pt x="3464" y="14246"/>
                  </a:lnTo>
                  <a:lnTo>
                    <a:pt x="3870" y="18382"/>
                  </a:lnTo>
                  <a:lnTo>
                    <a:pt x="8152" y="21600"/>
                  </a:lnTo>
                  <a:lnTo>
                    <a:pt x="4277" y="21370"/>
                  </a:lnTo>
                  <a:lnTo>
                    <a:pt x="407" y="18038"/>
                  </a:lnTo>
                  <a:lnTo>
                    <a:pt x="0" y="14017"/>
                  </a:lnTo>
                  <a:lnTo>
                    <a:pt x="2851" y="9421"/>
                  </a:lnTo>
                  <a:lnTo>
                    <a:pt x="9171" y="505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79977" y="499214"/>
              <a:ext cx="40532" cy="6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949" y="10081"/>
                  </a:lnTo>
                  <a:lnTo>
                    <a:pt x="3325" y="21600"/>
                  </a:lnTo>
                  <a:lnTo>
                    <a:pt x="0" y="18144"/>
                  </a:lnTo>
                  <a:lnTo>
                    <a:pt x="7889" y="9505"/>
                  </a:lnTo>
                  <a:lnTo>
                    <a:pt x="15788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79682" y="447071"/>
              <a:ext cx="296162" cy="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81" y="9140"/>
                  </a:moveTo>
                  <a:lnTo>
                    <a:pt x="17564" y="0"/>
                  </a:lnTo>
                  <a:lnTo>
                    <a:pt x="18928" y="5820"/>
                  </a:lnTo>
                  <a:lnTo>
                    <a:pt x="21600" y="7480"/>
                  </a:lnTo>
                  <a:lnTo>
                    <a:pt x="19724" y="15780"/>
                  </a:lnTo>
                  <a:lnTo>
                    <a:pt x="13585" y="21600"/>
                  </a:lnTo>
                  <a:lnTo>
                    <a:pt x="6878" y="21600"/>
                  </a:lnTo>
                  <a:lnTo>
                    <a:pt x="0" y="15780"/>
                  </a:lnTo>
                  <a:lnTo>
                    <a:pt x="3581" y="91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331906" y="505201"/>
              <a:ext cx="126261" cy="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1" y="0"/>
                  </a:moveTo>
                  <a:lnTo>
                    <a:pt x="12932" y="5140"/>
                  </a:lnTo>
                  <a:lnTo>
                    <a:pt x="21600" y="5140"/>
                  </a:lnTo>
                  <a:lnTo>
                    <a:pt x="19731" y="16460"/>
                  </a:lnTo>
                  <a:lnTo>
                    <a:pt x="9732" y="21600"/>
                  </a:lnTo>
                  <a:lnTo>
                    <a:pt x="0" y="1440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985096" y="157292"/>
              <a:ext cx="405256" cy="20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22"/>
                  </a:moveTo>
                  <a:lnTo>
                    <a:pt x="21144" y="15174"/>
                  </a:lnTo>
                  <a:lnTo>
                    <a:pt x="20354" y="12585"/>
                  </a:lnTo>
                  <a:lnTo>
                    <a:pt x="20728" y="11960"/>
                  </a:lnTo>
                  <a:lnTo>
                    <a:pt x="18318" y="5445"/>
                  </a:lnTo>
                  <a:lnTo>
                    <a:pt x="16200" y="2321"/>
                  </a:lnTo>
                  <a:lnTo>
                    <a:pt x="14164" y="624"/>
                  </a:lnTo>
                  <a:lnTo>
                    <a:pt x="12213" y="0"/>
                  </a:lnTo>
                  <a:lnTo>
                    <a:pt x="9762" y="446"/>
                  </a:lnTo>
                  <a:lnTo>
                    <a:pt x="6438" y="2321"/>
                  </a:lnTo>
                  <a:lnTo>
                    <a:pt x="3115" y="6962"/>
                  </a:lnTo>
                  <a:lnTo>
                    <a:pt x="1454" y="11157"/>
                  </a:lnTo>
                  <a:lnTo>
                    <a:pt x="0" y="16155"/>
                  </a:lnTo>
                  <a:lnTo>
                    <a:pt x="291" y="18476"/>
                  </a:lnTo>
                  <a:lnTo>
                    <a:pt x="1163" y="17226"/>
                  </a:lnTo>
                  <a:lnTo>
                    <a:pt x="2949" y="10711"/>
                  </a:lnTo>
                  <a:lnTo>
                    <a:pt x="6438" y="5266"/>
                  </a:lnTo>
                  <a:lnTo>
                    <a:pt x="9970" y="2499"/>
                  </a:lnTo>
                  <a:lnTo>
                    <a:pt x="12296" y="1695"/>
                  </a:lnTo>
                  <a:lnTo>
                    <a:pt x="14248" y="2142"/>
                  </a:lnTo>
                  <a:lnTo>
                    <a:pt x="12379" y="2946"/>
                  </a:lnTo>
                  <a:lnTo>
                    <a:pt x="15536" y="4999"/>
                  </a:lnTo>
                  <a:lnTo>
                    <a:pt x="17904" y="9015"/>
                  </a:lnTo>
                  <a:lnTo>
                    <a:pt x="19482" y="13657"/>
                  </a:lnTo>
                  <a:lnTo>
                    <a:pt x="20936" y="18922"/>
                  </a:lnTo>
                  <a:lnTo>
                    <a:pt x="21434" y="21600"/>
                  </a:lnTo>
                  <a:lnTo>
                    <a:pt x="21600" y="189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352162" y="205164"/>
              <a:ext cx="49883" cy="7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829" y="9626"/>
                  </a:lnTo>
                  <a:lnTo>
                    <a:pt x="21600" y="21600"/>
                  </a:lnTo>
                  <a:lnTo>
                    <a:pt x="21600" y="13851"/>
                  </a:lnTo>
                  <a:lnTo>
                    <a:pt x="11141" y="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964840" y="193189"/>
              <a:ext cx="86497" cy="10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45" y="6412"/>
                  </a:lnTo>
                  <a:lnTo>
                    <a:pt x="4670" y="15188"/>
                  </a:lnTo>
                  <a:lnTo>
                    <a:pt x="0" y="21600"/>
                  </a:lnTo>
                  <a:lnTo>
                    <a:pt x="580" y="16031"/>
                  </a:lnTo>
                  <a:lnTo>
                    <a:pt x="6420" y="8437"/>
                  </a:lnTo>
                  <a:lnTo>
                    <a:pt x="13813" y="23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900923" y="255589"/>
              <a:ext cx="20257" cy="3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21"/>
                  </a:moveTo>
                  <a:lnTo>
                    <a:pt x="4156" y="21600"/>
                  </a:lnTo>
                  <a:lnTo>
                    <a:pt x="0" y="15661"/>
                  </a:lnTo>
                  <a:lnTo>
                    <a:pt x="8313" y="0"/>
                  </a:lnTo>
                  <a:lnTo>
                    <a:pt x="21600" y="432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990549" y="302608"/>
              <a:ext cx="247047" cy="29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216" y="3921"/>
                  </a:lnTo>
                  <a:lnTo>
                    <a:pt x="15060" y="7283"/>
                  </a:lnTo>
                  <a:lnTo>
                    <a:pt x="11380" y="9026"/>
                  </a:lnTo>
                  <a:lnTo>
                    <a:pt x="8041" y="10333"/>
                  </a:lnTo>
                  <a:lnTo>
                    <a:pt x="5110" y="12574"/>
                  </a:lnTo>
                  <a:lnTo>
                    <a:pt x="2862" y="14877"/>
                  </a:lnTo>
                  <a:lnTo>
                    <a:pt x="1158" y="18114"/>
                  </a:lnTo>
                  <a:lnTo>
                    <a:pt x="477" y="21600"/>
                  </a:lnTo>
                  <a:lnTo>
                    <a:pt x="0" y="19297"/>
                  </a:lnTo>
                  <a:lnTo>
                    <a:pt x="818" y="15935"/>
                  </a:lnTo>
                  <a:lnTo>
                    <a:pt x="2862" y="12823"/>
                  </a:lnTo>
                  <a:lnTo>
                    <a:pt x="5315" y="11205"/>
                  </a:lnTo>
                  <a:lnTo>
                    <a:pt x="10698" y="8155"/>
                  </a:lnTo>
                  <a:lnTo>
                    <a:pt x="14378" y="6723"/>
                  </a:lnTo>
                  <a:lnTo>
                    <a:pt x="17579" y="4482"/>
                  </a:lnTo>
                  <a:lnTo>
                    <a:pt x="19829" y="17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964840" y="329966"/>
              <a:ext cx="173780" cy="253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3"/>
                  </a:moveTo>
                  <a:lnTo>
                    <a:pt x="18696" y="4290"/>
                  </a:lnTo>
                  <a:lnTo>
                    <a:pt x="14336" y="7709"/>
                  </a:lnTo>
                  <a:lnTo>
                    <a:pt x="9104" y="9964"/>
                  </a:lnTo>
                  <a:lnTo>
                    <a:pt x="4842" y="13018"/>
                  </a:lnTo>
                  <a:lnTo>
                    <a:pt x="2518" y="17673"/>
                  </a:lnTo>
                  <a:lnTo>
                    <a:pt x="1647" y="21600"/>
                  </a:lnTo>
                  <a:lnTo>
                    <a:pt x="0" y="18982"/>
                  </a:lnTo>
                  <a:lnTo>
                    <a:pt x="1647" y="14763"/>
                  </a:lnTo>
                  <a:lnTo>
                    <a:pt x="5035" y="10764"/>
                  </a:lnTo>
                  <a:lnTo>
                    <a:pt x="10073" y="7563"/>
                  </a:lnTo>
                  <a:lnTo>
                    <a:pt x="14336" y="5163"/>
                  </a:lnTo>
                  <a:lnTo>
                    <a:pt x="18015" y="2909"/>
                  </a:lnTo>
                  <a:lnTo>
                    <a:pt x="20051" y="0"/>
                  </a:lnTo>
                  <a:lnTo>
                    <a:pt x="21600" y="3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058344" y="494944"/>
              <a:ext cx="98977" cy="12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2"/>
                  </a:moveTo>
                  <a:lnTo>
                    <a:pt x="13949" y="6007"/>
                  </a:lnTo>
                  <a:lnTo>
                    <a:pt x="11225" y="10729"/>
                  </a:lnTo>
                  <a:lnTo>
                    <a:pt x="8334" y="16450"/>
                  </a:lnTo>
                  <a:lnTo>
                    <a:pt x="4425" y="17165"/>
                  </a:lnTo>
                  <a:lnTo>
                    <a:pt x="3235" y="21171"/>
                  </a:lnTo>
                  <a:lnTo>
                    <a:pt x="0" y="21600"/>
                  </a:lnTo>
                  <a:lnTo>
                    <a:pt x="1701" y="17165"/>
                  </a:lnTo>
                  <a:lnTo>
                    <a:pt x="4425" y="10729"/>
                  </a:lnTo>
                  <a:lnTo>
                    <a:pt x="9528" y="5150"/>
                  </a:lnTo>
                  <a:lnTo>
                    <a:pt x="14460" y="2002"/>
                  </a:lnTo>
                  <a:lnTo>
                    <a:pt x="18030" y="0"/>
                  </a:lnTo>
                  <a:lnTo>
                    <a:pt x="21600" y="2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22792" y="496652"/>
              <a:ext cx="78722" cy="11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887"/>
                  </a:lnTo>
                  <a:lnTo>
                    <a:pt x="6627" y="7094"/>
                  </a:lnTo>
                  <a:lnTo>
                    <a:pt x="12618" y="11982"/>
                  </a:lnTo>
                  <a:lnTo>
                    <a:pt x="17749" y="16711"/>
                  </a:lnTo>
                  <a:lnTo>
                    <a:pt x="20104" y="21600"/>
                  </a:lnTo>
                  <a:lnTo>
                    <a:pt x="21600" y="17816"/>
                  </a:lnTo>
                  <a:lnTo>
                    <a:pt x="19672" y="10878"/>
                  </a:lnTo>
                  <a:lnTo>
                    <a:pt x="14756" y="5676"/>
                  </a:lnTo>
                  <a:lnTo>
                    <a:pt x="8129" y="2365"/>
                  </a:lnTo>
                  <a:lnTo>
                    <a:pt x="5131" y="2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102005" y="649664"/>
              <a:ext cx="64686" cy="8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0" y="2158"/>
                  </a:moveTo>
                  <a:lnTo>
                    <a:pt x="11188" y="0"/>
                  </a:lnTo>
                  <a:lnTo>
                    <a:pt x="6764" y="1079"/>
                  </a:lnTo>
                  <a:lnTo>
                    <a:pt x="2596" y="5184"/>
                  </a:lnTo>
                  <a:lnTo>
                    <a:pt x="0" y="10800"/>
                  </a:lnTo>
                  <a:lnTo>
                    <a:pt x="1295" y="15768"/>
                  </a:lnTo>
                  <a:lnTo>
                    <a:pt x="4424" y="19655"/>
                  </a:lnTo>
                  <a:lnTo>
                    <a:pt x="10406" y="21600"/>
                  </a:lnTo>
                  <a:lnTo>
                    <a:pt x="16650" y="20303"/>
                  </a:lnTo>
                  <a:lnTo>
                    <a:pt x="20298" y="15984"/>
                  </a:lnTo>
                  <a:lnTo>
                    <a:pt x="21600" y="10150"/>
                  </a:lnTo>
                  <a:lnTo>
                    <a:pt x="20818" y="5616"/>
                  </a:lnTo>
                  <a:lnTo>
                    <a:pt x="17695" y="12742"/>
                  </a:lnTo>
                  <a:lnTo>
                    <a:pt x="11707" y="15768"/>
                  </a:lnTo>
                  <a:lnTo>
                    <a:pt x="7546" y="13824"/>
                  </a:lnTo>
                  <a:lnTo>
                    <a:pt x="6764" y="9719"/>
                  </a:lnTo>
                  <a:lnTo>
                    <a:pt x="9886" y="5616"/>
                  </a:lnTo>
                  <a:lnTo>
                    <a:pt x="13528" y="3671"/>
                  </a:lnTo>
                  <a:lnTo>
                    <a:pt x="16650" y="21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190056" y="655642"/>
              <a:ext cx="69371" cy="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6" y="696"/>
                  </a:moveTo>
                  <a:lnTo>
                    <a:pt x="7527" y="0"/>
                  </a:lnTo>
                  <a:lnTo>
                    <a:pt x="2911" y="3251"/>
                  </a:lnTo>
                  <a:lnTo>
                    <a:pt x="0" y="10220"/>
                  </a:lnTo>
                  <a:lnTo>
                    <a:pt x="1214" y="16954"/>
                  </a:lnTo>
                  <a:lnTo>
                    <a:pt x="4615" y="19509"/>
                  </a:lnTo>
                  <a:lnTo>
                    <a:pt x="9225" y="21600"/>
                  </a:lnTo>
                  <a:lnTo>
                    <a:pt x="16500" y="21600"/>
                  </a:lnTo>
                  <a:lnTo>
                    <a:pt x="20632" y="18581"/>
                  </a:lnTo>
                  <a:lnTo>
                    <a:pt x="21600" y="12076"/>
                  </a:lnTo>
                  <a:lnTo>
                    <a:pt x="19418" y="6737"/>
                  </a:lnTo>
                  <a:lnTo>
                    <a:pt x="16016" y="4878"/>
                  </a:lnTo>
                  <a:lnTo>
                    <a:pt x="14318" y="12076"/>
                  </a:lnTo>
                  <a:lnTo>
                    <a:pt x="10923" y="15562"/>
                  </a:lnTo>
                  <a:lnTo>
                    <a:pt x="6798" y="14863"/>
                  </a:lnTo>
                  <a:lnTo>
                    <a:pt x="5823" y="9988"/>
                  </a:lnTo>
                  <a:lnTo>
                    <a:pt x="7527" y="6038"/>
                  </a:lnTo>
                  <a:lnTo>
                    <a:pt x="10193" y="3950"/>
                  </a:lnTo>
                  <a:lnTo>
                    <a:pt x="12136" y="6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1074722" y="847977"/>
              <a:ext cx="199508" cy="9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37"/>
                  </a:moveTo>
                  <a:lnTo>
                    <a:pt x="1603" y="0"/>
                  </a:lnTo>
                  <a:lnTo>
                    <a:pt x="3966" y="382"/>
                  </a:lnTo>
                  <a:lnTo>
                    <a:pt x="5737" y="5925"/>
                  </a:lnTo>
                  <a:lnTo>
                    <a:pt x="7508" y="9940"/>
                  </a:lnTo>
                  <a:lnTo>
                    <a:pt x="9535" y="10321"/>
                  </a:lnTo>
                  <a:lnTo>
                    <a:pt x="12487" y="8985"/>
                  </a:lnTo>
                  <a:lnTo>
                    <a:pt x="14512" y="5925"/>
                  </a:lnTo>
                  <a:lnTo>
                    <a:pt x="17634" y="1719"/>
                  </a:lnTo>
                  <a:lnTo>
                    <a:pt x="19407" y="0"/>
                  </a:lnTo>
                  <a:lnTo>
                    <a:pt x="21600" y="1337"/>
                  </a:lnTo>
                  <a:lnTo>
                    <a:pt x="20251" y="4013"/>
                  </a:lnTo>
                  <a:lnTo>
                    <a:pt x="18817" y="10321"/>
                  </a:lnTo>
                  <a:lnTo>
                    <a:pt x="14260" y="19688"/>
                  </a:lnTo>
                  <a:lnTo>
                    <a:pt x="12065" y="21027"/>
                  </a:lnTo>
                  <a:lnTo>
                    <a:pt x="10125" y="21600"/>
                  </a:lnTo>
                  <a:lnTo>
                    <a:pt x="8101" y="19688"/>
                  </a:lnTo>
                  <a:lnTo>
                    <a:pt x="6750" y="17012"/>
                  </a:lnTo>
                  <a:lnTo>
                    <a:pt x="2193" y="4588"/>
                  </a:lnTo>
                  <a:lnTo>
                    <a:pt x="1012" y="3058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124604" y="1000990"/>
              <a:ext cx="67008" cy="5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9" y="8852"/>
                  </a:moveTo>
                  <a:lnTo>
                    <a:pt x="10546" y="3184"/>
                  </a:lnTo>
                  <a:lnTo>
                    <a:pt x="17583" y="0"/>
                  </a:lnTo>
                  <a:lnTo>
                    <a:pt x="20597" y="3891"/>
                  </a:lnTo>
                  <a:lnTo>
                    <a:pt x="21600" y="10621"/>
                  </a:lnTo>
                  <a:lnTo>
                    <a:pt x="17583" y="8141"/>
                  </a:lnTo>
                  <a:lnTo>
                    <a:pt x="12812" y="10621"/>
                  </a:lnTo>
                  <a:lnTo>
                    <a:pt x="12812" y="14870"/>
                  </a:lnTo>
                  <a:lnTo>
                    <a:pt x="15324" y="18412"/>
                  </a:lnTo>
                  <a:lnTo>
                    <a:pt x="10546" y="21600"/>
                  </a:lnTo>
                  <a:lnTo>
                    <a:pt x="2760" y="20535"/>
                  </a:lnTo>
                  <a:lnTo>
                    <a:pt x="0" y="17351"/>
                  </a:lnTo>
                  <a:lnTo>
                    <a:pt x="2259" y="88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81788" y="573580"/>
              <a:ext cx="23367" cy="18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78" y="5298"/>
                  </a:lnTo>
                  <a:lnTo>
                    <a:pt x="6478" y="11207"/>
                  </a:lnTo>
                  <a:lnTo>
                    <a:pt x="5041" y="17524"/>
                  </a:lnTo>
                  <a:lnTo>
                    <a:pt x="2875" y="21600"/>
                  </a:lnTo>
                  <a:lnTo>
                    <a:pt x="15122" y="18339"/>
                  </a:lnTo>
                  <a:lnTo>
                    <a:pt x="20162" y="11717"/>
                  </a:lnTo>
                  <a:lnTo>
                    <a:pt x="21600" y="5298"/>
                  </a:lnTo>
                  <a:lnTo>
                    <a:pt x="15122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455036" y="716335"/>
              <a:ext cx="17934" cy="4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0"/>
                  </a:moveTo>
                  <a:lnTo>
                    <a:pt x="0" y="21600"/>
                  </a:lnTo>
                  <a:lnTo>
                    <a:pt x="13135" y="15248"/>
                  </a:lnTo>
                  <a:lnTo>
                    <a:pt x="21600" y="381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319426" y="777881"/>
              <a:ext cx="338248" cy="5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65"/>
                  </a:moveTo>
                  <a:lnTo>
                    <a:pt x="6769" y="16691"/>
                  </a:lnTo>
                  <a:lnTo>
                    <a:pt x="12493" y="12110"/>
                  </a:lnTo>
                  <a:lnTo>
                    <a:pt x="17071" y="6220"/>
                  </a:lnTo>
                  <a:lnTo>
                    <a:pt x="20554" y="0"/>
                  </a:lnTo>
                  <a:lnTo>
                    <a:pt x="21600" y="3601"/>
                  </a:lnTo>
                  <a:lnTo>
                    <a:pt x="20704" y="7528"/>
                  </a:lnTo>
                  <a:lnTo>
                    <a:pt x="15429" y="12110"/>
                  </a:lnTo>
                  <a:lnTo>
                    <a:pt x="9556" y="18330"/>
                  </a:lnTo>
                  <a:lnTo>
                    <a:pt x="4928" y="21600"/>
                  </a:lnTo>
                  <a:lnTo>
                    <a:pt x="0" y="199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423875" y="846270"/>
              <a:ext cx="241595" cy="3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69"/>
                  </a:moveTo>
                  <a:lnTo>
                    <a:pt x="7665" y="14400"/>
                  </a:lnTo>
                  <a:lnTo>
                    <a:pt x="14074" y="7200"/>
                  </a:lnTo>
                  <a:lnTo>
                    <a:pt x="19439" y="0"/>
                  </a:lnTo>
                  <a:lnTo>
                    <a:pt x="21600" y="0"/>
                  </a:lnTo>
                  <a:lnTo>
                    <a:pt x="20903" y="8228"/>
                  </a:lnTo>
                  <a:lnTo>
                    <a:pt x="18115" y="14400"/>
                  </a:lnTo>
                  <a:lnTo>
                    <a:pt x="11566" y="17997"/>
                  </a:lnTo>
                  <a:lnTo>
                    <a:pt x="4250" y="21600"/>
                  </a:lnTo>
                  <a:lnTo>
                    <a:pt x="0" y="169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359957" y="901828"/>
              <a:ext cx="73269" cy="13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3" y="0"/>
                  </a:moveTo>
                  <a:lnTo>
                    <a:pt x="11717" y="9035"/>
                  </a:lnTo>
                  <a:lnTo>
                    <a:pt x="5745" y="16377"/>
                  </a:lnTo>
                  <a:lnTo>
                    <a:pt x="0" y="21600"/>
                  </a:lnTo>
                  <a:lnTo>
                    <a:pt x="5745" y="19622"/>
                  </a:lnTo>
                  <a:lnTo>
                    <a:pt x="10109" y="16941"/>
                  </a:lnTo>
                  <a:lnTo>
                    <a:pt x="17694" y="9035"/>
                  </a:lnTo>
                  <a:lnTo>
                    <a:pt x="21600" y="2683"/>
                  </a:lnTo>
                  <a:lnTo>
                    <a:pt x="1884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301513" y="1071076"/>
              <a:ext cx="175355" cy="1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4"/>
                  </a:moveTo>
                  <a:lnTo>
                    <a:pt x="2881" y="0"/>
                  </a:lnTo>
                  <a:lnTo>
                    <a:pt x="7199" y="2055"/>
                  </a:lnTo>
                  <a:lnTo>
                    <a:pt x="16607" y="0"/>
                  </a:lnTo>
                  <a:lnTo>
                    <a:pt x="21600" y="0"/>
                  </a:lnTo>
                  <a:lnTo>
                    <a:pt x="15744" y="14396"/>
                  </a:lnTo>
                  <a:lnTo>
                    <a:pt x="8543" y="19545"/>
                  </a:lnTo>
                  <a:lnTo>
                    <a:pt x="2881" y="21600"/>
                  </a:lnTo>
                  <a:lnTo>
                    <a:pt x="0" y="72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472969" y="901828"/>
              <a:ext cx="36635" cy="8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28" y="4232"/>
                  </a:moveTo>
                  <a:lnTo>
                    <a:pt x="4132" y="11134"/>
                  </a:lnTo>
                  <a:lnTo>
                    <a:pt x="0" y="18928"/>
                  </a:lnTo>
                  <a:lnTo>
                    <a:pt x="4132" y="21600"/>
                  </a:lnTo>
                  <a:lnTo>
                    <a:pt x="9645" y="18483"/>
                  </a:lnTo>
                  <a:lnTo>
                    <a:pt x="12860" y="11579"/>
                  </a:lnTo>
                  <a:lnTo>
                    <a:pt x="21600" y="3340"/>
                  </a:lnTo>
                  <a:lnTo>
                    <a:pt x="18373" y="0"/>
                  </a:lnTo>
                  <a:lnTo>
                    <a:pt x="8728" y="42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259426" y="877897"/>
              <a:ext cx="118465" cy="18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5" y="504"/>
                  </a:moveTo>
                  <a:lnTo>
                    <a:pt x="12645" y="8781"/>
                  </a:lnTo>
                  <a:lnTo>
                    <a:pt x="7247" y="14535"/>
                  </a:lnTo>
                  <a:lnTo>
                    <a:pt x="3410" y="17865"/>
                  </a:lnTo>
                  <a:lnTo>
                    <a:pt x="0" y="19278"/>
                  </a:lnTo>
                  <a:lnTo>
                    <a:pt x="0" y="21600"/>
                  </a:lnTo>
                  <a:lnTo>
                    <a:pt x="5685" y="19985"/>
                  </a:lnTo>
                  <a:lnTo>
                    <a:pt x="12932" y="14232"/>
                  </a:lnTo>
                  <a:lnTo>
                    <a:pt x="19608" y="7368"/>
                  </a:lnTo>
                  <a:lnTo>
                    <a:pt x="21600" y="2423"/>
                  </a:lnTo>
                  <a:lnTo>
                    <a:pt x="20606" y="0"/>
                  </a:lnTo>
                  <a:lnTo>
                    <a:pt x="16625" y="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952360" y="886437"/>
              <a:ext cx="294587" cy="24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87" y="14251"/>
                  </a:moveTo>
                  <a:lnTo>
                    <a:pt x="18516" y="16923"/>
                  </a:lnTo>
                  <a:lnTo>
                    <a:pt x="16743" y="18334"/>
                  </a:lnTo>
                  <a:lnTo>
                    <a:pt x="14629" y="18482"/>
                  </a:lnTo>
                  <a:lnTo>
                    <a:pt x="12743" y="18334"/>
                  </a:lnTo>
                  <a:lnTo>
                    <a:pt x="10972" y="17295"/>
                  </a:lnTo>
                  <a:lnTo>
                    <a:pt x="9772" y="14994"/>
                  </a:lnTo>
                  <a:lnTo>
                    <a:pt x="8972" y="13064"/>
                  </a:lnTo>
                  <a:lnTo>
                    <a:pt x="8343" y="13435"/>
                  </a:lnTo>
                  <a:lnTo>
                    <a:pt x="8742" y="14994"/>
                  </a:lnTo>
                  <a:lnTo>
                    <a:pt x="9372" y="17443"/>
                  </a:lnTo>
                  <a:lnTo>
                    <a:pt x="6857" y="14474"/>
                  </a:lnTo>
                  <a:lnTo>
                    <a:pt x="5200" y="11653"/>
                  </a:lnTo>
                  <a:lnTo>
                    <a:pt x="3200" y="7645"/>
                  </a:lnTo>
                  <a:lnTo>
                    <a:pt x="2001" y="3266"/>
                  </a:lnTo>
                  <a:lnTo>
                    <a:pt x="915" y="0"/>
                  </a:lnTo>
                  <a:lnTo>
                    <a:pt x="0" y="817"/>
                  </a:lnTo>
                  <a:lnTo>
                    <a:pt x="286" y="3489"/>
                  </a:lnTo>
                  <a:lnTo>
                    <a:pt x="1199" y="6755"/>
                  </a:lnTo>
                  <a:lnTo>
                    <a:pt x="3086" y="11134"/>
                  </a:lnTo>
                  <a:lnTo>
                    <a:pt x="5486" y="14994"/>
                  </a:lnTo>
                  <a:lnTo>
                    <a:pt x="7485" y="17740"/>
                  </a:lnTo>
                  <a:lnTo>
                    <a:pt x="9372" y="20041"/>
                  </a:lnTo>
                  <a:lnTo>
                    <a:pt x="11429" y="21600"/>
                  </a:lnTo>
                  <a:lnTo>
                    <a:pt x="14343" y="21600"/>
                  </a:lnTo>
                  <a:lnTo>
                    <a:pt x="17543" y="20932"/>
                  </a:lnTo>
                  <a:lnTo>
                    <a:pt x="19715" y="19521"/>
                  </a:lnTo>
                  <a:lnTo>
                    <a:pt x="20800" y="17962"/>
                  </a:lnTo>
                  <a:lnTo>
                    <a:pt x="21486" y="15142"/>
                  </a:lnTo>
                  <a:lnTo>
                    <a:pt x="21600" y="13806"/>
                  </a:lnTo>
                  <a:lnTo>
                    <a:pt x="20287" y="1425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937557" y="607769"/>
              <a:ext cx="24154" cy="15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6"/>
                  </a:moveTo>
                  <a:lnTo>
                    <a:pt x="16724" y="9472"/>
                  </a:lnTo>
                  <a:lnTo>
                    <a:pt x="16724" y="16056"/>
                  </a:lnTo>
                  <a:lnTo>
                    <a:pt x="18114" y="21600"/>
                  </a:lnTo>
                  <a:lnTo>
                    <a:pt x="8362" y="19868"/>
                  </a:lnTo>
                  <a:lnTo>
                    <a:pt x="0" y="14670"/>
                  </a:lnTo>
                  <a:lnTo>
                    <a:pt x="2095" y="7278"/>
                  </a:lnTo>
                  <a:lnTo>
                    <a:pt x="6267" y="1386"/>
                  </a:lnTo>
                  <a:lnTo>
                    <a:pt x="16724" y="0"/>
                  </a:lnTo>
                  <a:lnTo>
                    <a:pt x="21600" y="13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69742" y="720605"/>
              <a:ext cx="16379" cy="8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1"/>
                  </a:moveTo>
                  <a:lnTo>
                    <a:pt x="19549" y="10459"/>
                  </a:lnTo>
                  <a:lnTo>
                    <a:pt x="21600" y="18417"/>
                  </a:lnTo>
                  <a:lnTo>
                    <a:pt x="14409" y="21600"/>
                  </a:lnTo>
                  <a:lnTo>
                    <a:pt x="0" y="16827"/>
                  </a:lnTo>
                  <a:lnTo>
                    <a:pt x="0" y="3640"/>
                  </a:lnTo>
                  <a:lnTo>
                    <a:pt x="7217" y="0"/>
                  </a:lnTo>
                  <a:lnTo>
                    <a:pt x="21600" y="9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74919" y="809508"/>
              <a:ext cx="348367" cy="3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54" y="9178"/>
                  </a:lnTo>
                  <a:lnTo>
                    <a:pt x="11404" y="10264"/>
                  </a:lnTo>
                  <a:lnTo>
                    <a:pt x="16526" y="7560"/>
                  </a:lnTo>
                  <a:lnTo>
                    <a:pt x="20246" y="10264"/>
                  </a:lnTo>
                  <a:lnTo>
                    <a:pt x="21600" y="15659"/>
                  </a:lnTo>
                  <a:lnTo>
                    <a:pt x="20246" y="17823"/>
                  </a:lnTo>
                  <a:lnTo>
                    <a:pt x="16430" y="20521"/>
                  </a:lnTo>
                  <a:lnTo>
                    <a:pt x="11549" y="21600"/>
                  </a:lnTo>
                  <a:lnTo>
                    <a:pt x="7006" y="17823"/>
                  </a:lnTo>
                  <a:lnTo>
                    <a:pt x="3044" y="12961"/>
                  </a:lnTo>
                  <a:lnTo>
                    <a:pt x="918" y="7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67892" y="877897"/>
              <a:ext cx="205748" cy="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29" y="5140"/>
                  </a:lnTo>
                  <a:lnTo>
                    <a:pt x="21600" y="5140"/>
                  </a:lnTo>
                  <a:lnTo>
                    <a:pt x="18409" y="17488"/>
                  </a:lnTo>
                  <a:lnTo>
                    <a:pt x="11292" y="21600"/>
                  </a:lnTo>
                  <a:lnTo>
                    <a:pt x="3437" y="17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79112" y="914648"/>
              <a:ext cx="62343" cy="11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29" y="0"/>
                  </a:moveTo>
                  <a:lnTo>
                    <a:pt x="12686" y="11738"/>
                  </a:lnTo>
                  <a:lnTo>
                    <a:pt x="18899" y="17529"/>
                  </a:lnTo>
                  <a:lnTo>
                    <a:pt x="21600" y="21600"/>
                  </a:lnTo>
                  <a:lnTo>
                    <a:pt x="15925" y="19095"/>
                  </a:lnTo>
                  <a:lnTo>
                    <a:pt x="6207" y="12835"/>
                  </a:lnTo>
                  <a:lnTo>
                    <a:pt x="1344" y="5791"/>
                  </a:lnTo>
                  <a:lnTo>
                    <a:pt x="0" y="627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19092" y="924052"/>
              <a:ext cx="42088" cy="10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97" y="0"/>
                  </a:moveTo>
                  <a:lnTo>
                    <a:pt x="9598" y="8985"/>
                  </a:lnTo>
                  <a:lnTo>
                    <a:pt x="16003" y="17107"/>
                  </a:lnTo>
                  <a:lnTo>
                    <a:pt x="21600" y="21255"/>
                  </a:lnTo>
                  <a:lnTo>
                    <a:pt x="13204" y="21600"/>
                  </a:lnTo>
                  <a:lnTo>
                    <a:pt x="7597" y="16762"/>
                  </a:lnTo>
                  <a:lnTo>
                    <a:pt x="2000" y="7777"/>
                  </a:lnTo>
                  <a:lnTo>
                    <a:pt x="0" y="1210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844821" y="1077064"/>
              <a:ext cx="130926" cy="2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256" y="9002"/>
                  </a:lnTo>
                  <a:lnTo>
                    <a:pt x="16842" y="9002"/>
                  </a:lnTo>
                  <a:lnTo>
                    <a:pt x="21600" y="12598"/>
                  </a:lnTo>
                  <a:lnTo>
                    <a:pt x="18898" y="18903"/>
                  </a:lnTo>
                  <a:lnTo>
                    <a:pt x="12857" y="18903"/>
                  </a:lnTo>
                  <a:lnTo>
                    <a:pt x="6557" y="21600"/>
                  </a:lnTo>
                  <a:lnTo>
                    <a:pt x="1799" y="17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0490" y="1012956"/>
              <a:ext cx="276654" cy="9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10"/>
                  </a:moveTo>
                  <a:lnTo>
                    <a:pt x="18984" y="15708"/>
                  </a:lnTo>
                  <a:lnTo>
                    <a:pt x="15151" y="19832"/>
                  </a:lnTo>
                  <a:lnTo>
                    <a:pt x="11865" y="21600"/>
                  </a:lnTo>
                  <a:lnTo>
                    <a:pt x="9309" y="20224"/>
                  </a:lnTo>
                  <a:lnTo>
                    <a:pt x="7423" y="18851"/>
                  </a:lnTo>
                  <a:lnTo>
                    <a:pt x="6449" y="16100"/>
                  </a:lnTo>
                  <a:lnTo>
                    <a:pt x="3712" y="16100"/>
                  </a:lnTo>
                  <a:lnTo>
                    <a:pt x="1886" y="12959"/>
                  </a:lnTo>
                  <a:lnTo>
                    <a:pt x="547" y="8246"/>
                  </a:lnTo>
                  <a:lnTo>
                    <a:pt x="0" y="3730"/>
                  </a:lnTo>
                  <a:lnTo>
                    <a:pt x="303" y="0"/>
                  </a:lnTo>
                  <a:lnTo>
                    <a:pt x="1156" y="392"/>
                  </a:lnTo>
                  <a:lnTo>
                    <a:pt x="1886" y="5890"/>
                  </a:lnTo>
                  <a:lnTo>
                    <a:pt x="4016" y="10995"/>
                  </a:lnTo>
                  <a:lnTo>
                    <a:pt x="5840" y="10995"/>
                  </a:lnTo>
                  <a:lnTo>
                    <a:pt x="7423" y="9622"/>
                  </a:lnTo>
                  <a:lnTo>
                    <a:pt x="8458" y="6478"/>
                  </a:lnTo>
                  <a:lnTo>
                    <a:pt x="10039" y="785"/>
                  </a:lnTo>
                  <a:lnTo>
                    <a:pt x="11135" y="785"/>
                  </a:lnTo>
                  <a:lnTo>
                    <a:pt x="11135" y="5498"/>
                  </a:lnTo>
                  <a:lnTo>
                    <a:pt x="9735" y="10603"/>
                  </a:lnTo>
                  <a:lnTo>
                    <a:pt x="8579" y="13744"/>
                  </a:lnTo>
                  <a:lnTo>
                    <a:pt x="10586" y="15708"/>
                  </a:lnTo>
                  <a:lnTo>
                    <a:pt x="13447" y="14727"/>
                  </a:lnTo>
                  <a:lnTo>
                    <a:pt x="16124" y="11387"/>
                  </a:lnTo>
                  <a:lnTo>
                    <a:pt x="18314" y="7854"/>
                  </a:lnTo>
                  <a:lnTo>
                    <a:pt x="19836" y="4122"/>
                  </a:lnTo>
                  <a:lnTo>
                    <a:pt x="21174" y="5890"/>
                  </a:lnTo>
                  <a:lnTo>
                    <a:pt x="21600" y="1021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68916" y="960813"/>
              <a:ext cx="104449" cy="5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85"/>
                  </a:moveTo>
                  <a:lnTo>
                    <a:pt x="7091" y="0"/>
                  </a:lnTo>
                  <a:lnTo>
                    <a:pt x="14667" y="2398"/>
                  </a:lnTo>
                  <a:lnTo>
                    <a:pt x="19341" y="7197"/>
                  </a:lnTo>
                  <a:lnTo>
                    <a:pt x="21600" y="12001"/>
                  </a:lnTo>
                  <a:lnTo>
                    <a:pt x="19341" y="12001"/>
                  </a:lnTo>
                  <a:lnTo>
                    <a:pt x="16279" y="18513"/>
                  </a:lnTo>
                  <a:lnTo>
                    <a:pt x="12090" y="21600"/>
                  </a:lnTo>
                  <a:lnTo>
                    <a:pt x="9831" y="18513"/>
                  </a:lnTo>
                  <a:lnTo>
                    <a:pt x="9025" y="12686"/>
                  </a:lnTo>
                  <a:lnTo>
                    <a:pt x="3709" y="8571"/>
                  </a:lnTo>
                  <a:lnTo>
                    <a:pt x="0" y="6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04526" y="471002"/>
              <a:ext cx="140296" cy="33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82"/>
                  </a:moveTo>
                  <a:lnTo>
                    <a:pt x="4440" y="1909"/>
                  </a:lnTo>
                  <a:lnTo>
                    <a:pt x="6959" y="4745"/>
                  </a:lnTo>
                  <a:lnTo>
                    <a:pt x="8159" y="9382"/>
                  </a:lnTo>
                  <a:lnTo>
                    <a:pt x="9480" y="12709"/>
                  </a:lnTo>
                  <a:lnTo>
                    <a:pt x="11999" y="16146"/>
                  </a:lnTo>
                  <a:lnTo>
                    <a:pt x="14878" y="18655"/>
                  </a:lnTo>
                  <a:lnTo>
                    <a:pt x="19078" y="20782"/>
                  </a:lnTo>
                  <a:lnTo>
                    <a:pt x="21600" y="21600"/>
                  </a:lnTo>
                  <a:lnTo>
                    <a:pt x="17399" y="18600"/>
                  </a:lnTo>
                  <a:lnTo>
                    <a:pt x="14038" y="16037"/>
                  </a:lnTo>
                  <a:lnTo>
                    <a:pt x="13199" y="13745"/>
                  </a:lnTo>
                  <a:lnTo>
                    <a:pt x="11759" y="9764"/>
                  </a:lnTo>
                  <a:lnTo>
                    <a:pt x="10080" y="5018"/>
                  </a:lnTo>
                  <a:lnTo>
                    <a:pt x="7201" y="1637"/>
                  </a:lnTo>
                  <a:lnTo>
                    <a:pt x="5280" y="382"/>
                  </a:lnTo>
                  <a:lnTo>
                    <a:pt x="2522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9191" y="432543"/>
              <a:ext cx="286812" cy="2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4695" y="6294"/>
                  </a:lnTo>
                  <a:lnTo>
                    <a:pt x="10447" y="8991"/>
                  </a:lnTo>
                  <a:lnTo>
                    <a:pt x="16082" y="12598"/>
                  </a:lnTo>
                  <a:lnTo>
                    <a:pt x="21600" y="10800"/>
                  </a:lnTo>
                  <a:lnTo>
                    <a:pt x="14321" y="21600"/>
                  </a:lnTo>
                  <a:lnTo>
                    <a:pt x="7983" y="21600"/>
                  </a:lnTo>
                  <a:lnTo>
                    <a:pt x="3170" y="18892"/>
                  </a:lnTo>
                  <a:lnTo>
                    <a:pt x="117" y="15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65569" y="374413"/>
              <a:ext cx="346811" cy="1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" y="0"/>
                  </a:moveTo>
                  <a:lnTo>
                    <a:pt x="5727" y="5137"/>
                  </a:lnTo>
                  <a:lnTo>
                    <a:pt x="16600" y="5137"/>
                  </a:lnTo>
                  <a:lnTo>
                    <a:pt x="21600" y="2055"/>
                  </a:lnTo>
                  <a:lnTo>
                    <a:pt x="17183" y="17478"/>
                  </a:lnTo>
                  <a:lnTo>
                    <a:pt x="11504" y="21600"/>
                  </a:lnTo>
                  <a:lnTo>
                    <a:pt x="6261" y="21600"/>
                  </a:lnTo>
                  <a:lnTo>
                    <a:pt x="1941" y="19533"/>
                  </a:lnTo>
                  <a:lnTo>
                    <a:pt x="0" y="1439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66298" y="161562"/>
              <a:ext cx="480846" cy="321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07"/>
                  </a:moveTo>
                  <a:lnTo>
                    <a:pt x="20515" y="2125"/>
                  </a:lnTo>
                  <a:lnTo>
                    <a:pt x="19534" y="1092"/>
                  </a:lnTo>
                  <a:lnTo>
                    <a:pt x="18449" y="517"/>
                  </a:lnTo>
                  <a:lnTo>
                    <a:pt x="16909" y="517"/>
                  </a:lnTo>
                  <a:lnTo>
                    <a:pt x="15404" y="804"/>
                  </a:lnTo>
                  <a:lnTo>
                    <a:pt x="15508" y="0"/>
                  </a:lnTo>
                  <a:lnTo>
                    <a:pt x="14598" y="0"/>
                  </a:lnTo>
                  <a:lnTo>
                    <a:pt x="12638" y="1092"/>
                  </a:lnTo>
                  <a:lnTo>
                    <a:pt x="10887" y="2815"/>
                  </a:lnTo>
                  <a:lnTo>
                    <a:pt x="8997" y="6319"/>
                  </a:lnTo>
                  <a:lnTo>
                    <a:pt x="7632" y="9192"/>
                  </a:lnTo>
                  <a:lnTo>
                    <a:pt x="6231" y="10513"/>
                  </a:lnTo>
                  <a:lnTo>
                    <a:pt x="4656" y="11891"/>
                  </a:lnTo>
                  <a:lnTo>
                    <a:pt x="2836" y="12983"/>
                  </a:lnTo>
                  <a:lnTo>
                    <a:pt x="1471" y="14419"/>
                  </a:lnTo>
                  <a:lnTo>
                    <a:pt x="735" y="15798"/>
                  </a:lnTo>
                  <a:lnTo>
                    <a:pt x="175" y="17579"/>
                  </a:lnTo>
                  <a:lnTo>
                    <a:pt x="0" y="19015"/>
                  </a:lnTo>
                  <a:lnTo>
                    <a:pt x="175" y="20796"/>
                  </a:lnTo>
                  <a:lnTo>
                    <a:pt x="805" y="21600"/>
                  </a:lnTo>
                  <a:lnTo>
                    <a:pt x="910" y="20681"/>
                  </a:lnTo>
                  <a:lnTo>
                    <a:pt x="1645" y="19015"/>
                  </a:lnTo>
                  <a:lnTo>
                    <a:pt x="2590" y="17406"/>
                  </a:lnTo>
                  <a:lnTo>
                    <a:pt x="3921" y="16085"/>
                  </a:lnTo>
                  <a:lnTo>
                    <a:pt x="5322" y="15396"/>
                  </a:lnTo>
                  <a:lnTo>
                    <a:pt x="6862" y="14706"/>
                  </a:lnTo>
                  <a:lnTo>
                    <a:pt x="8612" y="14017"/>
                  </a:lnTo>
                  <a:lnTo>
                    <a:pt x="10258" y="12811"/>
                  </a:lnTo>
                  <a:lnTo>
                    <a:pt x="11623" y="11490"/>
                  </a:lnTo>
                  <a:lnTo>
                    <a:pt x="12463" y="9709"/>
                  </a:lnTo>
                  <a:lnTo>
                    <a:pt x="11798" y="9307"/>
                  </a:lnTo>
                  <a:lnTo>
                    <a:pt x="11133" y="10513"/>
                  </a:lnTo>
                  <a:lnTo>
                    <a:pt x="9593" y="12294"/>
                  </a:lnTo>
                  <a:lnTo>
                    <a:pt x="8017" y="13386"/>
                  </a:lnTo>
                  <a:lnTo>
                    <a:pt x="6301" y="14190"/>
                  </a:lnTo>
                  <a:lnTo>
                    <a:pt x="4726" y="14994"/>
                  </a:lnTo>
                  <a:lnTo>
                    <a:pt x="3326" y="15683"/>
                  </a:lnTo>
                  <a:lnTo>
                    <a:pt x="1960" y="16890"/>
                  </a:lnTo>
                  <a:lnTo>
                    <a:pt x="3501" y="14305"/>
                  </a:lnTo>
                  <a:lnTo>
                    <a:pt x="5391" y="12581"/>
                  </a:lnTo>
                  <a:lnTo>
                    <a:pt x="7282" y="11490"/>
                  </a:lnTo>
                  <a:lnTo>
                    <a:pt x="8507" y="10283"/>
                  </a:lnTo>
                  <a:lnTo>
                    <a:pt x="9277" y="8904"/>
                  </a:lnTo>
                  <a:lnTo>
                    <a:pt x="9277" y="7985"/>
                  </a:lnTo>
                  <a:lnTo>
                    <a:pt x="11308" y="4481"/>
                  </a:lnTo>
                  <a:lnTo>
                    <a:pt x="12953" y="2585"/>
                  </a:lnTo>
                  <a:lnTo>
                    <a:pt x="14353" y="1896"/>
                  </a:lnTo>
                  <a:lnTo>
                    <a:pt x="15929" y="1321"/>
                  </a:lnTo>
                  <a:lnTo>
                    <a:pt x="17154" y="1207"/>
                  </a:lnTo>
                  <a:lnTo>
                    <a:pt x="18555" y="1494"/>
                  </a:lnTo>
                  <a:lnTo>
                    <a:pt x="19709" y="2298"/>
                  </a:lnTo>
                  <a:lnTo>
                    <a:pt x="20585" y="3217"/>
                  </a:lnTo>
                  <a:lnTo>
                    <a:pt x="21600" y="39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32538" y="382962"/>
              <a:ext cx="163662" cy="5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11" y="0"/>
                  </a:moveTo>
                  <a:lnTo>
                    <a:pt x="12138" y="1890"/>
                  </a:lnTo>
                  <a:lnTo>
                    <a:pt x="10696" y="3409"/>
                  </a:lnTo>
                  <a:lnTo>
                    <a:pt x="9771" y="4586"/>
                  </a:lnTo>
                  <a:lnTo>
                    <a:pt x="9257" y="5361"/>
                  </a:lnTo>
                  <a:lnTo>
                    <a:pt x="11725" y="5175"/>
                  </a:lnTo>
                  <a:lnTo>
                    <a:pt x="11418" y="5733"/>
                  </a:lnTo>
                  <a:lnTo>
                    <a:pt x="8846" y="6694"/>
                  </a:lnTo>
                  <a:lnTo>
                    <a:pt x="9052" y="7933"/>
                  </a:lnTo>
                  <a:lnTo>
                    <a:pt x="9771" y="9328"/>
                  </a:lnTo>
                  <a:lnTo>
                    <a:pt x="11930" y="8801"/>
                  </a:lnTo>
                  <a:lnTo>
                    <a:pt x="13886" y="8739"/>
                  </a:lnTo>
                  <a:lnTo>
                    <a:pt x="13681" y="9235"/>
                  </a:lnTo>
                  <a:lnTo>
                    <a:pt x="12138" y="9607"/>
                  </a:lnTo>
                  <a:lnTo>
                    <a:pt x="11725" y="10320"/>
                  </a:lnTo>
                  <a:lnTo>
                    <a:pt x="12138" y="11001"/>
                  </a:lnTo>
                  <a:lnTo>
                    <a:pt x="13372" y="11435"/>
                  </a:lnTo>
                  <a:lnTo>
                    <a:pt x="14811" y="11125"/>
                  </a:lnTo>
                  <a:lnTo>
                    <a:pt x="15326" y="10537"/>
                  </a:lnTo>
                  <a:lnTo>
                    <a:pt x="14811" y="10041"/>
                  </a:lnTo>
                  <a:lnTo>
                    <a:pt x="14092" y="9762"/>
                  </a:lnTo>
                  <a:lnTo>
                    <a:pt x="15121" y="9452"/>
                  </a:lnTo>
                  <a:lnTo>
                    <a:pt x="16765" y="9979"/>
                  </a:lnTo>
                  <a:lnTo>
                    <a:pt x="17999" y="10630"/>
                  </a:lnTo>
                  <a:lnTo>
                    <a:pt x="17693" y="11249"/>
                  </a:lnTo>
                  <a:lnTo>
                    <a:pt x="16045" y="11776"/>
                  </a:lnTo>
                  <a:lnTo>
                    <a:pt x="14297" y="11962"/>
                  </a:lnTo>
                  <a:lnTo>
                    <a:pt x="12858" y="11931"/>
                  </a:lnTo>
                  <a:lnTo>
                    <a:pt x="12445" y="12644"/>
                  </a:lnTo>
                  <a:lnTo>
                    <a:pt x="9771" y="13759"/>
                  </a:lnTo>
                  <a:lnTo>
                    <a:pt x="7303" y="14658"/>
                  </a:lnTo>
                  <a:lnTo>
                    <a:pt x="3702" y="15898"/>
                  </a:lnTo>
                  <a:lnTo>
                    <a:pt x="2983" y="16642"/>
                  </a:lnTo>
                  <a:lnTo>
                    <a:pt x="3702" y="17231"/>
                  </a:lnTo>
                  <a:lnTo>
                    <a:pt x="5656" y="17602"/>
                  </a:lnTo>
                  <a:lnTo>
                    <a:pt x="8332" y="17726"/>
                  </a:lnTo>
                  <a:lnTo>
                    <a:pt x="11418" y="17664"/>
                  </a:lnTo>
                  <a:lnTo>
                    <a:pt x="13681" y="17447"/>
                  </a:lnTo>
                  <a:lnTo>
                    <a:pt x="15736" y="17014"/>
                  </a:lnTo>
                  <a:lnTo>
                    <a:pt x="18514" y="16642"/>
                  </a:lnTo>
                  <a:lnTo>
                    <a:pt x="21600" y="16704"/>
                  </a:lnTo>
                  <a:lnTo>
                    <a:pt x="21600" y="17509"/>
                  </a:lnTo>
                  <a:lnTo>
                    <a:pt x="19646" y="18377"/>
                  </a:lnTo>
                  <a:lnTo>
                    <a:pt x="18207" y="18904"/>
                  </a:lnTo>
                  <a:lnTo>
                    <a:pt x="15736" y="18811"/>
                  </a:lnTo>
                  <a:lnTo>
                    <a:pt x="12858" y="18594"/>
                  </a:lnTo>
                  <a:lnTo>
                    <a:pt x="13167" y="19183"/>
                  </a:lnTo>
                  <a:lnTo>
                    <a:pt x="14092" y="20422"/>
                  </a:lnTo>
                  <a:lnTo>
                    <a:pt x="16251" y="21228"/>
                  </a:lnTo>
                  <a:lnTo>
                    <a:pt x="17279" y="21600"/>
                  </a:lnTo>
                  <a:lnTo>
                    <a:pt x="15736" y="21600"/>
                  </a:lnTo>
                  <a:lnTo>
                    <a:pt x="12138" y="20949"/>
                  </a:lnTo>
                  <a:lnTo>
                    <a:pt x="9257" y="19989"/>
                  </a:lnTo>
                  <a:lnTo>
                    <a:pt x="7817" y="18811"/>
                  </a:lnTo>
                  <a:lnTo>
                    <a:pt x="7612" y="18377"/>
                  </a:lnTo>
                  <a:lnTo>
                    <a:pt x="4217" y="18315"/>
                  </a:lnTo>
                  <a:lnTo>
                    <a:pt x="1543" y="17819"/>
                  </a:lnTo>
                  <a:lnTo>
                    <a:pt x="0" y="16859"/>
                  </a:lnTo>
                  <a:lnTo>
                    <a:pt x="824" y="16053"/>
                  </a:lnTo>
                  <a:lnTo>
                    <a:pt x="2777" y="15154"/>
                  </a:lnTo>
                  <a:lnTo>
                    <a:pt x="8332" y="13171"/>
                  </a:lnTo>
                  <a:lnTo>
                    <a:pt x="9257" y="12303"/>
                  </a:lnTo>
                  <a:lnTo>
                    <a:pt x="9257" y="11528"/>
                  </a:lnTo>
                  <a:lnTo>
                    <a:pt x="8332" y="10847"/>
                  </a:lnTo>
                  <a:lnTo>
                    <a:pt x="6893" y="9173"/>
                  </a:lnTo>
                  <a:lnTo>
                    <a:pt x="7098" y="7344"/>
                  </a:lnTo>
                  <a:lnTo>
                    <a:pt x="7303" y="5175"/>
                  </a:lnTo>
                  <a:lnTo>
                    <a:pt x="8537" y="3471"/>
                  </a:lnTo>
                  <a:lnTo>
                    <a:pt x="10286" y="1735"/>
                  </a:lnTo>
                  <a:lnTo>
                    <a:pt x="11930" y="651"/>
                  </a:lnTo>
                  <a:lnTo>
                    <a:pt x="13167" y="0"/>
                  </a:lnTo>
                  <a:lnTo>
                    <a:pt x="1481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75943" y="606061"/>
              <a:ext cx="67796" cy="8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51" y="2353"/>
                  </a:moveTo>
                  <a:lnTo>
                    <a:pt x="11170" y="0"/>
                  </a:lnTo>
                  <a:lnTo>
                    <a:pt x="5212" y="427"/>
                  </a:lnTo>
                  <a:lnTo>
                    <a:pt x="1242" y="3850"/>
                  </a:lnTo>
                  <a:lnTo>
                    <a:pt x="0" y="8556"/>
                  </a:lnTo>
                  <a:lnTo>
                    <a:pt x="0" y="13902"/>
                  </a:lnTo>
                  <a:lnTo>
                    <a:pt x="2233" y="19461"/>
                  </a:lnTo>
                  <a:lnTo>
                    <a:pt x="6949" y="21600"/>
                  </a:lnTo>
                  <a:lnTo>
                    <a:pt x="13905" y="21600"/>
                  </a:lnTo>
                  <a:lnTo>
                    <a:pt x="19367" y="19034"/>
                  </a:lnTo>
                  <a:lnTo>
                    <a:pt x="21600" y="13044"/>
                  </a:lnTo>
                  <a:lnTo>
                    <a:pt x="20358" y="7485"/>
                  </a:lnTo>
                  <a:lnTo>
                    <a:pt x="16388" y="5989"/>
                  </a:lnTo>
                  <a:lnTo>
                    <a:pt x="13409" y="7485"/>
                  </a:lnTo>
                  <a:lnTo>
                    <a:pt x="13409" y="12404"/>
                  </a:lnTo>
                  <a:lnTo>
                    <a:pt x="11170" y="15397"/>
                  </a:lnTo>
                  <a:lnTo>
                    <a:pt x="7695" y="13474"/>
                  </a:lnTo>
                  <a:lnTo>
                    <a:pt x="6454" y="8983"/>
                  </a:lnTo>
                  <a:lnTo>
                    <a:pt x="6949" y="4919"/>
                  </a:lnTo>
                  <a:lnTo>
                    <a:pt x="9433" y="2993"/>
                  </a:lnTo>
                  <a:lnTo>
                    <a:pt x="14651" y="23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8010" y="481260"/>
              <a:ext cx="92737" cy="114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2" y="0"/>
                  </a:moveTo>
                  <a:lnTo>
                    <a:pt x="7625" y="2256"/>
                  </a:lnTo>
                  <a:lnTo>
                    <a:pt x="11797" y="3708"/>
                  </a:lnTo>
                  <a:lnTo>
                    <a:pt x="16158" y="5320"/>
                  </a:lnTo>
                  <a:lnTo>
                    <a:pt x="19060" y="7576"/>
                  </a:lnTo>
                  <a:lnTo>
                    <a:pt x="16520" y="8706"/>
                  </a:lnTo>
                  <a:lnTo>
                    <a:pt x="19968" y="12896"/>
                  </a:lnTo>
                  <a:lnTo>
                    <a:pt x="21600" y="18216"/>
                  </a:lnTo>
                  <a:lnTo>
                    <a:pt x="21600" y="21600"/>
                  </a:lnTo>
                  <a:lnTo>
                    <a:pt x="18335" y="16604"/>
                  </a:lnTo>
                  <a:lnTo>
                    <a:pt x="14888" y="12413"/>
                  </a:lnTo>
                  <a:lnTo>
                    <a:pt x="11435" y="10155"/>
                  </a:lnTo>
                  <a:lnTo>
                    <a:pt x="4177" y="7898"/>
                  </a:lnTo>
                  <a:lnTo>
                    <a:pt x="724" y="5964"/>
                  </a:lnTo>
                  <a:lnTo>
                    <a:pt x="0" y="2902"/>
                  </a:lnTo>
                  <a:lnTo>
                    <a:pt x="2907" y="177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47046" y="398344"/>
              <a:ext cx="252520" cy="31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66" y="176"/>
                  </a:moveTo>
                  <a:lnTo>
                    <a:pt x="19066" y="2759"/>
                  </a:lnTo>
                  <a:lnTo>
                    <a:pt x="17667" y="5106"/>
                  </a:lnTo>
                  <a:lnTo>
                    <a:pt x="15934" y="7337"/>
                  </a:lnTo>
                  <a:lnTo>
                    <a:pt x="13801" y="9098"/>
                  </a:lnTo>
                  <a:lnTo>
                    <a:pt x="11467" y="11035"/>
                  </a:lnTo>
                  <a:lnTo>
                    <a:pt x="8133" y="12737"/>
                  </a:lnTo>
                  <a:lnTo>
                    <a:pt x="5067" y="14380"/>
                  </a:lnTo>
                  <a:lnTo>
                    <a:pt x="2534" y="16317"/>
                  </a:lnTo>
                  <a:lnTo>
                    <a:pt x="800" y="18371"/>
                  </a:lnTo>
                  <a:lnTo>
                    <a:pt x="0" y="20250"/>
                  </a:lnTo>
                  <a:lnTo>
                    <a:pt x="0" y="21600"/>
                  </a:lnTo>
                  <a:lnTo>
                    <a:pt x="935" y="21247"/>
                  </a:lnTo>
                  <a:lnTo>
                    <a:pt x="1933" y="19193"/>
                  </a:lnTo>
                  <a:lnTo>
                    <a:pt x="3800" y="16728"/>
                  </a:lnTo>
                  <a:lnTo>
                    <a:pt x="6734" y="15202"/>
                  </a:lnTo>
                  <a:lnTo>
                    <a:pt x="13199" y="11504"/>
                  </a:lnTo>
                  <a:lnTo>
                    <a:pt x="16867" y="8569"/>
                  </a:lnTo>
                  <a:lnTo>
                    <a:pt x="19532" y="5106"/>
                  </a:lnTo>
                  <a:lnTo>
                    <a:pt x="20933" y="2348"/>
                  </a:lnTo>
                  <a:lnTo>
                    <a:pt x="21600" y="0"/>
                  </a:lnTo>
                  <a:lnTo>
                    <a:pt x="19866" y="1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9645" y="633419"/>
              <a:ext cx="141851" cy="16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06"/>
                  </a:moveTo>
                  <a:lnTo>
                    <a:pt x="2494" y="9386"/>
                  </a:lnTo>
                  <a:lnTo>
                    <a:pt x="5815" y="5089"/>
                  </a:lnTo>
                  <a:lnTo>
                    <a:pt x="10563" y="2714"/>
                  </a:lnTo>
                  <a:lnTo>
                    <a:pt x="15311" y="905"/>
                  </a:lnTo>
                  <a:lnTo>
                    <a:pt x="18039" y="0"/>
                  </a:lnTo>
                  <a:lnTo>
                    <a:pt x="21600" y="2714"/>
                  </a:lnTo>
                  <a:lnTo>
                    <a:pt x="16378" y="7237"/>
                  </a:lnTo>
                  <a:lnTo>
                    <a:pt x="13887" y="11762"/>
                  </a:lnTo>
                  <a:lnTo>
                    <a:pt x="13054" y="16511"/>
                  </a:lnTo>
                  <a:lnTo>
                    <a:pt x="12461" y="19904"/>
                  </a:lnTo>
                  <a:lnTo>
                    <a:pt x="10326" y="21600"/>
                  </a:lnTo>
                  <a:lnTo>
                    <a:pt x="9733" y="14928"/>
                  </a:lnTo>
                  <a:lnTo>
                    <a:pt x="10800" y="8933"/>
                  </a:lnTo>
                  <a:lnTo>
                    <a:pt x="13054" y="5315"/>
                  </a:lnTo>
                  <a:lnTo>
                    <a:pt x="15785" y="2940"/>
                  </a:lnTo>
                  <a:lnTo>
                    <a:pt x="8546" y="5880"/>
                  </a:lnTo>
                  <a:lnTo>
                    <a:pt x="5578" y="8594"/>
                  </a:lnTo>
                  <a:lnTo>
                    <a:pt x="2731" y="12327"/>
                  </a:lnTo>
                  <a:lnTo>
                    <a:pt x="1664" y="15606"/>
                  </a:lnTo>
                  <a:lnTo>
                    <a:pt x="0" y="156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356948" y="734288"/>
              <a:ext cx="67008" cy="12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47"/>
                  </a:moveTo>
                  <a:lnTo>
                    <a:pt x="5273" y="2841"/>
                  </a:lnTo>
                  <a:lnTo>
                    <a:pt x="10800" y="0"/>
                  </a:lnTo>
                  <a:lnTo>
                    <a:pt x="14315" y="852"/>
                  </a:lnTo>
                  <a:lnTo>
                    <a:pt x="11301" y="3553"/>
                  </a:lnTo>
                  <a:lnTo>
                    <a:pt x="12558" y="8243"/>
                  </a:lnTo>
                  <a:lnTo>
                    <a:pt x="15324" y="12931"/>
                  </a:lnTo>
                  <a:lnTo>
                    <a:pt x="20344" y="17905"/>
                  </a:lnTo>
                  <a:lnTo>
                    <a:pt x="21600" y="21600"/>
                  </a:lnTo>
                  <a:lnTo>
                    <a:pt x="16581" y="17621"/>
                  </a:lnTo>
                  <a:lnTo>
                    <a:pt x="8287" y="12931"/>
                  </a:lnTo>
                  <a:lnTo>
                    <a:pt x="5273" y="9237"/>
                  </a:lnTo>
                  <a:lnTo>
                    <a:pt x="6028" y="6537"/>
                  </a:lnTo>
                  <a:lnTo>
                    <a:pt x="1758" y="9521"/>
                  </a:lnTo>
                  <a:lnTo>
                    <a:pt x="0" y="724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09113" y="9"/>
              <a:ext cx="233013" cy="31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65"/>
                  </a:moveTo>
                  <a:lnTo>
                    <a:pt x="3179" y="14767"/>
                  </a:lnTo>
                  <a:lnTo>
                    <a:pt x="3035" y="15693"/>
                  </a:lnTo>
                  <a:lnTo>
                    <a:pt x="4263" y="15982"/>
                  </a:lnTo>
                  <a:lnTo>
                    <a:pt x="6573" y="11119"/>
                  </a:lnTo>
                  <a:lnTo>
                    <a:pt x="9031" y="7702"/>
                  </a:lnTo>
                  <a:lnTo>
                    <a:pt x="10909" y="5791"/>
                  </a:lnTo>
                  <a:lnTo>
                    <a:pt x="12930" y="4690"/>
                  </a:lnTo>
                  <a:lnTo>
                    <a:pt x="13653" y="5096"/>
                  </a:lnTo>
                  <a:lnTo>
                    <a:pt x="13582" y="6022"/>
                  </a:lnTo>
                  <a:lnTo>
                    <a:pt x="12571" y="9323"/>
                  </a:lnTo>
                  <a:lnTo>
                    <a:pt x="8524" y="17662"/>
                  </a:lnTo>
                  <a:lnTo>
                    <a:pt x="9319" y="18299"/>
                  </a:lnTo>
                  <a:lnTo>
                    <a:pt x="11270" y="17951"/>
                  </a:lnTo>
                  <a:lnTo>
                    <a:pt x="12571" y="18762"/>
                  </a:lnTo>
                  <a:lnTo>
                    <a:pt x="12425" y="19573"/>
                  </a:lnTo>
                  <a:lnTo>
                    <a:pt x="13221" y="20094"/>
                  </a:lnTo>
                  <a:lnTo>
                    <a:pt x="13076" y="21600"/>
                  </a:lnTo>
                  <a:lnTo>
                    <a:pt x="14666" y="21484"/>
                  </a:lnTo>
                  <a:lnTo>
                    <a:pt x="15098" y="19573"/>
                  </a:lnTo>
                  <a:lnTo>
                    <a:pt x="15965" y="17546"/>
                  </a:lnTo>
                  <a:lnTo>
                    <a:pt x="17339" y="15982"/>
                  </a:lnTo>
                  <a:lnTo>
                    <a:pt x="18060" y="15287"/>
                  </a:lnTo>
                  <a:lnTo>
                    <a:pt x="17049" y="14651"/>
                  </a:lnTo>
                  <a:lnTo>
                    <a:pt x="18350" y="13782"/>
                  </a:lnTo>
                  <a:lnTo>
                    <a:pt x="18567" y="14767"/>
                  </a:lnTo>
                  <a:lnTo>
                    <a:pt x="19073" y="17372"/>
                  </a:lnTo>
                  <a:lnTo>
                    <a:pt x="19217" y="14940"/>
                  </a:lnTo>
                  <a:lnTo>
                    <a:pt x="19434" y="13435"/>
                  </a:lnTo>
                  <a:lnTo>
                    <a:pt x="19722" y="12161"/>
                  </a:lnTo>
                  <a:lnTo>
                    <a:pt x="18206" y="12450"/>
                  </a:lnTo>
                  <a:lnTo>
                    <a:pt x="16978" y="13145"/>
                  </a:lnTo>
                  <a:lnTo>
                    <a:pt x="14593" y="15172"/>
                  </a:lnTo>
                  <a:lnTo>
                    <a:pt x="12930" y="16561"/>
                  </a:lnTo>
                  <a:lnTo>
                    <a:pt x="15677" y="13145"/>
                  </a:lnTo>
                  <a:lnTo>
                    <a:pt x="17845" y="10944"/>
                  </a:lnTo>
                  <a:lnTo>
                    <a:pt x="19288" y="8512"/>
                  </a:lnTo>
                  <a:lnTo>
                    <a:pt x="20950" y="6022"/>
                  </a:lnTo>
                  <a:lnTo>
                    <a:pt x="21600" y="3300"/>
                  </a:lnTo>
                  <a:lnTo>
                    <a:pt x="21168" y="1390"/>
                  </a:lnTo>
                  <a:lnTo>
                    <a:pt x="19288" y="405"/>
                  </a:lnTo>
                  <a:lnTo>
                    <a:pt x="16688" y="0"/>
                  </a:lnTo>
                  <a:lnTo>
                    <a:pt x="13582" y="174"/>
                  </a:lnTo>
                  <a:lnTo>
                    <a:pt x="11558" y="811"/>
                  </a:lnTo>
                  <a:lnTo>
                    <a:pt x="9898" y="3590"/>
                  </a:lnTo>
                  <a:lnTo>
                    <a:pt x="9825" y="1100"/>
                  </a:lnTo>
                  <a:lnTo>
                    <a:pt x="8162" y="2200"/>
                  </a:lnTo>
                  <a:lnTo>
                    <a:pt x="8162" y="3300"/>
                  </a:lnTo>
                  <a:lnTo>
                    <a:pt x="6934" y="3127"/>
                  </a:lnTo>
                  <a:lnTo>
                    <a:pt x="2889" y="6428"/>
                  </a:lnTo>
                  <a:lnTo>
                    <a:pt x="650" y="9150"/>
                  </a:lnTo>
                  <a:lnTo>
                    <a:pt x="0" y="103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72774" y="308596"/>
              <a:ext cx="71694" cy="11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7" y="0"/>
                  </a:moveTo>
                  <a:lnTo>
                    <a:pt x="4460" y="2995"/>
                  </a:lnTo>
                  <a:lnTo>
                    <a:pt x="1406" y="7566"/>
                  </a:lnTo>
                  <a:lnTo>
                    <a:pt x="0" y="15609"/>
                  </a:lnTo>
                  <a:lnTo>
                    <a:pt x="2817" y="19393"/>
                  </a:lnTo>
                  <a:lnTo>
                    <a:pt x="8689" y="21600"/>
                  </a:lnTo>
                  <a:lnTo>
                    <a:pt x="14323" y="21285"/>
                  </a:lnTo>
                  <a:lnTo>
                    <a:pt x="17140" y="18288"/>
                  </a:lnTo>
                  <a:lnTo>
                    <a:pt x="20894" y="13085"/>
                  </a:lnTo>
                  <a:lnTo>
                    <a:pt x="21600" y="8513"/>
                  </a:lnTo>
                  <a:lnTo>
                    <a:pt x="20894" y="5674"/>
                  </a:lnTo>
                  <a:lnTo>
                    <a:pt x="15497" y="5202"/>
                  </a:lnTo>
                  <a:lnTo>
                    <a:pt x="10331" y="6779"/>
                  </a:lnTo>
                  <a:lnTo>
                    <a:pt x="6103" y="12297"/>
                  </a:lnTo>
                  <a:lnTo>
                    <a:pt x="4929" y="8671"/>
                  </a:lnTo>
                  <a:lnTo>
                    <a:pt x="7746" y="5202"/>
                  </a:lnTo>
                  <a:lnTo>
                    <a:pt x="12212" y="3310"/>
                  </a:lnTo>
                  <a:lnTo>
                    <a:pt x="1103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-1" y="235928"/>
              <a:ext cx="140277" cy="25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9" y="0"/>
                  </a:moveTo>
                  <a:lnTo>
                    <a:pt x="2040" y="1224"/>
                  </a:lnTo>
                  <a:lnTo>
                    <a:pt x="0" y="10008"/>
                  </a:lnTo>
                  <a:lnTo>
                    <a:pt x="1679" y="10585"/>
                  </a:lnTo>
                  <a:lnTo>
                    <a:pt x="2880" y="7632"/>
                  </a:lnTo>
                  <a:lnTo>
                    <a:pt x="3119" y="10728"/>
                  </a:lnTo>
                  <a:lnTo>
                    <a:pt x="6720" y="13752"/>
                  </a:lnTo>
                  <a:lnTo>
                    <a:pt x="10439" y="16633"/>
                  </a:lnTo>
                  <a:lnTo>
                    <a:pt x="13322" y="18361"/>
                  </a:lnTo>
                  <a:lnTo>
                    <a:pt x="15601" y="18720"/>
                  </a:lnTo>
                  <a:lnTo>
                    <a:pt x="15362" y="19728"/>
                  </a:lnTo>
                  <a:lnTo>
                    <a:pt x="17881" y="19944"/>
                  </a:lnTo>
                  <a:lnTo>
                    <a:pt x="19799" y="21600"/>
                  </a:lnTo>
                  <a:lnTo>
                    <a:pt x="21600" y="21240"/>
                  </a:lnTo>
                  <a:lnTo>
                    <a:pt x="19799" y="20232"/>
                  </a:lnTo>
                  <a:lnTo>
                    <a:pt x="18120" y="19008"/>
                  </a:lnTo>
                  <a:lnTo>
                    <a:pt x="18960" y="17712"/>
                  </a:lnTo>
                  <a:lnTo>
                    <a:pt x="19321" y="15697"/>
                  </a:lnTo>
                  <a:lnTo>
                    <a:pt x="16202" y="12744"/>
                  </a:lnTo>
                  <a:lnTo>
                    <a:pt x="13922" y="13464"/>
                  </a:lnTo>
                  <a:lnTo>
                    <a:pt x="13922" y="11377"/>
                  </a:lnTo>
                  <a:lnTo>
                    <a:pt x="6002" y="1584"/>
                  </a:lnTo>
                  <a:lnTo>
                    <a:pt x="4801" y="1584"/>
                  </a:lnTo>
                  <a:lnTo>
                    <a:pt x="4441" y="504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40275" y="512887"/>
              <a:ext cx="73268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6" y="0"/>
                  </a:moveTo>
                  <a:lnTo>
                    <a:pt x="923" y="3054"/>
                  </a:lnTo>
                  <a:lnTo>
                    <a:pt x="0" y="8729"/>
                  </a:lnTo>
                  <a:lnTo>
                    <a:pt x="1381" y="14402"/>
                  </a:lnTo>
                  <a:lnTo>
                    <a:pt x="5287" y="18982"/>
                  </a:lnTo>
                  <a:lnTo>
                    <a:pt x="11717" y="21600"/>
                  </a:lnTo>
                  <a:lnTo>
                    <a:pt x="17921" y="20074"/>
                  </a:lnTo>
                  <a:lnTo>
                    <a:pt x="21142" y="16363"/>
                  </a:lnTo>
                  <a:lnTo>
                    <a:pt x="21600" y="11129"/>
                  </a:lnTo>
                  <a:lnTo>
                    <a:pt x="20451" y="6111"/>
                  </a:lnTo>
                  <a:lnTo>
                    <a:pt x="17236" y="2400"/>
                  </a:lnTo>
                  <a:lnTo>
                    <a:pt x="11949" y="2400"/>
                  </a:lnTo>
                  <a:lnTo>
                    <a:pt x="8734" y="4583"/>
                  </a:lnTo>
                  <a:lnTo>
                    <a:pt x="5977" y="8073"/>
                  </a:lnTo>
                  <a:lnTo>
                    <a:pt x="3221" y="5454"/>
                  </a:lnTo>
                  <a:lnTo>
                    <a:pt x="5977" y="2618"/>
                  </a:lnTo>
                  <a:lnTo>
                    <a:pt x="9192" y="874"/>
                  </a:lnTo>
                  <a:lnTo>
                    <a:pt x="643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Asking Questions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xfrm>
            <a:off x="-57150" y="1147365"/>
            <a:ext cx="8991600" cy="5602685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900"/>
            </a:pPr>
            <a:r>
              <a:t>Make Google your friend!</a:t>
            </a:r>
          </a:p>
          <a:p>
            <a:pPr lvl="1">
              <a:defRPr sz="1900"/>
            </a:pPr>
            <a:r>
              <a:t>Can’t beat the response time!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Email me/TAs anytime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Stop by during office hours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Any other time</a:t>
            </a:r>
          </a:p>
          <a:p>
            <a:pPr lvl="1">
              <a:defRPr sz="1900"/>
            </a:pPr>
            <a:r>
              <a:t>Please email me for an appointment.</a:t>
            </a:r>
          </a:p>
          <a:p>
            <a:pPr lvl="1">
              <a:defRPr sz="1900"/>
            </a:pPr>
            <a:r>
              <a:t>Otherwise, you may not find me, or you may find me busy with something else.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6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074" y="1066800"/>
            <a:ext cx="5870326" cy="3815297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/>
          <p:nvPr/>
        </p:nvSpPr>
        <p:spPr>
          <a:xfrm>
            <a:off x="5406270" y="4038600"/>
            <a:ext cx="295971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Kidding…No question is dumb!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651</Words>
  <Application>Microsoft Macintosh PowerPoint</Application>
  <PresentationFormat>On-screen Show 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Avenir Roman</vt:lpstr>
      <vt:lpstr>Comic Sans MS</vt:lpstr>
      <vt:lpstr>Helvetica</vt:lpstr>
      <vt:lpstr>Tahoma</vt:lpstr>
      <vt:lpstr>Times New Roman</vt:lpstr>
      <vt:lpstr>Arial</vt:lpstr>
      <vt:lpstr>Default</vt:lpstr>
      <vt:lpstr>Operating Systems Course Overview</vt:lpstr>
      <vt:lpstr>Interfaces in a Computer System</vt:lpstr>
      <vt:lpstr>Layers of Software</vt:lpstr>
      <vt:lpstr>Coverage of Topics</vt:lpstr>
      <vt:lpstr>Class Logistics</vt:lpstr>
      <vt:lpstr>Accounts you need</vt:lpstr>
      <vt:lpstr>Students with disabilities</vt:lpstr>
      <vt:lpstr>To ask or not to ask?</vt:lpstr>
      <vt:lpstr>Asking Questions</vt:lpstr>
      <vt:lpstr>Stressed?</vt:lpstr>
      <vt:lpstr>Academic Integrity</vt:lpstr>
      <vt:lpstr>Missed Exams/Assignments</vt:lpstr>
      <vt:lpstr>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Course Overview</dc:title>
  <cp:lastModifiedBy>Kartik Gopalan</cp:lastModifiedBy>
  <cp:revision>9</cp:revision>
  <cp:lastPrinted>2017-08-23T19:20:46Z</cp:lastPrinted>
  <dcterms:modified xsi:type="dcterms:W3CDTF">2017-08-23T19:37:32Z</dcterms:modified>
</cp:coreProperties>
</file>