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7.jpeg" ContentType="image/jpe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10/3/17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7F98C53-5EBB-4C9F-85E7-B6E01F834EC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29240" y="1825560"/>
            <a:ext cx="38858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10/3/17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AC7883D-4D53-4725-8E59-D4657F62FF3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10/3/17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7EBF0E7-4EC8-4AE4-B9B6-BE441920E40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Lab 06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Game of Turns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Practice of sigaction()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not use signal()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does the game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would like to make the signal travel among all the processes in an orderly circular fashion for a total of M rounds.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signal travels from the origin and end at the origin.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2" name="Content Placeholder 4" descr=""/>
          <p:cNvPicPr/>
          <p:nvPr/>
        </p:nvPicPr>
        <p:blipFill>
          <a:blip r:embed="rId1"/>
          <a:stretch/>
        </p:blipFill>
        <p:spPr>
          <a:xfrm>
            <a:off x="4514760" y="2763360"/>
            <a:ext cx="4571640" cy="341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Signal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sigaction()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kill()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SIGUSR1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SIGUSR2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789</TotalTime>
  <Application>LibreOffice/5.1.6.2$Linux_X86_64 LibreOffice_project/10m0$Build-2</Application>
  <Words>60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2017-09-03T17:22:53Z</dcterms:created>
  <dc:creator>Kevin Cheng</dc:creator>
  <dc:description/>
  <dc:language>en-US</dc:language>
  <cp:lastModifiedBy/>
  <dcterms:modified xsi:type="dcterms:W3CDTF">2017-10-03T08:36:00Z</dcterms:modified>
  <cp:revision>266</cp:revision>
  <dc:subject/>
  <dc:title>Lab 02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