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017"/>
  </p:normalViewPr>
  <p:slideViewPr>
    <p:cSldViewPr snapToGrid="0" snapToObjects="1">
      <p:cViewPr varScale="1">
        <p:scale>
          <a:sx n="99" d="100"/>
          <a:sy n="9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course.github.io/examples/producer.c" TargetMode="External"/><Relationship Id="rId3" Type="http://schemas.openxmlformats.org/officeDocument/2006/relationships/hyperlink" Target="https://oscourse.github.io/examples/consumer.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Producer and Consumer Problem</a:t>
            </a:r>
            <a:endParaRPr lang="en-US" dirty="0" smtClean="0"/>
          </a:p>
          <a:p>
            <a:r>
              <a:rPr lang="en-US" dirty="0" smtClean="0"/>
              <a:t>POSIX Semaphores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and Consumer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874044"/>
            <a:ext cx="7556500" cy="4254500"/>
          </a:xfrm>
        </p:spPr>
      </p:pic>
    </p:spTree>
    <p:extLst>
      <p:ext uri="{BB962C8B-B14F-4D97-AF65-F5344CB8AC3E}">
        <p14:creationId xmlns:p14="http://schemas.microsoft.com/office/powerpoint/2010/main" val="9632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pipe has its name.</a:t>
            </a:r>
          </a:p>
          <a:p>
            <a:r>
              <a:rPr lang="en-US" dirty="0" smtClean="0"/>
              <a:t>Read and write in First In , First Out (FIFO) order.</a:t>
            </a:r>
          </a:p>
          <a:p>
            <a:r>
              <a:rPr lang="en-US" dirty="0" smtClean="0"/>
              <a:t>A named pipe is implemented by a file.</a:t>
            </a:r>
          </a:p>
          <a:p>
            <a:r>
              <a:rPr lang="en-US" dirty="0" smtClean="0"/>
              <a:t>Multiple processes can read</a:t>
            </a:r>
            <a:r>
              <a:rPr lang="en-US" dirty="0"/>
              <a:t> </a:t>
            </a:r>
            <a:r>
              <a:rPr lang="en-US" dirty="0" smtClean="0"/>
              <a:t>from and write to the named pipe concurrently.</a:t>
            </a:r>
          </a:p>
          <a:p>
            <a:r>
              <a:rPr lang="en-US" dirty="0" smtClean="0"/>
              <a:t>man 2 </a:t>
            </a:r>
            <a:r>
              <a:rPr lang="en-US" dirty="0" err="1" smtClean="0"/>
              <a:t>mknod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2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and 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oscourse.github.io/examples/producer.c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oscourse.github.io/examples/consumer.c</a:t>
            </a:r>
            <a:endParaRPr lang="en-US" dirty="0" smtClean="0"/>
          </a:p>
          <a:p>
            <a:r>
              <a:rPr lang="en-US" dirty="0" smtClean="0"/>
              <a:t>Try n producer and m consumers, where n and m are positive integers.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(Named)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sem_open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sem_init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sem_wait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sem_post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sem_getvalue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sem_close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sem_destroy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sem_unlink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Link with -</a:t>
            </a:r>
            <a:r>
              <a:rPr lang="en-US" dirty="0" err="1" smtClean="0"/>
              <a:t>pthread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4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107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Lab 07</vt:lpstr>
      <vt:lpstr>Producer and Consumer</vt:lpstr>
      <vt:lpstr>Named Pipe</vt:lpstr>
      <vt:lpstr>Producer and Consumer</vt:lpstr>
      <vt:lpstr>POSIX (Named) Semaphores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Kevin Cheng</cp:lastModifiedBy>
  <cp:revision>266</cp:revision>
  <dcterms:created xsi:type="dcterms:W3CDTF">2017-09-03T17:22:53Z</dcterms:created>
  <dcterms:modified xsi:type="dcterms:W3CDTF">2017-10-10T02:51:29Z</dcterms:modified>
</cp:coreProperties>
</file>