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03" r:id="rId2"/>
    <p:sldMasterId id="2147483739" r:id="rId3"/>
    <p:sldMasterId id="2147483775" r:id="rId4"/>
  </p:sldMasterIdLst>
  <p:notesMasterIdLst>
    <p:notesMasterId r:id="rId8"/>
  </p:notesMasterIdLst>
  <p:sldIdLst>
    <p:sldId id="257" r:id="rId5"/>
    <p:sldId id="258" r:id="rId6"/>
    <p:sldId id="259" r:id="rId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2CF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70803" autoAdjust="0"/>
  </p:normalViewPr>
  <p:slideViewPr>
    <p:cSldViewPr>
      <p:cViewPr>
        <p:scale>
          <a:sx n="64" d="100"/>
          <a:sy n="64" d="100"/>
        </p:scale>
        <p:origin x="12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D9D685-713B-4B36-BDBC-36B40074899B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DA6C04-B2DA-4623-8A7F-B4C92EDC7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1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321734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8" y="6139910"/>
            <a:ext cx="2098804" cy="531956"/>
          </a:xfrm>
          <a:prstGeom prst="rect">
            <a:avLst/>
          </a:prstGeom>
        </p:spPr>
      </p:pic>
      <p:pic>
        <p:nvPicPr>
          <p:cNvPr id="9" name="BCK_PEG_[01]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3064" y="2162167"/>
            <a:ext cx="2865872" cy="2533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301" y="540364"/>
            <a:ext cx="5729895" cy="4916867"/>
          </a:xfrm>
          <a:prstGeom prst="rect">
            <a:avLst/>
          </a:prstGeom>
        </p:spPr>
      </p:pic>
      <p:pic>
        <p:nvPicPr>
          <p:cNvPr id="10" name="Picture 9" descr="ibm_gry.png"/>
          <p:cNvPicPr>
            <a:picLocks noChangeAspect="1"/>
          </p:cNvPicPr>
          <p:nvPr userDrawn="1"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320062"/>
            <a:ext cx="695452" cy="281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1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9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2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9"/>
            <a:ext cx="54864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6"/>
            <a:ext cx="54864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0534180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31" indent="-228531">
              <a:buFont typeface="Arial" panose="020B0604020202020204" pitchFamily="34" charset="0"/>
              <a:buChar char="•"/>
              <a:defRPr/>
            </a:lvl1pPr>
            <a:lvl2pPr marL="457063" indent="-228531">
              <a:buFont typeface="Wingdings" panose="05000000000000000000" pitchFamily="2" charset="2"/>
              <a:buChar char="§"/>
              <a:defRPr/>
            </a:lvl2pPr>
            <a:lvl3pPr marL="685594" indent="-228531">
              <a:buFont typeface="Arial" panose="020B0604020202020204" pitchFamily="34" charset="0"/>
              <a:buChar char="−"/>
              <a:defRPr/>
            </a:lvl3pPr>
            <a:lvl4pPr marL="67978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0811197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8" y="1203089"/>
            <a:ext cx="10886813" cy="5080068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7159B16-5D7E-0A4F-B87F-3D5F6A7F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4025">
              <a:defRPr>
                <a:solidFill>
                  <a:srgbClr val="6D7777"/>
                </a:solidFill>
              </a:defRPr>
            </a:lvl1pPr>
          </a:lstStyle>
          <a:p>
            <a:fld id="{CAEED5D9-31A6-B342-BE4E-20AD7A5F0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56389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61" y="6273803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02666" y="1957331"/>
            <a:ext cx="3407161" cy="2923711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61" y="320063"/>
            <a:ext cx="695452" cy="281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3"/>
            <a:ext cx="54864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3"/>
            <a:ext cx="54864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5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7"/>
            <a:ext cx="6916616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0"/>
            <a:ext cx="24384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0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0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23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23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7"/>
            <a:ext cx="54864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5"/>
            <a:ext cx="54864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71"/>
            <a:ext cx="54864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6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6"/>
            <a:ext cx="24384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6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6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6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6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9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9"/>
            <a:ext cx="54864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7"/>
            <a:ext cx="54864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14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6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1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9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4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2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2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8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2"/>
            <a:ext cx="54864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2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2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1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8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0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6989" y="1185867"/>
            <a:ext cx="949536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defRPr/>
            </a:pPr>
            <a:r>
              <a:rPr lang="en-US" sz="1200" kern="0" spc="-30" dirty="0">
                <a:solidFill>
                  <a:srgbClr val="FFFFFF"/>
                </a:solidFill>
                <a:cs typeface="Arial"/>
                <a:sym typeface="Calibri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424" y="1498601"/>
            <a:ext cx="11345333" cy="1641475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608765"/>
            <a:ext cx="533400" cy="476251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Helvetica Light"/>
                <a:cs typeface="Helvetica Light"/>
              </a:defRPr>
            </a:lvl1pPr>
          </a:lstStyle>
          <a:p>
            <a:pPr>
              <a:defRPr/>
            </a:pPr>
            <a:fld id="{56136EA1-020A-4C69-9A66-70C14802D66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10986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7565" y="211344"/>
            <a:ext cx="11383619" cy="88858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97565" y="1453489"/>
            <a:ext cx="11383619" cy="48015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4809" y="6434235"/>
            <a:ext cx="46682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99299" y="6418660"/>
            <a:ext cx="3469064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r" hangingPunct="0"/>
            <a:r>
              <a:rPr lang="en-US" sz="1050" kern="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Calibri"/>
              </a:rPr>
              <a:t>IBM and Business Partners Only</a:t>
            </a:r>
          </a:p>
        </p:txBody>
      </p:sp>
      <p:pic>
        <p:nvPicPr>
          <p:cNvPr id="10" name="image5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50" y="6478067"/>
            <a:ext cx="2266399" cy="2056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608354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2501" y="1354244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5" y="321735"/>
            <a:ext cx="695452" cy="281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1003" y="6139911"/>
            <a:ext cx="2098804" cy="531956"/>
          </a:xfrm>
          <a:prstGeom prst="rect">
            <a:avLst/>
          </a:prstGeom>
        </p:spPr>
      </p:pic>
      <p:pic>
        <p:nvPicPr>
          <p:cNvPr id="7" name="BCK_PEG_[01]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663064" y="2162169"/>
            <a:ext cx="2865872" cy="2533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2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7"/>
            <a:ext cx="6916616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2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20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20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3"/>
            <a:ext cx="54864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2501" y="1354244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2"/>
            <a:ext cx="54864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8"/>
            <a:ext cx="54864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2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2"/>
            <a:ext cx="24384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2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2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9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3"/>
            <a:ext cx="54864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5"/>
            <a:ext cx="54864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44" y="112936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9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1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4"/>
            <a:ext cx="24384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9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1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302" y="540365"/>
            <a:ext cx="5729895" cy="491686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8" y="320063"/>
            <a:ext cx="695452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21"/>
            <a:ext cx="54864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9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4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7"/>
            <a:ext cx="6916616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2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22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22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6"/>
            <a:ext cx="54864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3"/>
            <a:ext cx="54864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70"/>
            <a:ext cx="54864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3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3"/>
            <a:ext cx="24384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3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3"/>
            <a:ext cx="24384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5"/>
            <a:ext cx="24384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20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30"/>
            <a:ext cx="54864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43224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3"/>
            <a:ext cx="54864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6"/>
            <a:ext cx="54864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11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Relationship Id="rId8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26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34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37.xml"/><Relationship Id="rId33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29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slideLayout" Target="../slideLayouts/slideLayout136.xml"/><Relationship Id="rId32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35.xml"/><Relationship Id="rId28" Type="http://schemas.openxmlformats.org/officeDocument/2006/relationships/slideLayout" Target="../slideLayouts/slideLayout140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31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Relationship Id="rId27" Type="http://schemas.openxmlformats.org/officeDocument/2006/relationships/slideLayout" Target="../slideLayouts/slideLayout139.xml"/><Relationship Id="rId30" Type="http://schemas.openxmlformats.org/officeDocument/2006/relationships/slideLayout" Target="../slideLayouts/slideLayout142.xml"/><Relationship Id="rId35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28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5" orient="horz" pos="813" userDrawn="1">
          <p15:clr>
            <a:srgbClr val="F26B43"/>
          </p15:clr>
        </p15:guide>
        <p15:guide id="7" orient="horz" pos="2022" userDrawn="1">
          <p15:clr>
            <a:srgbClr val="F26B43"/>
          </p15:clr>
        </p15:guide>
        <p15:guide id="8" orient="horz" pos="2426" userDrawn="1">
          <p15:clr>
            <a:srgbClr val="F26B43"/>
          </p15:clr>
        </p15:guide>
        <p15:guide id="9" orient="horz" pos="2829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3648" userDrawn="1">
          <p15:clr>
            <a:srgbClr val="F26B43"/>
          </p15:clr>
        </p15:guide>
        <p15:guide id="15" pos="2112" userDrawn="1">
          <p15:clr>
            <a:srgbClr val="F26B43"/>
          </p15:clr>
        </p15:guide>
        <p15:guide id="17" pos="1920" userDrawn="1">
          <p15:clr>
            <a:srgbClr val="F26B43"/>
          </p15:clr>
        </p15:guide>
        <p15:guide id="20" pos="4032" userDrawn="1">
          <p15:clr>
            <a:srgbClr val="F26B43"/>
          </p15:clr>
        </p15:guide>
        <p15:guide id="22" pos="5760" userDrawn="1">
          <p15:clr>
            <a:srgbClr val="F26B43"/>
          </p15:clr>
        </p15:guide>
        <p15:guide id="24" pos="192" userDrawn="1">
          <p15:clr>
            <a:srgbClr val="F26B43"/>
          </p15:clr>
        </p15:guide>
        <p15:guide id="26" pos="7488" userDrawn="1">
          <p15:clr>
            <a:srgbClr val="F26B43"/>
          </p15:clr>
        </p15:guide>
        <p15:guide id="27" orient="horz" pos="142" userDrawn="1">
          <p15:clr>
            <a:srgbClr val="F26B43"/>
          </p15:clr>
        </p15:guide>
        <p15:guide id="31" pos="5568" userDrawn="1">
          <p15:clr>
            <a:srgbClr val="F26B43"/>
          </p15:clr>
        </p15:guide>
        <p15:guide id="32" pos="5952" userDrawn="1">
          <p15:clr>
            <a:srgbClr val="F26B43"/>
          </p15:clr>
        </p15:guide>
        <p15:guide id="34" orient="horz" pos="3098" userDrawn="1">
          <p15:clr>
            <a:srgbClr val="F26B43"/>
          </p15:clr>
        </p15:guide>
        <p15:guide id="35" orient="horz" pos="420" userDrawn="1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28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5" orient="horz" pos="813" userDrawn="1">
          <p15:clr>
            <a:srgbClr val="F26B43"/>
          </p15:clr>
        </p15:guide>
        <p15:guide id="7" orient="horz" pos="2022" userDrawn="1">
          <p15:clr>
            <a:srgbClr val="F26B43"/>
          </p15:clr>
        </p15:guide>
        <p15:guide id="8" orient="horz" pos="2426" userDrawn="1">
          <p15:clr>
            <a:srgbClr val="F26B43"/>
          </p15:clr>
        </p15:guide>
        <p15:guide id="9" orient="horz" pos="2829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3648" userDrawn="1">
          <p15:clr>
            <a:srgbClr val="F26B43"/>
          </p15:clr>
        </p15:guide>
        <p15:guide id="15" pos="2112" userDrawn="1">
          <p15:clr>
            <a:srgbClr val="F26B43"/>
          </p15:clr>
        </p15:guide>
        <p15:guide id="17" pos="1920" userDrawn="1">
          <p15:clr>
            <a:srgbClr val="F26B43"/>
          </p15:clr>
        </p15:guide>
        <p15:guide id="20" pos="4032" userDrawn="1">
          <p15:clr>
            <a:srgbClr val="F26B43"/>
          </p15:clr>
        </p15:guide>
        <p15:guide id="22" pos="5760" userDrawn="1">
          <p15:clr>
            <a:srgbClr val="F26B43"/>
          </p15:clr>
        </p15:guide>
        <p15:guide id="24" pos="192" userDrawn="1">
          <p15:clr>
            <a:srgbClr val="F26B43"/>
          </p15:clr>
        </p15:guide>
        <p15:guide id="26" pos="7488" userDrawn="1">
          <p15:clr>
            <a:srgbClr val="F26B43"/>
          </p15:clr>
        </p15:guide>
        <p15:guide id="27" orient="horz" pos="142" userDrawn="1">
          <p15:clr>
            <a:srgbClr val="F26B43"/>
          </p15:clr>
        </p15:guide>
        <p15:guide id="31" pos="5568" userDrawn="1">
          <p15:clr>
            <a:srgbClr val="F26B43"/>
          </p15:clr>
        </p15:guide>
        <p15:guide id="32" pos="5952" userDrawn="1">
          <p15:clr>
            <a:srgbClr val="F26B43"/>
          </p15:clr>
        </p15:guide>
        <p15:guide id="34" orient="horz" pos="3098" userDrawn="1">
          <p15:clr>
            <a:srgbClr val="F26B43"/>
          </p15:clr>
        </p15:guide>
        <p15:guide id="35" orient="horz" pos="4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  <p:sldLayoutId id="2147483767" r:id="rId28"/>
    <p:sldLayoutId id="2147483768" r:id="rId29"/>
    <p:sldLayoutId id="2147483769" r:id="rId30"/>
    <p:sldLayoutId id="2147483770" r:id="rId31"/>
    <p:sldLayoutId id="2147483771" r:id="rId32"/>
    <p:sldLayoutId id="2147483772" r:id="rId33"/>
    <p:sldLayoutId id="2147483773" r:id="rId34"/>
    <p:sldLayoutId id="2147483774" r:id="rId35"/>
    <p:sldLayoutId id="2147483812" r:id="rId36"/>
    <p:sldLayoutId id="2147483813" r:id="rId37"/>
    <p:sldLayoutId id="2147483814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28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5" orient="horz" pos="813" userDrawn="1">
          <p15:clr>
            <a:srgbClr val="F26B43"/>
          </p15:clr>
        </p15:guide>
        <p15:guide id="7" orient="horz" pos="2022" userDrawn="1">
          <p15:clr>
            <a:srgbClr val="F26B43"/>
          </p15:clr>
        </p15:guide>
        <p15:guide id="8" orient="horz" pos="2426" userDrawn="1">
          <p15:clr>
            <a:srgbClr val="F26B43"/>
          </p15:clr>
        </p15:guide>
        <p15:guide id="9" orient="horz" pos="2829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3648" userDrawn="1">
          <p15:clr>
            <a:srgbClr val="F26B43"/>
          </p15:clr>
        </p15:guide>
        <p15:guide id="15" pos="2112" userDrawn="1">
          <p15:clr>
            <a:srgbClr val="F26B43"/>
          </p15:clr>
        </p15:guide>
        <p15:guide id="17" pos="1920" userDrawn="1">
          <p15:clr>
            <a:srgbClr val="F26B43"/>
          </p15:clr>
        </p15:guide>
        <p15:guide id="20" pos="4032" userDrawn="1">
          <p15:clr>
            <a:srgbClr val="F26B43"/>
          </p15:clr>
        </p15:guide>
        <p15:guide id="22" pos="5760" userDrawn="1">
          <p15:clr>
            <a:srgbClr val="F26B43"/>
          </p15:clr>
        </p15:guide>
        <p15:guide id="24" pos="192" userDrawn="1">
          <p15:clr>
            <a:srgbClr val="F26B43"/>
          </p15:clr>
        </p15:guide>
        <p15:guide id="26" pos="7488" userDrawn="1">
          <p15:clr>
            <a:srgbClr val="F26B43"/>
          </p15:clr>
        </p15:guide>
        <p15:guide id="27" orient="horz" pos="142" userDrawn="1">
          <p15:clr>
            <a:srgbClr val="F26B43"/>
          </p15:clr>
        </p15:guide>
        <p15:guide id="31" pos="5568" userDrawn="1">
          <p15:clr>
            <a:srgbClr val="F26B43"/>
          </p15:clr>
        </p15:guide>
        <p15:guide id="32" pos="5952" userDrawn="1">
          <p15:clr>
            <a:srgbClr val="F26B43"/>
          </p15:clr>
        </p15:guide>
        <p15:guide id="34" orient="horz" pos="3098" userDrawn="1">
          <p15:clr>
            <a:srgbClr val="F26B43"/>
          </p15:clr>
        </p15:guide>
        <p15:guide id="35" orient="horz" pos="420" userDrawn="1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  <p:sldLayoutId id="2147483810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28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5" orient="horz" pos="813" userDrawn="1">
          <p15:clr>
            <a:srgbClr val="F26B43"/>
          </p15:clr>
        </p15:guide>
        <p15:guide id="7" orient="horz" pos="2022" userDrawn="1">
          <p15:clr>
            <a:srgbClr val="F26B43"/>
          </p15:clr>
        </p15:guide>
        <p15:guide id="8" orient="horz" pos="2426" userDrawn="1">
          <p15:clr>
            <a:srgbClr val="F26B43"/>
          </p15:clr>
        </p15:guide>
        <p15:guide id="9" orient="horz" pos="2829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3648" userDrawn="1">
          <p15:clr>
            <a:srgbClr val="F26B43"/>
          </p15:clr>
        </p15:guide>
        <p15:guide id="15" pos="2112" userDrawn="1">
          <p15:clr>
            <a:srgbClr val="F26B43"/>
          </p15:clr>
        </p15:guide>
        <p15:guide id="17" pos="1920" userDrawn="1">
          <p15:clr>
            <a:srgbClr val="F26B43"/>
          </p15:clr>
        </p15:guide>
        <p15:guide id="20" pos="4032" userDrawn="1">
          <p15:clr>
            <a:srgbClr val="F26B43"/>
          </p15:clr>
        </p15:guide>
        <p15:guide id="22" pos="5760" userDrawn="1">
          <p15:clr>
            <a:srgbClr val="F26B43"/>
          </p15:clr>
        </p15:guide>
        <p15:guide id="24" pos="192" userDrawn="1">
          <p15:clr>
            <a:srgbClr val="F26B43"/>
          </p15:clr>
        </p15:guide>
        <p15:guide id="26" pos="7488" userDrawn="1">
          <p15:clr>
            <a:srgbClr val="F26B43"/>
          </p15:clr>
        </p15:guide>
        <p15:guide id="27" orient="horz" pos="142" userDrawn="1">
          <p15:clr>
            <a:srgbClr val="F26B43"/>
          </p15:clr>
        </p15:guide>
        <p15:guide id="31" pos="5568" userDrawn="1">
          <p15:clr>
            <a:srgbClr val="F26B43"/>
          </p15:clr>
        </p15:guide>
        <p15:guide id="32" pos="5952" userDrawn="1">
          <p15:clr>
            <a:srgbClr val="F26B43"/>
          </p15:clr>
        </p15:guide>
        <p15:guide id="34" orient="horz" pos="3098" userDrawn="1">
          <p15:clr>
            <a:srgbClr val="F26B43"/>
          </p15:clr>
        </p15:guide>
        <p15:guide id="35" orient="horz" pos="420" userDrawn="1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icp-ops" TargetMode="Externa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0120911" y="6523687"/>
            <a:ext cx="118221" cy="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6789" tIns="26789" rIns="26789" bIns="26789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307777" fontAlgn="base">
              <a:spcBef>
                <a:spcPct val="0"/>
              </a:spcBef>
              <a:spcAft>
                <a:spcPct val="0"/>
              </a:spcAft>
            </a:pPr>
            <a:fld id="{AD765F9D-9C1E-A649-8CE3-03436531233E}" type="slidenum">
              <a:rPr lang="en-US" altLang="en-US" sz="900" b="1">
                <a:solidFill>
                  <a:srgbClr val="0090CC"/>
                </a:solidFill>
                <a:latin typeface="Arial" charset="0"/>
                <a:ea typeface="Arial" charset="0"/>
                <a:cs typeface="Arial" charset="0"/>
                <a:sym typeface="Helvetica" charset="0"/>
              </a:rPr>
              <a:pPr algn="ctr" defTabSz="307777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900" b="1" dirty="0">
              <a:solidFill>
                <a:srgbClr val="0090CC"/>
              </a:solidFill>
              <a:latin typeface="Arial" charset="0"/>
              <a:ea typeface="Arial" charset="0"/>
              <a:cs typeface="Arial" charset="0"/>
              <a:sym typeface="Helvetica" charset="0"/>
            </a:endParaRPr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2020491" y="1947072"/>
            <a:ext cx="8100418" cy="262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0" indent="-8572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30777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1500" dirty="0">
              <a:solidFill>
                <a:srgbClr val="00AFD9"/>
              </a:solidFill>
              <a:latin typeface="Arial" charset="0"/>
              <a:ea typeface="Arial" charset="0"/>
              <a:cs typeface="Arial" charset="0"/>
              <a:sym typeface="Helvetica Neue for IB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523266"/>
            <a:ext cx="5486401" cy="795091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sz="3750" b="1" dirty="0">
                <a:sym typeface="Helvetica Neue for IBM Light" charset="0"/>
              </a:rPr>
              <a:t>ICP Operations</a:t>
            </a:r>
            <a:br>
              <a:rPr lang="en-US" sz="3750" b="1" dirty="0">
                <a:sym typeface="Helvetica Neue for IBM Light" charset="0"/>
              </a:rPr>
            </a:br>
            <a:endParaRPr lang="en-US" sz="1500" i="1" dirty="0">
              <a:sym typeface="Helvetica Neue for IBM Light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89424-11FC-7340-84D5-3A74C404A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4B8CAC-E1DC-924C-A409-DD29E656986A}"/>
              </a:ext>
            </a:extLst>
          </p:cNvPr>
          <p:cNvSpPr txBox="1">
            <a:spLocks/>
          </p:cNvSpPr>
          <p:nvPr/>
        </p:nvSpPr>
        <p:spPr>
          <a:xfrm>
            <a:off x="304799" y="1457900"/>
            <a:ext cx="5486401" cy="47904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800" b="1" dirty="0">
                <a:sym typeface="Helvetica Neue for IBM Light" charset="0"/>
              </a:rPr>
              <a:t>Eduardo Patrocinio</a:t>
            </a:r>
          </a:p>
          <a:p>
            <a:r>
              <a:rPr lang="en-US" sz="2000" b="1" dirty="0">
                <a:sym typeface="Helvetica Neue for IBM Light" charset="0"/>
              </a:rPr>
              <a:t>Distinguished Engineer, Cloud Solutions</a:t>
            </a:r>
          </a:p>
          <a:p>
            <a:r>
              <a:rPr lang="en-US" sz="2000" b="1" dirty="0" err="1">
                <a:sym typeface="Helvetica Neue for IBM Light" charset="0"/>
              </a:rPr>
              <a:t>eduardop@us.ibm.com</a:t>
            </a:r>
            <a:endParaRPr lang="en-US" sz="2000" b="1" dirty="0">
              <a:sym typeface="Helvetica Neue for IBM Light" charset="0"/>
            </a:endParaRPr>
          </a:p>
          <a:p>
            <a:endParaRPr lang="en-US" b="1" dirty="0">
              <a:sym typeface="Helvetica Neue for IBM Light" charset="0"/>
            </a:endParaRPr>
          </a:p>
          <a:p>
            <a:r>
              <a:rPr lang="en-US" sz="2800" b="1" dirty="0">
                <a:sym typeface="Helvetica Neue for IBM Light" charset="0"/>
              </a:rPr>
              <a:t>Hans Moen</a:t>
            </a:r>
          </a:p>
          <a:p>
            <a:r>
              <a:rPr lang="en-US" b="1" dirty="0">
                <a:sym typeface="Helvetica Neue for IBM Light" charset="0"/>
              </a:rPr>
              <a:t>Cloud Solution Architect</a:t>
            </a:r>
          </a:p>
          <a:p>
            <a:r>
              <a:rPr lang="en-US" sz="2000" b="1" dirty="0" err="1">
                <a:sym typeface="Helvetica Neue for IBM Light" charset="0"/>
              </a:rPr>
              <a:t>hans.moen@ie.ibm.com</a:t>
            </a:r>
            <a:endParaRPr lang="en-US" sz="2000" b="1" dirty="0">
              <a:sym typeface="Helvetica Neue for IBM Light" charset="0"/>
            </a:endParaRPr>
          </a:p>
          <a:p>
            <a:endParaRPr lang="en-US" b="1" dirty="0">
              <a:sym typeface="Helvetica Neue for IBM Light" charset="0"/>
            </a:endParaRPr>
          </a:p>
          <a:p>
            <a:r>
              <a:rPr lang="en-US" sz="2800" b="1" dirty="0">
                <a:sym typeface="Helvetica Neue for IBM Light" charset="0"/>
              </a:rPr>
              <a:t>Jerome Tarte</a:t>
            </a:r>
          </a:p>
          <a:p>
            <a:r>
              <a:rPr lang="en-US" b="1" dirty="0">
                <a:sym typeface="Helvetica Neue for IBM Light" charset="0"/>
              </a:rPr>
              <a:t>Cloud Adoption Leader</a:t>
            </a:r>
            <a:endParaRPr lang="en-US" sz="2000" b="1" dirty="0">
              <a:sym typeface="Helvetica Neue for IBM Light" charset="0"/>
            </a:endParaRPr>
          </a:p>
          <a:p>
            <a:r>
              <a:rPr lang="en-US" sz="2000" b="1" dirty="0" err="1">
                <a:sym typeface="Helvetica Neue for IBM Light" charset="0"/>
              </a:rPr>
              <a:t>jerome.tarte@fr.ibm.com</a:t>
            </a:r>
            <a:endParaRPr lang="en-US" b="1" dirty="0">
              <a:sym typeface="Helvetica Neue for IBM Light" charset="0"/>
            </a:endParaRPr>
          </a:p>
          <a:p>
            <a:endParaRPr lang="en-US" sz="1050" i="1" dirty="0">
              <a:sym typeface="Helvetica Neue for IB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079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6297D5-0466-AD40-905F-F18C0A67E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2018 IBM Corporation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3F192-D04D-9249-B326-19EA9D2A6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C21375-1F56-624F-A4EC-71F98861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5486400" cy="762000"/>
          </a:xfrm>
        </p:spPr>
        <p:txBody>
          <a:bodyPr/>
          <a:lstStyle/>
          <a:p>
            <a:r>
              <a:rPr lang="en-US" sz="6000" dirty="0"/>
              <a:t>Agenda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374F3-EF07-B644-9A67-61000C26AA58}"/>
              </a:ext>
            </a:extLst>
          </p:cNvPr>
          <p:cNvSpPr txBox="1"/>
          <p:nvPr/>
        </p:nvSpPr>
        <p:spPr>
          <a:xfrm>
            <a:off x="457200" y="1600200"/>
            <a:ext cx="1036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http://bit.ly/icp-ops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Day 1 – Introduction</a:t>
            </a:r>
          </a:p>
          <a:p>
            <a:r>
              <a:rPr lang="en-US" sz="3200" dirty="0"/>
              <a:t>Day 2 – Architecture</a:t>
            </a:r>
          </a:p>
          <a:p>
            <a:r>
              <a:rPr lang="en-US" sz="3200" dirty="0"/>
              <a:t>Day 3 – Storage, Network, &amp; Operations</a:t>
            </a:r>
          </a:p>
          <a:p>
            <a:r>
              <a:rPr lang="en-US" sz="3200" dirty="0"/>
              <a:t>Day 4 – Deployment, Operations, &amp; Resilience</a:t>
            </a:r>
          </a:p>
          <a:p>
            <a:r>
              <a:rPr lang="en-US" sz="3200" dirty="0"/>
              <a:t>Day 5 - TBD</a:t>
            </a:r>
          </a:p>
        </p:txBody>
      </p:sp>
    </p:spTree>
    <p:extLst>
      <p:ext uri="{BB962C8B-B14F-4D97-AF65-F5344CB8AC3E}">
        <p14:creationId xmlns:p14="http://schemas.microsoft.com/office/powerpoint/2010/main" val="127824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6297D5-0466-AD40-905F-F18C0A67E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2018 IBM Corporation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3F192-D04D-9249-B326-19EA9D2A6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C21375-1F56-624F-A4EC-71F98861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5486400" cy="762000"/>
          </a:xfrm>
        </p:spPr>
        <p:txBody>
          <a:bodyPr/>
          <a:lstStyle/>
          <a:p>
            <a:r>
              <a:rPr lang="en-US" sz="6000" dirty="0"/>
              <a:t>Introduction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6F065-FB74-CD48-8086-8E1C5F3D23DB}"/>
              </a:ext>
            </a:extLst>
          </p:cNvPr>
          <p:cNvSpPr txBox="1"/>
          <p:nvPr/>
        </p:nvSpPr>
        <p:spPr>
          <a:xfrm>
            <a:off x="1371600" y="2438400"/>
            <a:ext cx="3352800" cy="14465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4400" dirty="0"/>
              <a:t>Experience with ICP?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B3424-8E16-0548-AB6F-FB9AF141AE73}"/>
              </a:ext>
            </a:extLst>
          </p:cNvPr>
          <p:cNvSpPr txBox="1"/>
          <p:nvPr/>
        </p:nvSpPr>
        <p:spPr>
          <a:xfrm>
            <a:off x="6553200" y="2099846"/>
            <a:ext cx="3352800" cy="21236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4400" dirty="0"/>
              <a:t>Expectation with this training?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940628"/>
      </p:ext>
    </p:extLst>
  </p:cSld>
  <p:clrMapOvr>
    <a:masterClrMapping/>
  </p:clrMapOvr>
</p:sld>
</file>

<file path=ppt/theme/theme1.xml><?xml version="1.0" encoding="utf-8"?>
<a:theme xmlns:a="http://schemas.openxmlformats.org/drawingml/2006/main" name="IBM_Cloud_Presentation_2018_V01_Arial">
  <a:themeElements>
    <a:clrScheme name="Custom 49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A1BD58F6-E81A-854C-BFCF-EAC58112517E}"/>
    </a:ext>
  </a:extLst>
</a:theme>
</file>

<file path=ppt/theme/theme2.xml><?xml version="1.0" encoding="utf-8"?>
<a:theme xmlns:a="http://schemas.openxmlformats.org/drawingml/2006/main" name="dk_blu_background_2017">
  <a:themeElements>
    <a:clrScheme name="Custom 48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E66A4BF9-99CE-D546-89D5-EF1B2D67DA40}"/>
    </a:ext>
  </a:extLst>
</a:theme>
</file>

<file path=ppt/theme/theme3.xml><?xml version="1.0" encoding="utf-8"?>
<a:theme xmlns:a="http://schemas.openxmlformats.org/drawingml/2006/main" name="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8523B168-3ECD-FA44-B288-4C24BB980986}"/>
    </a:ext>
  </a:extLst>
</a:theme>
</file>

<file path=ppt/theme/theme4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620841BD-C405-6040-91A5-E03C6E8CD24D}" vid="{E1F2566A-465D-1C45-8161-2C2CB540F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Cloud template</Template>
  <TotalTime>21047</TotalTime>
  <Words>108</Words>
  <Application>Microsoft Macintosh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7" baseType="lpstr">
      <vt:lpstr>.AppleSystemUIFont</vt:lpstr>
      <vt:lpstr>Arial</vt:lpstr>
      <vt:lpstr>Calibri</vt:lpstr>
      <vt:lpstr>Helvetica</vt:lpstr>
      <vt:lpstr>Helvetica Light</vt:lpstr>
      <vt:lpstr>Helvetica Neue for IBM</vt:lpstr>
      <vt:lpstr>Helvetica Neue for IBM Light</vt:lpstr>
      <vt:lpstr>IBM Plex Sans</vt:lpstr>
      <vt:lpstr>LucidaGrande</vt:lpstr>
      <vt:lpstr>Wingdings</vt:lpstr>
      <vt:lpstr>IBM_Cloud_Presentation_2018_V01_Arial</vt:lpstr>
      <vt:lpstr>dk_blu_background_2017</vt:lpstr>
      <vt:lpstr>gry_background_2017</vt:lpstr>
      <vt:lpstr>wht_background_2017</vt:lpstr>
      <vt:lpstr>ICP Operations </vt:lpstr>
      <vt:lpstr>Agenda</vt:lpstr>
      <vt:lpstr>Introduction</vt:lpstr>
    </vt:vector>
  </TitlesOfParts>
  <Company>IBM Corporation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Concepts</dc:title>
  <dc:creator>ADMINIBM</dc:creator>
  <cp:lastModifiedBy>Eduardo Patrocinio</cp:lastModifiedBy>
  <cp:revision>76</cp:revision>
  <cp:lastPrinted>2018-06-07T16:51:58Z</cp:lastPrinted>
  <dcterms:created xsi:type="dcterms:W3CDTF">2018-05-24T17:17:59Z</dcterms:created>
  <dcterms:modified xsi:type="dcterms:W3CDTF">2018-06-25T10:18:21Z</dcterms:modified>
</cp:coreProperties>
</file>