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2.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3.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 id="2147483709" r:id="rId2"/>
    <p:sldMasterId id="2147483745" r:id="rId3"/>
    <p:sldMasterId id="2147483781" r:id="rId4"/>
    <p:sldMasterId id="2147483826" r:id="rId5"/>
  </p:sldMasterIdLst>
  <p:notesMasterIdLst>
    <p:notesMasterId r:id="rId32"/>
  </p:notesMasterIdLst>
  <p:sldIdLst>
    <p:sldId id="535" r:id="rId6"/>
    <p:sldId id="546" r:id="rId7"/>
    <p:sldId id="547" r:id="rId8"/>
    <p:sldId id="548" r:id="rId9"/>
    <p:sldId id="549" r:id="rId10"/>
    <p:sldId id="550" r:id="rId11"/>
    <p:sldId id="551" r:id="rId12"/>
    <p:sldId id="561" r:id="rId13"/>
    <p:sldId id="520" r:id="rId14"/>
    <p:sldId id="521" r:id="rId15"/>
    <p:sldId id="558" r:id="rId16"/>
    <p:sldId id="559" r:id="rId17"/>
    <p:sldId id="524" r:id="rId18"/>
    <p:sldId id="560" r:id="rId19"/>
    <p:sldId id="555" r:id="rId20"/>
    <p:sldId id="556" r:id="rId21"/>
    <p:sldId id="562" r:id="rId22"/>
    <p:sldId id="526" r:id="rId23"/>
    <p:sldId id="542" r:id="rId24"/>
    <p:sldId id="543" r:id="rId25"/>
    <p:sldId id="528" r:id="rId26"/>
    <p:sldId id="557" r:id="rId27"/>
    <p:sldId id="530" r:id="rId28"/>
    <p:sldId id="563" r:id="rId29"/>
    <p:sldId id="531" r:id="rId30"/>
    <p:sldId id="532" r:id="rId31"/>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003" autoAdjust="0"/>
    <p:restoredTop sz="78142" autoAdjust="0"/>
  </p:normalViewPr>
  <p:slideViewPr>
    <p:cSldViewPr snapToGrid="0" snapToObjects="1" showGuides="1">
      <p:cViewPr varScale="1">
        <p:scale>
          <a:sx n="132" d="100"/>
          <a:sy n="132" d="100"/>
        </p:scale>
        <p:origin x="1536" y="168"/>
      </p:cViewPr>
      <p:guideLst>
        <p:guide orient="horz" pos="1620"/>
        <p:guide pos="288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heme" Target="theme/theme1.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BE012A-D992-5D42-B86E-AA2BC0764EE1}" type="datetimeFigureOut">
              <a:rPr lang="en-US" smtClean="0"/>
              <a:t>6/24/18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D02FFD-07D4-5C4F-BD77-921008177348}" type="slidenum">
              <a:rPr lang="en-US" smtClean="0"/>
              <a:t>‹#›</a:t>
            </a:fld>
            <a:endParaRPr lang="en-US" dirty="0"/>
          </a:p>
        </p:txBody>
      </p:sp>
    </p:spTree>
    <p:extLst>
      <p:ext uri="{BB962C8B-B14F-4D97-AF65-F5344CB8AC3E}">
        <p14:creationId xmlns:p14="http://schemas.microsoft.com/office/powerpoint/2010/main" val="1538153578"/>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38A2F8-54F1-AB4E-B8B5-B1130F7515F8}"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34408733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dirty="0">
                <a:sym typeface="Helvetica Light"/>
              </a:rPr>
              <a:t>Container</a:t>
            </a:r>
            <a:r>
              <a:rPr lang="en-US" sz="900" dirty="0">
                <a:sym typeface="Helvetica Light"/>
              </a:rPr>
              <a:t> is the packaging of an application</a:t>
            </a:r>
            <a:endParaRPr lang="en-US" sz="800" dirty="0">
              <a:sym typeface="Helvetica Light"/>
            </a:endParaRPr>
          </a:p>
          <a:p>
            <a:r>
              <a:rPr lang="en-US" sz="900" b="1" dirty="0">
                <a:sym typeface="Helvetica Light"/>
              </a:rPr>
              <a:t>Pod</a:t>
            </a:r>
            <a:r>
              <a:rPr lang="en-US" sz="900" dirty="0">
                <a:sym typeface="Helvetica Light"/>
              </a:rPr>
              <a:t> is a unit of deployment</a:t>
            </a:r>
          </a:p>
          <a:p>
            <a:r>
              <a:rPr lang="en-US" sz="900" b="1" dirty="0">
                <a:sym typeface="Helvetica Light"/>
              </a:rPr>
              <a:t>Service</a:t>
            </a:r>
            <a:r>
              <a:rPr lang="en-US" sz="900" dirty="0">
                <a:sym typeface="Helvetica Light"/>
              </a:rPr>
              <a:t> is the fixed endpoint for one or more pods</a:t>
            </a:r>
          </a:p>
          <a:p>
            <a:endParaRPr lang="en-US" dirty="0"/>
          </a:p>
        </p:txBody>
      </p:sp>
      <p:sp>
        <p:nvSpPr>
          <p:cNvPr id="4" name="Slide Number Placeholder 3"/>
          <p:cNvSpPr>
            <a:spLocks noGrp="1"/>
          </p:cNvSpPr>
          <p:nvPr>
            <p:ph type="sldNum" sz="quarter" idx="10"/>
          </p:nvPr>
        </p:nvSpPr>
        <p:spPr/>
        <p:txBody>
          <a:bodyPr/>
          <a:lstStyle/>
          <a:p>
            <a:fld id="{18D02FFD-07D4-5C4F-BD77-921008177348}" type="slidenum">
              <a:rPr lang="en-US" smtClean="0"/>
              <a:t>15</a:t>
            </a:fld>
            <a:endParaRPr lang="en-US" dirty="0"/>
          </a:p>
        </p:txBody>
      </p:sp>
    </p:spTree>
    <p:extLst>
      <p:ext uri="{BB962C8B-B14F-4D97-AF65-F5344CB8AC3E}">
        <p14:creationId xmlns:p14="http://schemas.microsoft.com/office/powerpoint/2010/main" val="4422858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four services types:</a:t>
            </a:r>
          </a:p>
          <a:p>
            <a:pPr marL="171450" indent="-171450">
              <a:buFont typeface="Arial" pitchFamily="34" charset="0"/>
              <a:buChar char="•"/>
            </a:pPr>
            <a:r>
              <a:rPr lang="en-US" dirty="0"/>
              <a:t>ClusterIP</a:t>
            </a:r>
            <a:r>
              <a:rPr lang="en-US" baseline="0" dirty="0"/>
              <a:t> exposes the service on a cluster-internal IP</a:t>
            </a:r>
            <a:endParaRPr lang="en-US" dirty="0"/>
          </a:p>
          <a:p>
            <a:pPr marL="171450" indent="-171450">
              <a:buFont typeface="Arial" pitchFamily="34" charset="0"/>
              <a:buChar char="•"/>
            </a:pPr>
            <a:r>
              <a:rPr lang="en-US" dirty="0"/>
              <a:t>NodePort exposes the service on each</a:t>
            </a:r>
            <a:r>
              <a:rPr lang="en-US" baseline="0" dirty="0"/>
              <a:t> node’s IP at a static port</a:t>
            </a:r>
            <a:endParaRPr lang="en-US" dirty="0"/>
          </a:p>
          <a:p>
            <a:pPr marL="171450" indent="-171450">
              <a:buFont typeface="Arial" pitchFamily="34" charset="0"/>
              <a:buChar char="•"/>
            </a:pPr>
            <a:r>
              <a:rPr lang="en-US" dirty="0"/>
              <a:t>LoadBalancer exposes the service externally using a cloud provider’s load balancer</a:t>
            </a:r>
          </a:p>
          <a:p>
            <a:pPr marL="171450" indent="-171450">
              <a:buFont typeface="Arial" pitchFamily="34" charset="0"/>
              <a:buChar char="•"/>
            </a:pPr>
            <a:r>
              <a:rPr lang="en-US" dirty="0"/>
              <a:t>ExternalName maps the service to an external name,</a:t>
            </a:r>
            <a:r>
              <a:rPr lang="en-US" baseline="0" dirty="0"/>
              <a:t> such as foo.bar.example.com</a:t>
            </a:r>
          </a:p>
          <a:p>
            <a:pPr marL="171450" indent="-171450">
              <a:buFont typeface="Arial" pitchFamily="34" charset="0"/>
              <a:buChar char="•"/>
            </a:pPr>
            <a:endParaRPr lang="en-US" baseline="0" dirty="0"/>
          </a:p>
          <a:p>
            <a:r>
              <a:rPr lang="en-US" altLang="en-US" dirty="0"/>
              <a:t>A Service is an abstraction that defines a set of pods and a policy by which to access them. A service targets a set of pods, typically by using a label selector. The service can be exposed in a number of ways:</a:t>
            </a:r>
          </a:p>
          <a:p>
            <a:pPr marL="171450" indent="-171450">
              <a:buFont typeface="Arial" pitchFamily="34" charset="0"/>
              <a:buChar char="•"/>
            </a:pPr>
            <a:r>
              <a:rPr lang="en-US" altLang="en-US" dirty="0"/>
              <a:t>It can expose the cluster internal IP address.</a:t>
            </a:r>
          </a:p>
          <a:p>
            <a:pPr marL="171450" indent="-171450">
              <a:buFont typeface="Arial" pitchFamily="34" charset="0"/>
              <a:buChar char="•"/>
            </a:pPr>
            <a:r>
              <a:rPr lang="en-US" altLang="en-US" dirty="0"/>
              <a:t>It can expose the service on each node IP address at a static port.</a:t>
            </a:r>
          </a:p>
          <a:p>
            <a:pPr marL="171450" indent="-171450">
              <a:buFont typeface="Arial" pitchFamily="34" charset="0"/>
              <a:buChar char="•"/>
            </a:pPr>
            <a:r>
              <a:rPr lang="en-US" altLang="en-US" dirty="0"/>
              <a:t>It can expose the service externally by using a cloud provider’s load balancer.</a:t>
            </a:r>
          </a:p>
          <a:p>
            <a:pPr marL="171450" indent="-171450">
              <a:buFont typeface="Arial" pitchFamily="34" charset="0"/>
              <a:buChar char="•"/>
            </a:pPr>
            <a:r>
              <a:rPr lang="en-US" altLang="en-US" dirty="0"/>
              <a:t>Or, it can map to an external name, such as myservice.example.com. </a:t>
            </a:r>
          </a:p>
          <a:p>
            <a:endParaRPr lang="en-US" altLang="en-US" dirty="0"/>
          </a:p>
          <a:p>
            <a:r>
              <a:rPr lang="en-US" altLang="en-US" dirty="0"/>
              <a:t>For Kubernetes-native applications, Kubernetes offers a simple Endpoints API that is updated whenever the set of pods in a service changes. For non-native applications, Kubernetes offers a virtual-IP-based bridge to services, which redirects to the back-end pods.</a:t>
            </a:r>
          </a:p>
          <a:p>
            <a:endParaRPr lang="en-US" altLang="en-US" dirty="0"/>
          </a:p>
          <a:p>
            <a:pPr marL="0" indent="0">
              <a:buFont typeface="Arial" pitchFamily="34" charset="0"/>
              <a:buNone/>
            </a:pPr>
            <a:endParaRPr lang="en-US" baseline="0" dirty="0"/>
          </a:p>
          <a:p>
            <a:pPr marL="171450" indent="-171450">
              <a:buFont typeface="Arial" pitchFamily="34" charset="0"/>
              <a:buChar char="•"/>
            </a:pPr>
            <a:endParaRPr lang="en-US" baseline="0" dirty="0"/>
          </a:p>
          <a:p>
            <a:pPr marL="0" indent="0">
              <a:buFont typeface="Arial" pitchFamily="34" charset="0"/>
              <a:buNone/>
            </a:pPr>
            <a:endParaRPr lang="en-US" dirty="0"/>
          </a:p>
        </p:txBody>
      </p:sp>
      <p:sp>
        <p:nvSpPr>
          <p:cNvPr id="4" name="Slide Number Placeholder 3"/>
          <p:cNvSpPr>
            <a:spLocks noGrp="1"/>
          </p:cNvSpPr>
          <p:nvPr>
            <p:ph type="sldNum" sz="quarter" idx="10"/>
          </p:nvPr>
        </p:nvSpPr>
        <p:spPr/>
        <p:txBody>
          <a:bodyPr/>
          <a:lstStyle/>
          <a:p>
            <a:fld id="{18D02FFD-07D4-5C4F-BD77-921008177348}" type="slidenum">
              <a:rPr lang="en-US" smtClean="0"/>
              <a:t>16</a:t>
            </a:fld>
            <a:endParaRPr lang="en-US" dirty="0"/>
          </a:p>
        </p:txBody>
      </p:sp>
    </p:spTree>
    <p:extLst>
      <p:ext uri="{BB962C8B-B14F-4D97-AF65-F5344CB8AC3E}">
        <p14:creationId xmlns:p14="http://schemas.microsoft.com/office/powerpoint/2010/main" val="9417605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noTextEdit="1"/>
          </p:cNvSpPr>
          <p:nvPr>
            <p:ph type="sldImg"/>
          </p:nvPr>
        </p:nvSpPr>
        <p:spPr>
          <a:ln/>
        </p:spPr>
      </p:sp>
      <p:sp>
        <p:nvSpPr>
          <p:cNvPr id="33794" name="Notes Placeholder 2"/>
          <p:cNvSpPr>
            <a:spLocks noGrp="1"/>
          </p:cNvSpPr>
          <p:nvPr>
            <p:ph type="body" idx="1"/>
          </p:nvPr>
        </p:nvSpPr>
        <p:spPr>
          <a:noFill/>
        </p:spPr>
        <p:txBody>
          <a:bodyPr/>
          <a:lstStyle/>
          <a:p>
            <a:r>
              <a:rPr lang="en-US" altLang="en-US"/>
              <a:t>A deployment object is a Kubernetes resource where you specify your containers and other Kubernetes resources that are required to run your application. Basically, you describe the “desired state” in the deployment, and a deployment controller rolls out the changes to create this state. You can also use deployments to create replica sets.</a:t>
            </a:r>
          </a:p>
          <a:p>
            <a:endParaRPr lang="en-US" altLang="en-US"/>
          </a:p>
          <a:p>
            <a:r>
              <a:rPr lang="en-US" altLang="en-US"/>
              <a:t>A replica set uses pod templates to define a set of pod replicas. </a:t>
            </a:r>
          </a:p>
          <a:p>
            <a:r>
              <a:rPr lang="en-US" altLang="en-US"/>
              <a:t>A pod template describes what a pod should contain. </a:t>
            </a:r>
          </a:p>
          <a:p>
            <a:pPr marL="0" lvl="1"/>
            <a:r>
              <a:rPr lang="en-US" altLang="en-US"/>
              <a:t>The replica set ensures that the specified number of pod replicas are running at any given time. </a:t>
            </a:r>
          </a:p>
          <a:p>
            <a:pPr marL="0" lvl="1"/>
            <a:r>
              <a:rPr lang="en-US" altLang="en-US"/>
              <a:t>Replica sets can be used directly, but are typically used with deployments to orchestrate the pod lifecycle.</a:t>
            </a:r>
          </a:p>
          <a:p>
            <a:pPr marL="0" lvl="1"/>
            <a:endParaRPr lang="en-US" altLang="en-US"/>
          </a:p>
          <a:p>
            <a:pPr marL="0" lvl="1"/>
            <a:r>
              <a:rPr lang="en-US" altLang="en-US"/>
              <a:t>Deployments own and manage their own replica sets, and provide other useful features, so you don’t have to manage replica sets directly, unless you require custom update orchestration, or don’t require updates at all.</a:t>
            </a:r>
          </a:p>
          <a:p>
            <a:endParaRPr lang="en-US" altLang="en-US"/>
          </a:p>
          <a:p>
            <a:endParaRPr lang="en-US" altLang="en-US"/>
          </a:p>
          <a:p>
            <a:endParaRPr lang="en-US" altLang="en-US"/>
          </a:p>
          <a:p>
            <a:br>
              <a:rPr lang="en-US" altLang="en-US"/>
            </a:br>
            <a:endParaRPr lang="en-US" altLang="en-US"/>
          </a:p>
        </p:txBody>
      </p:sp>
      <p:sp>
        <p:nvSpPr>
          <p:cNvPr id="33795" name="Footer Placeholder 3"/>
          <p:cNvSpPr>
            <a:spLocks noGrp="1"/>
          </p:cNvSpPr>
          <p:nvPr>
            <p:ph type="ftr" sz="quarter" idx="4"/>
          </p:nvPr>
        </p:nvSpPr>
        <p:spPr>
          <a:noFill/>
        </p:spPr>
        <p:txBody>
          <a:bodyPr/>
          <a:lstStyle>
            <a:lvl1pPr defTabSz="872440">
              <a:defRPr sz="1600">
                <a:solidFill>
                  <a:schemeClr val="tx1"/>
                </a:solidFill>
                <a:latin typeface="Arial" pitchFamily="34" charset="0"/>
              </a:defRPr>
            </a:lvl1pPr>
            <a:lvl2pPr defTabSz="872440">
              <a:defRPr sz="1600">
                <a:solidFill>
                  <a:schemeClr val="tx1"/>
                </a:solidFill>
                <a:latin typeface="Arial" pitchFamily="34" charset="0"/>
              </a:defRPr>
            </a:lvl2pPr>
            <a:lvl3pPr defTabSz="872440">
              <a:defRPr sz="1600">
                <a:solidFill>
                  <a:schemeClr val="tx1"/>
                </a:solidFill>
                <a:latin typeface="Arial" pitchFamily="34" charset="0"/>
              </a:defRPr>
            </a:lvl3pPr>
            <a:lvl4pPr defTabSz="872440">
              <a:defRPr sz="1600">
                <a:solidFill>
                  <a:schemeClr val="tx1"/>
                </a:solidFill>
                <a:latin typeface="Arial" pitchFamily="34" charset="0"/>
              </a:defRPr>
            </a:lvl4pPr>
            <a:lvl5pPr defTabSz="872440">
              <a:defRPr sz="1600">
                <a:solidFill>
                  <a:schemeClr val="tx1"/>
                </a:solidFill>
                <a:latin typeface="Arial" pitchFamily="34" charset="0"/>
              </a:defRPr>
            </a:lvl5pPr>
            <a:lvl6pPr marL="3006236" indent="-843908" defTabSz="872440" eaLnBrk="0" fontAlgn="base" hangingPunct="0">
              <a:spcBef>
                <a:spcPct val="0"/>
              </a:spcBef>
              <a:spcAft>
                <a:spcPct val="0"/>
              </a:spcAft>
              <a:defRPr sz="1600">
                <a:solidFill>
                  <a:schemeClr val="tx1"/>
                </a:solidFill>
                <a:latin typeface="Arial" pitchFamily="34" charset="0"/>
              </a:defRPr>
            </a:lvl6pPr>
            <a:lvl7pPr marL="3438701" indent="-843908" defTabSz="872440" eaLnBrk="0" fontAlgn="base" hangingPunct="0">
              <a:spcBef>
                <a:spcPct val="0"/>
              </a:spcBef>
              <a:spcAft>
                <a:spcPct val="0"/>
              </a:spcAft>
              <a:defRPr sz="1600">
                <a:solidFill>
                  <a:schemeClr val="tx1"/>
                </a:solidFill>
                <a:latin typeface="Arial" pitchFamily="34" charset="0"/>
              </a:defRPr>
            </a:lvl7pPr>
            <a:lvl8pPr marL="3871167" indent="-843908" defTabSz="872440" eaLnBrk="0" fontAlgn="base" hangingPunct="0">
              <a:spcBef>
                <a:spcPct val="0"/>
              </a:spcBef>
              <a:spcAft>
                <a:spcPct val="0"/>
              </a:spcAft>
              <a:defRPr sz="1600">
                <a:solidFill>
                  <a:schemeClr val="tx1"/>
                </a:solidFill>
                <a:latin typeface="Arial" pitchFamily="34" charset="0"/>
              </a:defRPr>
            </a:lvl8pPr>
            <a:lvl9pPr marL="4303632" indent="-843908" defTabSz="872440" eaLnBrk="0" fontAlgn="base" hangingPunct="0">
              <a:spcBef>
                <a:spcPct val="0"/>
              </a:spcBef>
              <a:spcAft>
                <a:spcPct val="0"/>
              </a:spcAft>
              <a:defRPr sz="1600">
                <a:solidFill>
                  <a:schemeClr val="tx1"/>
                </a:solidFill>
                <a:latin typeface="Arial" pitchFamily="34" charset="0"/>
              </a:defRPr>
            </a:lvl9pPr>
          </a:lstStyle>
          <a:p>
            <a:r>
              <a:rPr lang="en-US" altLang="en-US" sz="900"/>
              <a:t>© Copyright IBM Corporation 2017</a:t>
            </a:r>
          </a:p>
        </p:txBody>
      </p:sp>
      <p:sp>
        <p:nvSpPr>
          <p:cNvPr id="33796" name="Slide Number Placeholder 4"/>
          <p:cNvSpPr>
            <a:spLocks noGrp="1"/>
          </p:cNvSpPr>
          <p:nvPr>
            <p:ph type="sldNum" sz="quarter" idx="5"/>
          </p:nvPr>
        </p:nvSpPr>
        <p:spPr>
          <a:noFill/>
        </p:spPr>
        <p:txBody>
          <a:bodyPr/>
          <a:lstStyle>
            <a:lvl1pPr defTabSz="872440">
              <a:defRPr sz="1600">
                <a:solidFill>
                  <a:schemeClr val="tx1"/>
                </a:solidFill>
                <a:latin typeface="Arial" pitchFamily="34" charset="0"/>
              </a:defRPr>
            </a:lvl1pPr>
            <a:lvl2pPr defTabSz="872440">
              <a:defRPr sz="1600">
                <a:solidFill>
                  <a:schemeClr val="tx1"/>
                </a:solidFill>
                <a:latin typeface="Arial" pitchFamily="34" charset="0"/>
              </a:defRPr>
            </a:lvl2pPr>
            <a:lvl3pPr defTabSz="872440">
              <a:defRPr sz="1600">
                <a:solidFill>
                  <a:schemeClr val="tx1"/>
                </a:solidFill>
                <a:latin typeface="Arial" pitchFamily="34" charset="0"/>
              </a:defRPr>
            </a:lvl3pPr>
            <a:lvl4pPr defTabSz="872440">
              <a:defRPr sz="1600">
                <a:solidFill>
                  <a:schemeClr val="tx1"/>
                </a:solidFill>
                <a:latin typeface="Arial" pitchFamily="34" charset="0"/>
              </a:defRPr>
            </a:lvl4pPr>
            <a:lvl5pPr defTabSz="872440">
              <a:defRPr sz="1600">
                <a:solidFill>
                  <a:schemeClr val="tx1"/>
                </a:solidFill>
                <a:latin typeface="Arial" pitchFamily="34" charset="0"/>
              </a:defRPr>
            </a:lvl5pPr>
            <a:lvl6pPr marL="3006236" indent="-843908" defTabSz="872440" eaLnBrk="0" fontAlgn="base" hangingPunct="0">
              <a:spcBef>
                <a:spcPct val="0"/>
              </a:spcBef>
              <a:spcAft>
                <a:spcPct val="0"/>
              </a:spcAft>
              <a:defRPr sz="1600">
                <a:solidFill>
                  <a:schemeClr val="tx1"/>
                </a:solidFill>
                <a:latin typeface="Arial" pitchFamily="34" charset="0"/>
              </a:defRPr>
            </a:lvl6pPr>
            <a:lvl7pPr marL="3438701" indent="-843908" defTabSz="872440" eaLnBrk="0" fontAlgn="base" hangingPunct="0">
              <a:spcBef>
                <a:spcPct val="0"/>
              </a:spcBef>
              <a:spcAft>
                <a:spcPct val="0"/>
              </a:spcAft>
              <a:defRPr sz="1600">
                <a:solidFill>
                  <a:schemeClr val="tx1"/>
                </a:solidFill>
                <a:latin typeface="Arial" pitchFamily="34" charset="0"/>
              </a:defRPr>
            </a:lvl7pPr>
            <a:lvl8pPr marL="3871167" indent="-843908" defTabSz="872440" eaLnBrk="0" fontAlgn="base" hangingPunct="0">
              <a:spcBef>
                <a:spcPct val="0"/>
              </a:spcBef>
              <a:spcAft>
                <a:spcPct val="0"/>
              </a:spcAft>
              <a:defRPr sz="1600">
                <a:solidFill>
                  <a:schemeClr val="tx1"/>
                </a:solidFill>
                <a:latin typeface="Arial" pitchFamily="34" charset="0"/>
              </a:defRPr>
            </a:lvl8pPr>
            <a:lvl9pPr marL="4303632" indent="-843908" defTabSz="872440" eaLnBrk="0" fontAlgn="base" hangingPunct="0">
              <a:spcBef>
                <a:spcPct val="0"/>
              </a:spcBef>
              <a:spcAft>
                <a:spcPct val="0"/>
              </a:spcAft>
              <a:defRPr sz="1600">
                <a:solidFill>
                  <a:schemeClr val="tx1"/>
                </a:solidFill>
                <a:latin typeface="Arial" pitchFamily="34" charset="0"/>
              </a:defRPr>
            </a:lvl9pPr>
          </a:lstStyle>
          <a:p>
            <a:fld id="{DDB1663C-7BB3-4343-8EC1-449B3C46A72F}" type="slidenum">
              <a:rPr lang="en-US" altLang="en-US" sz="900"/>
              <a:pPr/>
              <a:t>17</a:t>
            </a:fld>
            <a:endParaRPr lang="en-US" altLang="en-US" sz="9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https://kubernetes.io/docs/concepts/workloads/controllers/deployment/</a:t>
            </a:r>
          </a:p>
          <a:p>
            <a:r>
              <a:rPr lang="en-US" dirty="0"/>
              <a:t>https://kubernetes.io/docs/concepts/workloads/controllers/replicaset/</a:t>
            </a:r>
          </a:p>
          <a:p>
            <a:r>
              <a:rPr lang="en-US" dirty="0"/>
              <a:t>https://kubernetes.io/docs/user-guide/kubectl/v1.6/#rollout</a:t>
            </a:r>
          </a:p>
          <a:p>
            <a:r>
              <a:rPr lang="en-US" dirty="0"/>
              <a:t>https://kubernetes.io/docs/user-guide/kubectl/v1.6/#rolling-update</a:t>
            </a:r>
          </a:p>
          <a:p>
            <a:r>
              <a:rPr lang="en-US" dirty="0"/>
              <a:t>https://kubernetes.io/docs/concepts/cluster-administration/manage-deployment/#canary-deployments</a:t>
            </a:r>
          </a:p>
          <a:p>
            <a:endParaRPr lang="en-US" dirty="0"/>
          </a:p>
          <a:p>
            <a:r>
              <a:rPr lang="en-US" dirty="0"/>
              <a:t>Blue-green deployment isn’t built-in to Kubernetes (as</a:t>
            </a:r>
            <a:r>
              <a:rPr lang="en-US" baseline="0" dirty="0"/>
              <a:t> of July 2017). Some examples others have built:</a:t>
            </a:r>
          </a:p>
          <a:p>
            <a:r>
              <a:rPr lang="en-US" baseline="0" dirty="0"/>
              <a:t>https://techbeacon.com/one-year-using-kubernetes-production-lessons-learned</a:t>
            </a:r>
          </a:p>
          <a:p>
            <a:r>
              <a:rPr lang="en-US" baseline="0" dirty="0"/>
              <a:t>http://www.devoperandi.com/kubernetes-deployment-resource-bluegreen-deploys-for-everyone/</a:t>
            </a:r>
          </a:p>
          <a:p>
            <a:endParaRPr lang="en-US" dirty="0"/>
          </a:p>
        </p:txBody>
      </p:sp>
      <p:sp>
        <p:nvSpPr>
          <p:cNvPr id="4" name="Footer Placeholder 3"/>
          <p:cNvSpPr>
            <a:spLocks noGrp="1"/>
          </p:cNvSpPr>
          <p:nvPr>
            <p:ph type="ftr" sz="quarter" idx="10"/>
          </p:nvPr>
        </p:nvSpPr>
        <p:spPr/>
        <p:txBody>
          <a:bodyPr/>
          <a:lstStyle/>
          <a:p>
            <a:pPr>
              <a:defRPr/>
            </a:pPr>
            <a:r>
              <a:rPr lang="en-US" dirty="0"/>
              <a:t>© Copyright IBM Corporation 2016</a:t>
            </a:r>
          </a:p>
        </p:txBody>
      </p:sp>
      <p:sp>
        <p:nvSpPr>
          <p:cNvPr id="5" name="Slide Number Placeholder 4"/>
          <p:cNvSpPr>
            <a:spLocks noGrp="1"/>
          </p:cNvSpPr>
          <p:nvPr>
            <p:ph type="sldNum" sz="quarter" idx="11"/>
          </p:nvPr>
        </p:nvSpPr>
        <p:spPr/>
        <p:txBody>
          <a:bodyPr/>
          <a:lstStyle/>
          <a:p>
            <a:pPr>
              <a:defRPr/>
            </a:pPr>
            <a:fld id="{45275DD5-0764-482C-9A5A-1DB6DE378BB8}" type="slidenum">
              <a:rPr lang="en-US" smtClean="0"/>
              <a:pPr>
                <a:defRPr/>
              </a:pPr>
              <a:t>18</a:t>
            </a:fld>
            <a:endParaRPr lang="en-US" dirty="0"/>
          </a:p>
        </p:txBody>
      </p:sp>
    </p:spTree>
    <p:extLst>
      <p:ext uri="{BB962C8B-B14F-4D97-AF65-F5344CB8AC3E}">
        <p14:creationId xmlns:p14="http://schemas.microsoft.com/office/powerpoint/2010/main" val="8829224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Reasons for replica</a:t>
            </a:r>
            <a:r>
              <a:rPr lang="en-US" baseline="0" dirty="0"/>
              <a:t> sets:  Redundancy, scale, sharding</a:t>
            </a:r>
          </a:p>
          <a:p>
            <a:endParaRPr lang="en-US" baseline="0" dirty="0"/>
          </a:p>
          <a:p>
            <a:r>
              <a:rPr lang="en-US" baseline="0" dirty="0"/>
              <a:t>Building blocks for used to describe common app deployment patterns and are the underpinnings for self-healing</a:t>
            </a:r>
          </a:p>
          <a:p>
            <a:endParaRPr lang="en-US" baseline="0" dirty="0"/>
          </a:p>
          <a:p>
            <a:r>
              <a:rPr lang="en-US" baseline="0" dirty="0"/>
              <a:t>K8s constantly reconciles the current state (number of healthy replicas)</a:t>
            </a:r>
          </a:p>
          <a:p>
            <a:endParaRPr lang="en-US" baseline="0" dirty="0"/>
          </a:p>
          <a:p>
            <a:r>
              <a:rPr lang="en-US" baseline="0" dirty="0"/>
              <a:t>You can quarantine a pod in a replicaset by modifying one of the labels</a:t>
            </a:r>
          </a:p>
          <a:p>
            <a:endParaRPr lang="en-US" baseline="0" dirty="0"/>
          </a:p>
          <a:p>
            <a:r>
              <a:rPr lang="en-US" baseline="0" dirty="0"/>
              <a:t>Should be stateless or near stateless</a:t>
            </a:r>
          </a:p>
          <a:p>
            <a:endParaRPr lang="en-US" baseline="0" dirty="0"/>
          </a:p>
          <a:p>
            <a:r>
              <a:rPr lang="en-US" baseline="0" dirty="0"/>
              <a:t>Kubectl get pods &lt;pod name&gt; -o yaml -&gt; help you find the replicaset from the pod</a:t>
            </a:r>
          </a:p>
          <a:p>
            <a:r>
              <a:rPr lang="en-US" baseline="0" dirty="0"/>
              <a:t>Kubectl get pods –l &lt;key value pairs of labels&gt; comma separate for AND </a:t>
            </a:r>
          </a:p>
          <a:p>
            <a:endParaRPr lang="en-US" baseline="0" dirty="0"/>
          </a:p>
          <a:p>
            <a:r>
              <a:rPr lang="en-US" baseline="0" dirty="0"/>
              <a:t>Can autoscale using a min and max numbers of pods and setting for instance a cpu threshold</a:t>
            </a:r>
          </a:p>
        </p:txBody>
      </p:sp>
    </p:spTree>
    <p:extLst>
      <p:ext uri="{BB962C8B-B14F-4D97-AF65-F5344CB8AC3E}">
        <p14:creationId xmlns:p14="http://schemas.microsoft.com/office/powerpoint/2010/main" val="9654172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Horizontal Scaling (increasing the instances of an application ie the number of pods in a replicaset</a:t>
            </a:r>
          </a:p>
          <a:p>
            <a:endParaRPr lang="en-US" dirty="0"/>
          </a:p>
          <a:p>
            <a:r>
              <a:rPr lang="en-US" dirty="0"/>
              <a:t>With</a:t>
            </a:r>
            <a:r>
              <a:rPr lang="en-US" baseline="0" dirty="0"/>
              <a:t> an app such as nginx you may want to scale based upon CPU usage</a:t>
            </a:r>
          </a:p>
          <a:p>
            <a:r>
              <a:rPr lang="en-US" baseline="0" dirty="0"/>
              <a:t>For an in memory cache app, you may want to scale based upon memory consumption.</a:t>
            </a:r>
          </a:p>
          <a:p>
            <a:r>
              <a:rPr lang="en-US" baseline="0" dirty="0"/>
              <a:t>You may want to use custom app metrics.  </a:t>
            </a:r>
          </a:p>
          <a:p>
            <a:endParaRPr lang="en-US" baseline="0" dirty="0"/>
          </a:p>
          <a:p>
            <a:r>
              <a:rPr lang="en-US" baseline="0" dirty="0"/>
              <a:t>Horizontal Pod Autoscaling HPA</a:t>
            </a:r>
          </a:p>
          <a:p>
            <a:r>
              <a:rPr lang="en-US" baseline="0" dirty="0"/>
              <a:t>Heapster keeps track of the metrics</a:t>
            </a:r>
          </a:p>
          <a:p>
            <a:endParaRPr lang="en-US" baseline="0" dirty="0"/>
          </a:p>
          <a:p>
            <a:r>
              <a:rPr lang="en-US" baseline="0" dirty="0"/>
              <a:t>Vertical scaling  involves increasing the resources required for a particular pod (not yet fully implemented but in plan)</a:t>
            </a:r>
          </a:p>
          <a:p>
            <a:endParaRPr lang="en-US" baseline="0" dirty="0"/>
          </a:p>
          <a:p>
            <a:r>
              <a:rPr lang="en-US" baseline="0" dirty="0"/>
              <a:t>Cluster Scaling (number of machines in the ICP cluster)</a:t>
            </a:r>
            <a:endParaRPr lang="en-US" dirty="0"/>
          </a:p>
        </p:txBody>
      </p:sp>
    </p:spTree>
    <p:extLst>
      <p:ext uri="{BB962C8B-B14F-4D97-AF65-F5344CB8AC3E}">
        <p14:creationId xmlns:p14="http://schemas.microsoft.com/office/powerpoint/2010/main" val="33615701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In Kubernetes, each resource object has a unique name and UID. The name can be client-specified. The UID is assigned by Kubernetes.</a:t>
            </a:r>
          </a:p>
          <a:p>
            <a:r>
              <a:rPr lang="en-US" altLang="en-US" dirty="0"/>
              <a:t>Resource objects are scoped within </a:t>
            </a:r>
            <a:r>
              <a:rPr lang="en-US" altLang="en-US" b="1" i="1" dirty="0"/>
              <a:t>namespaces. </a:t>
            </a:r>
            <a:r>
              <a:rPr lang="en-US" altLang="en-US" dirty="0"/>
              <a:t>Each namespace is a virtual cluster, backed by a physical cluster. Kubernetes supports multiple namespaces. Resource names must be unique within a namespace, but not across all namespaces. </a:t>
            </a:r>
          </a:p>
          <a:p>
            <a:endParaRPr lang="en-US" altLang="en-US" dirty="0"/>
          </a:p>
          <a:p>
            <a:r>
              <a:rPr lang="en-US" altLang="en-US" dirty="0"/>
              <a:t>Kubernetes provides two initial namespaces:</a:t>
            </a:r>
          </a:p>
          <a:p>
            <a:r>
              <a:rPr lang="en-US" altLang="en-US" b="1" dirty="0">
                <a:latin typeface="Courier"/>
                <a:ea typeface="Courier"/>
                <a:cs typeface="Courier"/>
              </a:rPr>
              <a:t>default</a:t>
            </a:r>
            <a:r>
              <a:rPr lang="en-US" altLang="en-US" dirty="0"/>
              <a:t>: is the default namespace for objects with no other namespace, and </a:t>
            </a:r>
          </a:p>
          <a:p>
            <a:r>
              <a:rPr lang="en-US" altLang="en-US" b="1" dirty="0">
                <a:latin typeface="Courier"/>
                <a:ea typeface="Courier"/>
                <a:cs typeface="Courier"/>
              </a:rPr>
              <a:t>kube-system</a:t>
            </a:r>
            <a:r>
              <a:rPr lang="en-US" altLang="en-US" dirty="0"/>
              <a:t>: is the namespace for Kubernetes-generated objects.</a:t>
            </a:r>
          </a:p>
          <a:p>
            <a:endParaRPr lang="en-US" altLang="en-US" dirty="0"/>
          </a:p>
          <a:p>
            <a:r>
              <a:rPr lang="en-US" altLang="en-US" dirty="0"/>
              <a:t>In an environment with a small number of users, you don’t really need to use namespaces. However, if you have many users spread out over multiple teams, you might want to use namespaces. </a:t>
            </a:r>
          </a:p>
          <a:p>
            <a:endParaRPr lang="en-US" altLang="en-US" dirty="0"/>
          </a:p>
          <a:p>
            <a:r>
              <a:rPr lang="en-US" altLang="en-US" dirty="0"/>
              <a:t>You can use namespaces to divide cluster resources according to use, and limit resource consumption by using resource quotas.</a:t>
            </a:r>
          </a:p>
          <a:p>
            <a:pPr lvl="1"/>
            <a:r>
              <a:rPr lang="en-US" altLang="en-US" dirty="0"/>
              <a:t>Alternately, you can use </a:t>
            </a:r>
            <a:r>
              <a:rPr lang="en-US" altLang="en-US" b="1" i="1" dirty="0"/>
              <a:t>labels</a:t>
            </a:r>
            <a:r>
              <a:rPr lang="en-US" altLang="en-US" dirty="0"/>
              <a:t> to distinguish resources in the same namespace. Labels are covered on the next slide.</a:t>
            </a:r>
          </a:p>
          <a:p>
            <a:endParaRPr lang="en-US" altLang="en-US" dirty="0"/>
          </a:p>
          <a:p>
            <a:r>
              <a:rPr lang="en-US" altLang="en-US" dirty="0"/>
              <a:t>Not all Kubernetes objects are in a namespace.</a:t>
            </a:r>
          </a:p>
          <a:p>
            <a:pPr lvl="1"/>
            <a:r>
              <a:rPr lang="en-US" altLang="en-US" dirty="0"/>
              <a:t>Low-level resources, such as nodes, persistent volumes, and namespaces themselves are not in a namespace.</a:t>
            </a:r>
          </a:p>
          <a:p>
            <a:endParaRPr lang="en-US" dirty="0"/>
          </a:p>
        </p:txBody>
      </p:sp>
      <p:sp>
        <p:nvSpPr>
          <p:cNvPr id="4" name="Slide Number Placeholder 3"/>
          <p:cNvSpPr>
            <a:spLocks noGrp="1"/>
          </p:cNvSpPr>
          <p:nvPr>
            <p:ph type="sldNum" sz="quarter" idx="10"/>
          </p:nvPr>
        </p:nvSpPr>
        <p:spPr/>
        <p:txBody>
          <a:bodyPr/>
          <a:lstStyle/>
          <a:p>
            <a:fld id="{18D02FFD-07D4-5C4F-BD77-921008177348}" type="slidenum">
              <a:rPr lang="en-US" smtClean="0"/>
              <a:t>21</a:t>
            </a:fld>
            <a:endParaRPr lang="en-US" dirty="0"/>
          </a:p>
        </p:txBody>
      </p:sp>
    </p:spTree>
    <p:extLst>
      <p:ext uri="{BB962C8B-B14F-4D97-AF65-F5344CB8AC3E}">
        <p14:creationId xmlns:p14="http://schemas.microsoft.com/office/powerpoint/2010/main" val="32286783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b="1" dirty="0"/>
              <a:t>Labels</a:t>
            </a:r>
          </a:p>
          <a:p>
            <a:r>
              <a:rPr lang="en-US" altLang="en-US" dirty="0"/>
              <a:t>A label is another way of identifying an object within a namespace. You can use labels to map your own organizational structures onto objects. For example, you can label objects as “development,” “test,” “production,” “stable release,” “frontend,” “backend,” “customer A,” “customer B” </a:t>
            </a:r>
            <a:r>
              <a:rPr lang="mr-IN" altLang="en-US" dirty="0"/>
              <a:t>–</a:t>
            </a:r>
            <a:r>
              <a:rPr lang="en-US" altLang="en-US" dirty="0"/>
              <a:t> what ever makes sense for your organization. The label key must be unique for each object. There are also rules for syntax and character set that you can look up in the Kubernetes documentation. </a:t>
            </a:r>
          </a:p>
          <a:p>
            <a:endParaRPr lang="en-US" altLang="en-US" dirty="0"/>
          </a:p>
          <a:p>
            <a:r>
              <a:rPr lang="en-US" altLang="en-US" dirty="0"/>
              <a:t>Labels do not provide uniqueness (like a name or UID does), and it’s possible to have many objects with the same label. </a:t>
            </a:r>
          </a:p>
          <a:p>
            <a:endParaRPr lang="en-US" altLang="en-US" dirty="0"/>
          </a:p>
          <a:p>
            <a:r>
              <a:rPr lang="en-US" altLang="en-US" b="1" dirty="0"/>
              <a:t>Selectors</a:t>
            </a:r>
          </a:p>
          <a:p>
            <a:r>
              <a:rPr lang="en-US" altLang="en-US" dirty="0"/>
              <a:t>A selector can include one or more requirements, separated by commas. All requirements must be satisfied to fulfill the selector, so the comma acts as an AND operator.</a:t>
            </a:r>
          </a:p>
          <a:p>
            <a:r>
              <a:rPr lang="en-US" altLang="en-US" dirty="0"/>
              <a:t>An empty label selector (that is, one with zero requirements) selects every object in the collection.</a:t>
            </a:r>
          </a:p>
          <a:p>
            <a:r>
              <a:rPr lang="en-US" altLang="en-US" dirty="0"/>
              <a:t>A null label selector (which is only possible for optional selector fields) selects no objects.</a:t>
            </a:r>
          </a:p>
          <a:p>
            <a:endParaRPr lang="en-US" altLang="en-US" dirty="0"/>
          </a:p>
          <a:p>
            <a:r>
              <a:rPr lang="en-US" altLang="en-US" dirty="0"/>
              <a:t>Kubernetes supports two types of selectors: </a:t>
            </a:r>
            <a:r>
              <a:rPr lang="en-US" altLang="en-US" i="1" dirty="0"/>
              <a:t>equality-based</a:t>
            </a:r>
            <a:r>
              <a:rPr lang="en-US" altLang="en-US" dirty="0"/>
              <a:t> and </a:t>
            </a:r>
            <a:r>
              <a:rPr lang="en-US" altLang="en-US" i="1" dirty="0"/>
              <a:t>set-based</a:t>
            </a:r>
            <a:r>
              <a:rPr lang="en-US" altLang="en-US" dirty="0"/>
              <a:t>. </a:t>
            </a:r>
          </a:p>
          <a:p>
            <a:endParaRPr lang="en-US" altLang="en-US" dirty="0"/>
          </a:p>
          <a:p>
            <a:r>
              <a:rPr lang="en-US" altLang="en-US" dirty="0"/>
              <a:t>An equality-based selector filters by label keys and values. It accepts the operators = (equal to), and != (not equal to).</a:t>
            </a:r>
          </a:p>
          <a:p>
            <a:r>
              <a:rPr lang="en-US" altLang="en-US" dirty="0"/>
              <a:t>In the examples shown here, the first line selects all resources with key equal to ”environment” and value equal to ”production.” The second one selects all resources with key equal to ”tier” and value not matching ”frontend.”</a:t>
            </a:r>
          </a:p>
          <a:p>
            <a:endParaRPr lang="en-US" altLang="en-US" dirty="0"/>
          </a:p>
          <a:p>
            <a:r>
              <a:rPr lang="en-US" altLang="en-US" dirty="0"/>
              <a:t>A set-based selector filters keys according to a set of values. It accepts the operators: in, </a:t>
            </a:r>
            <a:r>
              <a:rPr lang="en-US" altLang="en-US" dirty="0" err="1"/>
              <a:t>notin</a:t>
            </a:r>
            <a:r>
              <a:rPr lang="en-US" altLang="en-US" dirty="0"/>
              <a:t> (one word), and exists. The first example here selects all resources with key equal to ”environment” and values equal to ”production” and ”</a:t>
            </a:r>
            <a:r>
              <a:rPr lang="en-US" altLang="en-US" dirty="0" err="1"/>
              <a:t>qa</a:t>
            </a:r>
            <a:r>
              <a:rPr lang="en-US" altLang="en-US" dirty="0"/>
              <a:t>.” The second example selects all resources with key equal to ”tier” and values other than ”frontend” and ”backend.” The third example selects all resources that have a label key of ”partition.” The fourth example selects all resources that do not have a label key of “partition.”</a:t>
            </a:r>
          </a:p>
          <a:p>
            <a:endParaRPr lang="en-US" altLang="en-US" b="1" dirty="0"/>
          </a:p>
          <a:p>
            <a:r>
              <a:rPr lang="en-US" altLang="en-US" dirty="0"/>
              <a:t>Label selectors must not overlap within a namespace, otherwise they will conflict with each other.</a:t>
            </a:r>
            <a:endParaRPr lang="en-US" dirty="0"/>
          </a:p>
          <a:p>
            <a:endParaRPr lang="en-US" dirty="0"/>
          </a:p>
          <a:p>
            <a:r>
              <a:rPr lang="en-US" b="1" dirty="0"/>
              <a:t>ConfigMap</a:t>
            </a:r>
          </a:p>
          <a:p>
            <a:r>
              <a:rPr lang="en-US" baseline="0" dirty="0"/>
              <a:t>ConfigMaps store configuration outside of the container image, thus making containers more usable. </a:t>
            </a:r>
          </a:p>
          <a:p>
            <a:endParaRPr lang="en-US" baseline="0" dirty="0"/>
          </a:p>
          <a:p>
            <a:r>
              <a:rPr lang="en-US" b="1" baseline="0" dirty="0"/>
              <a:t>Secrets</a:t>
            </a:r>
          </a:p>
          <a:p>
            <a:r>
              <a:rPr lang="en-US" altLang="en-US" dirty="0"/>
              <a:t>The Kubernetes secret object can be used to hold sensitive information, such as passwords, </a:t>
            </a:r>
            <a:r>
              <a:rPr lang="en-US" altLang="en-US" dirty="0" err="1"/>
              <a:t>OAuth</a:t>
            </a:r>
            <a:r>
              <a:rPr lang="en-US" altLang="en-US" dirty="0"/>
              <a:t> tokens, and </a:t>
            </a:r>
            <a:r>
              <a:rPr lang="en-US" altLang="en-US" dirty="0" err="1"/>
              <a:t>ssh</a:t>
            </a:r>
            <a:r>
              <a:rPr lang="en-US" altLang="en-US" dirty="0"/>
              <a:t> keys (instead of putting this information directly into a pod or an image). For example, if a pod needs to access a database, and the username and password that the pod should use is stored in a couple of local files. You can create a secret object that packages these files. </a:t>
            </a:r>
          </a:p>
          <a:p>
            <a:endParaRPr lang="en-US" altLang="en-US" dirty="0"/>
          </a:p>
          <a:p>
            <a:r>
              <a:rPr lang="en-US" altLang="en-US" dirty="0"/>
              <a:t>A pod must reference a secret to use it, and can either reference it as a file in a volume that is mounted on one or more containers in the pod, or the secret can be exposed as an environment variable, and the kubelet can use it when pulling images for the pod.</a:t>
            </a:r>
          </a:p>
          <a:p>
            <a:endParaRPr lang="en-US" altLang="en-US" dirty="0"/>
          </a:p>
          <a:p>
            <a:r>
              <a:rPr lang="en-US" altLang="en-US" dirty="0"/>
              <a:t>You can use the </a:t>
            </a:r>
            <a:r>
              <a:rPr lang="en-US" altLang="en-US" b="1" dirty="0"/>
              <a:t>kubectl create secret </a:t>
            </a:r>
            <a:r>
              <a:rPr lang="en-US" altLang="en-US" dirty="0"/>
              <a:t>command to create a secret, or create the secret object in a JSON or YAML file. </a:t>
            </a:r>
          </a:p>
          <a:p>
            <a:endParaRPr lang="en-US" altLang="en-US" dirty="0"/>
          </a:p>
          <a:p>
            <a:r>
              <a:rPr lang="en-US" altLang="en-US" dirty="0"/>
              <a:t>To retrieve a secret, you can use the </a:t>
            </a:r>
            <a:r>
              <a:rPr lang="en-US" altLang="en-US" b="1" dirty="0"/>
              <a:t>kubectl get secret </a:t>
            </a:r>
            <a:r>
              <a:rPr lang="en-US" altLang="en-US" dirty="0"/>
              <a:t>command, and then decode it as necessary.</a:t>
            </a:r>
          </a:p>
          <a:p>
            <a:endParaRPr lang="en-US" altLang="en-US" dirty="0"/>
          </a:p>
          <a:p>
            <a:r>
              <a:rPr lang="en-US" altLang="en-US" dirty="0"/>
              <a:t>Service accounts automatically create and attach secrets with API Credentials. Kubernetes automatically creates secrets that contain credentials for accessing the API, and it modifies your pods to use this type of secret. </a:t>
            </a:r>
          </a:p>
          <a:p>
            <a:endParaRPr lang="en-US" dirty="0"/>
          </a:p>
        </p:txBody>
      </p:sp>
      <p:sp>
        <p:nvSpPr>
          <p:cNvPr id="4" name="Slide Number Placeholder 3"/>
          <p:cNvSpPr>
            <a:spLocks noGrp="1"/>
          </p:cNvSpPr>
          <p:nvPr>
            <p:ph type="sldNum" sz="quarter" idx="10"/>
          </p:nvPr>
        </p:nvSpPr>
        <p:spPr/>
        <p:txBody>
          <a:bodyPr/>
          <a:lstStyle/>
          <a:p>
            <a:fld id="{18D02FFD-07D4-5C4F-BD77-921008177348}" type="slidenum">
              <a:rPr lang="en-US" smtClean="0"/>
              <a:t>22</a:t>
            </a:fld>
            <a:endParaRPr lang="en-US" dirty="0"/>
          </a:p>
        </p:txBody>
      </p:sp>
    </p:spTree>
    <p:extLst>
      <p:ext uri="{BB962C8B-B14F-4D97-AF65-F5344CB8AC3E}">
        <p14:creationId xmlns:p14="http://schemas.microsoft.com/office/powerpoint/2010/main" val="10226312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noTextEdit="1"/>
          </p:cNvSpPr>
          <p:nvPr>
            <p:ph type="sldImg"/>
          </p:nvPr>
        </p:nvSpPr>
        <p:spPr>
          <a:ln/>
        </p:spPr>
      </p:sp>
      <p:sp>
        <p:nvSpPr>
          <p:cNvPr id="23554" name="Notes Placeholder 2"/>
          <p:cNvSpPr>
            <a:spLocks noGrp="1"/>
          </p:cNvSpPr>
          <p:nvPr>
            <p:ph type="body" idx="1"/>
          </p:nvPr>
        </p:nvSpPr>
        <p:spPr>
          <a:noFill/>
        </p:spPr>
        <p:txBody>
          <a:bodyPr/>
          <a:lstStyle/>
          <a:p>
            <a:r>
              <a:rPr lang="en-US" altLang="en-US"/>
              <a:t>The </a:t>
            </a:r>
            <a:r>
              <a:rPr lang="en-US" altLang="en-US" b="1"/>
              <a:t>kubectl</a:t>
            </a:r>
            <a:r>
              <a:rPr lang="en-US" altLang="en-US"/>
              <a:t> command-line interface can be used in different ways when working with Kubernetes objects. You can use imperative commands that operate directly on live objects in a cluster, or you can configure objects imperatively in a local file, or declaratively in directories of files. There are advantages and disadvantages to each method. </a:t>
            </a:r>
          </a:p>
          <a:p>
            <a:endParaRPr lang="en-US" altLang="en-US"/>
          </a:p>
          <a:p>
            <a:r>
              <a:rPr lang="en-US" altLang="en-US"/>
              <a:t>The simplest way to run tasks in a cluster is by using imperative commands, and this is typically what you would do with a development project. In a production environment, you might want to store object configuration files in a source control system, or operate on a directory of configuration files, and integrate with a review or change process. </a:t>
            </a:r>
          </a:p>
          <a:p>
            <a:endParaRPr lang="en-US" altLang="en-US"/>
          </a:p>
          <a:p>
            <a:r>
              <a:rPr lang="en-US" altLang="en-US"/>
              <a:t>Whatever you choose, it is important that you maintain a consistent approach when working with the same object, and do not mix approaches, or unexpected behavior can result.</a:t>
            </a:r>
          </a:p>
          <a:p>
            <a:endParaRPr lang="en-US" altLang="en-US"/>
          </a:p>
          <a:p>
            <a:r>
              <a:rPr lang="en-US" altLang="en-US"/>
              <a:t>The basic syntax of the command uses a verb, followed by the object type, a subtype if applicable, and the instance name. The example command here creates a service of subtype </a:t>
            </a:r>
            <a:r>
              <a:rPr lang="en-US" altLang="en-US" b="1"/>
              <a:t>nodeport</a:t>
            </a:r>
            <a:r>
              <a:rPr lang="en-US" altLang="en-US"/>
              <a:t> called </a:t>
            </a:r>
            <a:r>
              <a:rPr lang="en-US" altLang="en-US" b="1"/>
              <a:t>myservice</a:t>
            </a:r>
            <a:r>
              <a:rPr lang="en-US" altLang="en-US"/>
              <a:t>. </a:t>
            </a:r>
          </a:p>
          <a:p>
            <a:endParaRPr lang="en-US" altLang="en-US"/>
          </a:p>
          <a:p>
            <a:r>
              <a:rPr lang="en-US" altLang="en-US"/>
              <a:t>The tutorials in this course walk through many examples of how to use </a:t>
            </a:r>
            <a:r>
              <a:rPr lang="en-US" altLang="en-US" b="1"/>
              <a:t>kubectl</a:t>
            </a:r>
            <a:r>
              <a:rPr lang="en-US" altLang="en-US"/>
              <a:t> commands, and you can find more detailed information about </a:t>
            </a:r>
            <a:r>
              <a:rPr lang="en-US" altLang="en-US" b="1"/>
              <a:t>kubectl</a:t>
            </a:r>
            <a:r>
              <a:rPr lang="en-US" altLang="en-US"/>
              <a:t> in the Kubernetes documentation. </a:t>
            </a:r>
          </a:p>
          <a:p>
            <a:endParaRPr lang="en-US" altLang="en-US"/>
          </a:p>
          <a:p>
            <a:endParaRPr lang="en-US" altLang="en-US"/>
          </a:p>
        </p:txBody>
      </p:sp>
      <p:sp>
        <p:nvSpPr>
          <p:cNvPr id="23555" name="Footer Placeholder 3"/>
          <p:cNvSpPr>
            <a:spLocks noGrp="1"/>
          </p:cNvSpPr>
          <p:nvPr>
            <p:ph type="ftr" sz="quarter" idx="4"/>
          </p:nvPr>
        </p:nvSpPr>
        <p:spPr>
          <a:noFill/>
        </p:spPr>
        <p:txBody>
          <a:bodyPr/>
          <a:lstStyle>
            <a:lvl1pPr defTabSz="872440">
              <a:defRPr sz="1600">
                <a:solidFill>
                  <a:schemeClr val="tx1"/>
                </a:solidFill>
                <a:latin typeface="Arial" pitchFamily="34" charset="0"/>
              </a:defRPr>
            </a:lvl1pPr>
            <a:lvl2pPr defTabSz="872440">
              <a:defRPr sz="1600">
                <a:solidFill>
                  <a:schemeClr val="tx1"/>
                </a:solidFill>
                <a:latin typeface="Arial" pitchFamily="34" charset="0"/>
              </a:defRPr>
            </a:lvl2pPr>
            <a:lvl3pPr defTabSz="872440">
              <a:defRPr sz="1600">
                <a:solidFill>
                  <a:schemeClr val="tx1"/>
                </a:solidFill>
                <a:latin typeface="Arial" pitchFamily="34" charset="0"/>
              </a:defRPr>
            </a:lvl3pPr>
            <a:lvl4pPr defTabSz="872440">
              <a:defRPr sz="1600">
                <a:solidFill>
                  <a:schemeClr val="tx1"/>
                </a:solidFill>
                <a:latin typeface="Arial" pitchFamily="34" charset="0"/>
              </a:defRPr>
            </a:lvl4pPr>
            <a:lvl5pPr defTabSz="872440">
              <a:defRPr sz="1600">
                <a:solidFill>
                  <a:schemeClr val="tx1"/>
                </a:solidFill>
                <a:latin typeface="Arial" pitchFamily="34" charset="0"/>
              </a:defRPr>
            </a:lvl5pPr>
            <a:lvl6pPr marL="3006236" indent="-843908" defTabSz="872440" eaLnBrk="0" fontAlgn="base" hangingPunct="0">
              <a:spcBef>
                <a:spcPct val="0"/>
              </a:spcBef>
              <a:spcAft>
                <a:spcPct val="0"/>
              </a:spcAft>
              <a:defRPr sz="1600">
                <a:solidFill>
                  <a:schemeClr val="tx1"/>
                </a:solidFill>
                <a:latin typeface="Arial" pitchFamily="34" charset="0"/>
              </a:defRPr>
            </a:lvl6pPr>
            <a:lvl7pPr marL="3438701" indent="-843908" defTabSz="872440" eaLnBrk="0" fontAlgn="base" hangingPunct="0">
              <a:spcBef>
                <a:spcPct val="0"/>
              </a:spcBef>
              <a:spcAft>
                <a:spcPct val="0"/>
              </a:spcAft>
              <a:defRPr sz="1600">
                <a:solidFill>
                  <a:schemeClr val="tx1"/>
                </a:solidFill>
                <a:latin typeface="Arial" pitchFamily="34" charset="0"/>
              </a:defRPr>
            </a:lvl7pPr>
            <a:lvl8pPr marL="3871167" indent="-843908" defTabSz="872440" eaLnBrk="0" fontAlgn="base" hangingPunct="0">
              <a:spcBef>
                <a:spcPct val="0"/>
              </a:spcBef>
              <a:spcAft>
                <a:spcPct val="0"/>
              </a:spcAft>
              <a:defRPr sz="1600">
                <a:solidFill>
                  <a:schemeClr val="tx1"/>
                </a:solidFill>
                <a:latin typeface="Arial" pitchFamily="34" charset="0"/>
              </a:defRPr>
            </a:lvl8pPr>
            <a:lvl9pPr marL="4303632" indent="-843908" defTabSz="872440" eaLnBrk="0" fontAlgn="base" hangingPunct="0">
              <a:spcBef>
                <a:spcPct val="0"/>
              </a:spcBef>
              <a:spcAft>
                <a:spcPct val="0"/>
              </a:spcAft>
              <a:defRPr sz="1600">
                <a:solidFill>
                  <a:schemeClr val="tx1"/>
                </a:solidFill>
                <a:latin typeface="Arial" pitchFamily="34" charset="0"/>
              </a:defRPr>
            </a:lvl9pPr>
          </a:lstStyle>
          <a:p>
            <a:r>
              <a:rPr lang="en-US" altLang="en-US" sz="900"/>
              <a:t>© Copyright IBM Corporation 2017</a:t>
            </a:r>
          </a:p>
        </p:txBody>
      </p:sp>
      <p:sp>
        <p:nvSpPr>
          <p:cNvPr id="23556" name="Slide Number Placeholder 4"/>
          <p:cNvSpPr>
            <a:spLocks noGrp="1"/>
          </p:cNvSpPr>
          <p:nvPr>
            <p:ph type="sldNum" sz="quarter" idx="5"/>
          </p:nvPr>
        </p:nvSpPr>
        <p:spPr>
          <a:noFill/>
        </p:spPr>
        <p:txBody>
          <a:bodyPr/>
          <a:lstStyle>
            <a:lvl1pPr defTabSz="872440">
              <a:defRPr sz="1600">
                <a:solidFill>
                  <a:schemeClr val="tx1"/>
                </a:solidFill>
                <a:latin typeface="Arial" pitchFamily="34" charset="0"/>
              </a:defRPr>
            </a:lvl1pPr>
            <a:lvl2pPr defTabSz="872440">
              <a:defRPr sz="1600">
                <a:solidFill>
                  <a:schemeClr val="tx1"/>
                </a:solidFill>
                <a:latin typeface="Arial" pitchFamily="34" charset="0"/>
              </a:defRPr>
            </a:lvl2pPr>
            <a:lvl3pPr defTabSz="872440">
              <a:defRPr sz="1600">
                <a:solidFill>
                  <a:schemeClr val="tx1"/>
                </a:solidFill>
                <a:latin typeface="Arial" pitchFamily="34" charset="0"/>
              </a:defRPr>
            </a:lvl3pPr>
            <a:lvl4pPr defTabSz="872440">
              <a:defRPr sz="1600">
                <a:solidFill>
                  <a:schemeClr val="tx1"/>
                </a:solidFill>
                <a:latin typeface="Arial" pitchFamily="34" charset="0"/>
              </a:defRPr>
            </a:lvl4pPr>
            <a:lvl5pPr defTabSz="872440">
              <a:defRPr sz="1600">
                <a:solidFill>
                  <a:schemeClr val="tx1"/>
                </a:solidFill>
                <a:latin typeface="Arial" pitchFamily="34" charset="0"/>
              </a:defRPr>
            </a:lvl5pPr>
            <a:lvl6pPr marL="3006236" indent="-843908" defTabSz="872440" eaLnBrk="0" fontAlgn="base" hangingPunct="0">
              <a:spcBef>
                <a:spcPct val="0"/>
              </a:spcBef>
              <a:spcAft>
                <a:spcPct val="0"/>
              </a:spcAft>
              <a:defRPr sz="1600">
                <a:solidFill>
                  <a:schemeClr val="tx1"/>
                </a:solidFill>
                <a:latin typeface="Arial" pitchFamily="34" charset="0"/>
              </a:defRPr>
            </a:lvl6pPr>
            <a:lvl7pPr marL="3438701" indent="-843908" defTabSz="872440" eaLnBrk="0" fontAlgn="base" hangingPunct="0">
              <a:spcBef>
                <a:spcPct val="0"/>
              </a:spcBef>
              <a:spcAft>
                <a:spcPct val="0"/>
              </a:spcAft>
              <a:defRPr sz="1600">
                <a:solidFill>
                  <a:schemeClr val="tx1"/>
                </a:solidFill>
                <a:latin typeface="Arial" pitchFamily="34" charset="0"/>
              </a:defRPr>
            </a:lvl7pPr>
            <a:lvl8pPr marL="3871167" indent="-843908" defTabSz="872440" eaLnBrk="0" fontAlgn="base" hangingPunct="0">
              <a:spcBef>
                <a:spcPct val="0"/>
              </a:spcBef>
              <a:spcAft>
                <a:spcPct val="0"/>
              </a:spcAft>
              <a:defRPr sz="1600">
                <a:solidFill>
                  <a:schemeClr val="tx1"/>
                </a:solidFill>
                <a:latin typeface="Arial" pitchFamily="34" charset="0"/>
              </a:defRPr>
            </a:lvl8pPr>
            <a:lvl9pPr marL="4303632" indent="-843908" defTabSz="872440" eaLnBrk="0" fontAlgn="base" hangingPunct="0">
              <a:spcBef>
                <a:spcPct val="0"/>
              </a:spcBef>
              <a:spcAft>
                <a:spcPct val="0"/>
              </a:spcAft>
              <a:defRPr sz="1600">
                <a:solidFill>
                  <a:schemeClr val="tx1"/>
                </a:solidFill>
                <a:latin typeface="Arial" pitchFamily="34" charset="0"/>
              </a:defRPr>
            </a:lvl9pPr>
          </a:lstStyle>
          <a:p>
            <a:fld id="{B6998081-2405-453A-92D8-34A183BB5A75}" type="slidenum">
              <a:rPr lang="en-US" altLang="en-US" sz="900"/>
              <a:pPr/>
              <a:t>24</a:t>
            </a:fld>
            <a:endParaRPr lang="en-US" altLang="en-US" sz="9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n-US"/>
              <a:t>© Copyright IBM Corporation 2016</a:t>
            </a:r>
            <a:endParaRPr lang="en-US" dirty="0"/>
          </a:p>
        </p:txBody>
      </p:sp>
      <p:sp>
        <p:nvSpPr>
          <p:cNvPr id="5" name="Slide Number Placeholder 4"/>
          <p:cNvSpPr>
            <a:spLocks noGrp="1"/>
          </p:cNvSpPr>
          <p:nvPr>
            <p:ph type="sldNum" sz="quarter" idx="11"/>
          </p:nvPr>
        </p:nvSpPr>
        <p:spPr/>
        <p:txBody>
          <a:bodyPr/>
          <a:lstStyle/>
          <a:p>
            <a:pPr>
              <a:defRPr/>
            </a:pPr>
            <a:fld id="{45275DD5-0764-482C-9A5A-1DB6DE378BB8}" type="slidenum">
              <a:rPr lang="en-US" smtClean="0"/>
              <a:pPr>
                <a:defRPr/>
              </a:pPr>
              <a:t>3</a:t>
            </a:fld>
            <a:endParaRPr lang="en-US"/>
          </a:p>
        </p:txBody>
      </p:sp>
    </p:spTree>
    <p:extLst>
      <p:ext uri="{BB962C8B-B14F-4D97-AF65-F5344CB8AC3E}">
        <p14:creationId xmlns:p14="http://schemas.microsoft.com/office/powerpoint/2010/main" val="2866849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D02FFD-07D4-5C4F-BD77-921008177348}" type="slidenum">
              <a:rPr lang="en-US" smtClean="0"/>
              <a:t>6</a:t>
            </a:fld>
            <a:endParaRPr lang="en-US"/>
          </a:p>
        </p:txBody>
      </p:sp>
    </p:spTree>
    <p:extLst>
      <p:ext uri="{BB962C8B-B14F-4D97-AF65-F5344CB8AC3E}">
        <p14:creationId xmlns:p14="http://schemas.microsoft.com/office/powerpoint/2010/main" val="688880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64931" eaLnBrk="0" fontAlgn="base" hangingPunct="0">
              <a:spcBef>
                <a:spcPct val="30000"/>
              </a:spcBef>
              <a:spcAft>
                <a:spcPct val="0"/>
              </a:spcAft>
              <a:defRPr/>
            </a:pPr>
            <a:r>
              <a:rPr lang="en-US" sz="1300" dirty="0">
                <a:latin typeface="Arial" panose="020B0604020202020204" pitchFamily="34" charset="0"/>
              </a:rPr>
              <a:t>Several layers are needed to support the container ecosystem. Each layer builds upon the previous one to enable a complete application workflow from code commit to deployment. </a:t>
            </a:r>
          </a:p>
          <a:p>
            <a:endParaRPr lang="en-US" sz="1300" dirty="0">
              <a:latin typeface="Arial" panose="020B0604020202020204" pitchFamily="34" charset="0"/>
            </a:endParaRPr>
          </a:p>
          <a:p>
            <a:r>
              <a:rPr lang="en-US" sz="1300" dirty="0">
                <a:latin typeface="Arial" panose="020B0604020202020204" pitchFamily="34" charset="0"/>
              </a:rPr>
              <a:t>Layer 1 is the physical infrastructure, the actual hardware where resources are deployed. This hardware might be owned, or leased through the cloud. </a:t>
            </a:r>
          </a:p>
          <a:p>
            <a:r>
              <a:rPr lang="en-US" sz="1300" dirty="0">
                <a:latin typeface="Arial" panose="020B0604020202020204" pitchFamily="34" charset="0"/>
              </a:rPr>
              <a:t>Layer 2 is the virtualization of that infrastructure, through the use of software like VMWare, or Amazon Web Services.</a:t>
            </a:r>
          </a:p>
          <a:p>
            <a:r>
              <a:rPr lang="en-US" sz="1300" dirty="0">
                <a:latin typeface="Arial" panose="020B0604020202020204" pitchFamily="34" charset="0"/>
              </a:rPr>
              <a:t>Layer 3 is the operating system. You can choose one or more operating systems to deploy containers, including Ubuntu, </a:t>
            </a:r>
            <a:r>
              <a:rPr lang="en-US" sz="1300" dirty="0" err="1">
                <a:latin typeface="Arial" panose="020B0604020202020204" pitchFamily="34" charset="0"/>
              </a:rPr>
              <a:t>RedHat</a:t>
            </a:r>
            <a:r>
              <a:rPr lang="en-US" sz="1300" dirty="0">
                <a:latin typeface="Arial" panose="020B0604020202020204" pitchFamily="34" charset="0"/>
              </a:rPr>
              <a:t>, CoreOS, and others.</a:t>
            </a:r>
          </a:p>
          <a:p>
            <a:r>
              <a:rPr lang="en-US" sz="1300" dirty="0">
                <a:latin typeface="Arial" panose="020B0604020202020204" pitchFamily="34" charset="0"/>
              </a:rPr>
              <a:t>Layer 4 is the container engine that manages running containers on the operating system, and might include container image management, or just raw container services. Docker is a container engine. </a:t>
            </a:r>
          </a:p>
          <a:p>
            <a:r>
              <a:rPr lang="en-US" sz="1300" dirty="0">
                <a:latin typeface="Arial" panose="020B0604020202020204" pitchFamily="34" charset="0"/>
              </a:rPr>
              <a:t>Layer 5 is for container scheduling. This layer manages the lifecycle of containers, including starting, stopping, and destroying them as required. This function is covered by some container orchestrators, like Kubernetes. </a:t>
            </a:r>
          </a:p>
          <a:p>
            <a:r>
              <a:rPr lang="en-US" sz="1300" dirty="0">
                <a:latin typeface="Arial" panose="020B0604020202020204" pitchFamily="34" charset="0"/>
              </a:rPr>
              <a:t>Layer 6 is for container orchestration. This layer enforces the defined requirements for a set of containers, does scheduling to enforce those requirements, and offers services for monitoring container health and logging statistics. Kubernetes has all these features. </a:t>
            </a:r>
          </a:p>
          <a:p>
            <a:r>
              <a:rPr lang="en-US" sz="1300" dirty="0">
                <a:latin typeface="Arial" panose="020B0604020202020204" pitchFamily="34" charset="0"/>
              </a:rPr>
              <a:t>Layer 7 is the application workflow. It supports the creation of container images from source code, identifies and configures service dependencies, routing, and service provisioning by using the container orchestration layer.</a:t>
            </a:r>
          </a:p>
          <a:p>
            <a:endParaRPr lang="en-US" b="0" dirty="0"/>
          </a:p>
        </p:txBody>
      </p:sp>
      <p:sp>
        <p:nvSpPr>
          <p:cNvPr id="4" name="Footer Placeholder 3"/>
          <p:cNvSpPr>
            <a:spLocks noGrp="1"/>
          </p:cNvSpPr>
          <p:nvPr>
            <p:ph type="ftr" sz="quarter" idx="10"/>
          </p:nvPr>
        </p:nvSpPr>
        <p:spPr/>
        <p:txBody>
          <a:bodyPr/>
          <a:lstStyle/>
          <a:p>
            <a:pPr>
              <a:defRPr/>
            </a:pPr>
            <a:r>
              <a:rPr lang="en-US"/>
              <a:t>© Copyright IBM Corporation 2017</a:t>
            </a:r>
            <a:endParaRPr lang="en-US" dirty="0"/>
          </a:p>
        </p:txBody>
      </p:sp>
      <p:sp>
        <p:nvSpPr>
          <p:cNvPr id="5" name="Slide Number Placeholder 4"/>
          <p:cNvSpPr>
            <a:spLocks noGrp="1"/>
          </p:cNvSpPr>
          <p:nvPr>
            <p:ph type="sldNum" sz="quarter" idx="11"/>
          </p:nvPr>
        </p:nvSpPr>
        <p:spPr/>
        <p:txBody>
          <a:bodyPr/>
          <a:lstStyle/>
          <a:p>
            <a:pPr>
              <a:defRPr/>
            </a:pPr>
            <a:fld id="{45275DD5-0764-482C-9A5A-1DB6DE378BB8}" type="slidenum">
              <a:rPr lang="en-US" smtClean="0"/>
              <a:pPr>
                <a:defRPr/>
              </a:pPr>
              <a:t>8</a:t>
            </a:fld>
            <a:endParaRPr lang="en-US"/>
          </a:p>
        </p:txBody>
      </p:sp>
    </p:spTree>
    <p:extLst>
      <p:ext uri="{BB962C8B-B14F-4D97-AF65-F5344CB8AC3E}">
        <p14:creationId xmlns:p14="http://schemas.microsoft.com/office/powerpoint/2010/main" val="19162087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Kubernetes is an open-source </a:t>
            </a:r>
            <a:r>
              <a:rPr lang="en-US" altLang="en-US" b="1" dirty="0"/>
              <a:t>container orchestrator</a:t>
            </a:r>
            <a:r>
              <a:rPr lang="en-US" altLang="en-US" dirty="0"/>
              <a:t> that was developed by Google to manage applications that run in a container environment. So, why use containers? In short, containers are small, agile, and portable, so they can help you deploy and manage applications quickly, and scale up or down in response to demand. In the container deployment model, applications are not tied to specific host computers, so they can be distributed across available resources in a more efficient way. This kind of environment is ideal for deploying microservices. </a:t>
            </a:r>
          </a:p>
          <a:p>
            <a:endParaRPr lang="en-US" altLang="en-US" dirty="0"/>
          </a:p>
          <a:p>
            <a:r>
              <a:rPr lang="en-US" altLang="en-US" dirty="0"/>
              <a:t>Microservices is an architectural style that decomposes an application into a set of loosely-coupled services, which can be fine-grained and lightweight. This style promotes modularity, parallel development, continuous delivery, and numerous other benefits. </a:t>
            </a:r>
          </a:p>
          <a:p>
            <a:endParaRPr lang="en-US" altLang="en-US" dirty="0"/>
          </a:p>
          <a:p>
            <a:r>
              <a:rPr lang="en-US" altLang="en-US" dirty="0"/>
              <a:t>But, having numerous microservices that run on containers can become challenging to manage, so that’s where Kubernetes comes in. </a:t>
            </a:r>
          </a:p>
          <a:p>
            <a:endParaRPr lang="en-US" altLang="en-US" dirty="0"/>
          </a:p>
          <a:p>
            <a:r>
              <a:rPr lang="en-US" altLang="en-US" dirty="0"/>
              <a:t>Kubernetes automates the deployment, scaling, and operation of application containers. and provides tools and APIs to manage production workloads on containers. </a:t>
            </a:r>
          </a:p>
          <a:p>
            <a:endParaRPr lang="en-US" altLang="en-US" dirty="0"/>
          </a:p>
          <a:p>
            <a:r>
              <a:rPr lang="en-US" altLang="en-US" dirty="0"/>
              <a:t>It also supports multiple cloud and bare-metal environments, and was designed for extensibility, so there is a rich ecosystem of plug-ins that extend its functionality. There are plug-ins for scheduling, storage, networking, and so on. </a:t>
            </a:r>
          </a:p>
          <a:p>
            <a:endParaRPr lang="en-US" dirty="0"/>
          </a:p>
        </p:txBody>
      </p:sp>
      <p:sp>
        <p:nvSpPr>
          <p:cNvPr id="4" name="Slide Number Placeholder 3"/>
          <p:cNvSpPr>
            <a:spLocks noGrp="1"/>
          </p:cNvSpPr>
          <p:nvPr>
            <p:ph type="sldNum" sz="quarter" idx="10"/>
          </p:nvPr>
        </p:nvSpPr>
        <p:spPr/>
        <p:txBody>
          <a:bodyPr/>
          <a:lstStyle/>
          <a:p>
            <a:fld id="{2938A2F8-54F1-AB4E-B8B5-B1130F7515F8}" type="slidenum">
              <a:rPr lang="en-US" smtClean="0"/>
              <a:t>9</a:t>
            </a:fld>
            <a:endParaRPr lang="en-US" dirty="0"/>
          </a:p>
        </p:txBody>
      </p:sp>
    </p:spTree>
    <p:extLst>
      <p:ext uri="{BB962C8B-B14F-4D97-AF65-F5344CB8AC3E}">
        <p14:creationId xmlns:p14="http://schemas.microsoft.com/office/powerpoint/2010/main" val="5334484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0" fontAlgn="base">
              <a:spcBef>
                <a:spcPts val="750"/>
              </a:spcBef>
            </a:pPr>
            <a:r>
              <a:rPr lang="en-US" b="1" dirty="0"/>
              <a:t>Kubernetes has a clear governance model </a:t>
            </a:r>
            <a:r>
              <a:rPr lang="en-US" dirty="0"/>
              <a:t>managed by the Linux Foundation. Google is actively driving the product features and roadmap, while allowing the rest of the ecosystem to participate. </a:t>
            </a:r>
          </a:p>
          <a:p>
            <a:pPr eaLnBrk="0" fontAlgn="base">
              <a:spcBef>
                <a:spcPts val="750"/>
              </a:spcBef>
            </a:pPr>
            <a:r>
              <a:rPr lang="en-US" b="1" dirty="0"/>
              <a:t>A growing and vibrant Kubernetes ecosystem </a:t>
            </a:r>
            <a:r>
              <a:rPr lang="en-US" dirty="0"/>
              <a:t>provides confidence to enterprises about its long-term viability.  IBM, Huawei, Intel, and Red Hat are some of the companies making prominent contributions to the project. </a:t>
            </a:r>
          </a:p>
          <a:p>
            <a:pPr eaLnBrk="0" fontAlgn="base">
              <a:spcBef>
                <a:spcPts val="750"/>
              </a:spcBef>
            </a:pPr>
            <a:r>
              <a:rPr lang="en-US" b="1" dirty="0"/>
              <a:t>The commercial viability of Kubernetes makes it an interesting choice for vendors.  </a:t>
            </a:r>
            <a:r>
              <a:rPr lang="en-US" dirty="0"/>
              <a:t>We expect to see new offerings announced over the next several months. </a:t>
            </a:r>
          </a:p>
          <a:p>
            <a:pPr eaLnBrk="0" fontAlgn="base">
              <a:spcBef>
                <a:spcPts val="750"/>
              </a:spcBef>
            </a:pPr>
            <a:r>
              <a:rPr lang="en-US" b="1" dirty="0"/>
              <a:t>Despite the expected growth in commercial distributions, Kubernetes avoids dependency and vendor lock-in </a:t>
            </a:r>
            <a:r>
              <a:rPr lang="en-US" dirty="0"/>
              <a:t>through active community participation and ecosystem support. </a:t>
            </a:r>
          </a:p>
          <a:p>
            <a:pPr eaLnBrk="0" fontAlgn="base">
              <a:spcBef>
                <a:spcPts val="750"/>
              </a:spcBef>
            </a:pPr>
            <a:r>
              <a:rPr lang="en-US" b="1" dirty="0"/>
              <a:t>Kubernetes supports a wide range of deployment options. </a:t>
            </a:r>
            <a:r>
              <a:rPr lang="en-US" dirty="0"/>
              <a:t>Customers can choose between bare metal, virtualization, private, public, and hybrid cloud deployments. It enjoys a wide range of delivery models across on-premises and cloud-based services. </a:t>
            </a:r>
          </a:p>
          <a:p>
            <a:pPr eaLnBrk="0" fontAlgn="base">
              <a:spcBef>
                <a:spcPts val="750"/>
              </a:spcBef>
            </a:pPr>
            <a:r>
              <a:rPr lang="en-US" b="1" dirty="0"/>
              <a:t>The design of Kubernetes is more operations-centric </a:t>
            </a:r>
            <a:r>
              <a:rPr lang="en-US" dirty="0"/>
              <a:t>than developer-orientated, which makes it the first choice of DevOps teams.</a:t>
            </a:r>
            <a:endParaRPr lang="en-US" dirty="0">
              <a:solidFill>
                <a:schemeClr val="bg1">
                  <a:lumMod val="40000"/>
                  <a:lumOff val="60000"/>
                </a:schemeClr>
              </a:solidFill>
            </a:endParaRPr>
          </a:p>
          <a:p>
            <a:endParaRPr lang="en-US" dirty="0"/>
          </a:p>
        </p:txBody>
      </p:sp>
      <p:sp>
        <p:nvSpPr>
          <p:cNvPr id="4" name="Slide Number Placeholder 3"/>
          <p:cNvSpPr>
            <a:spLocks noGrp="1"/>
          </p:cNvSpPr>
          <p:nvPr>
            <p:ph type="sldNum" sz="quarter" idx="10"/>
          </p:nvPr>
        </p:nvSpPr>
        <p:spPr/>
        <p:txBody>
          <a:bodyPr/>
          <a:lstStyle/>
          <a:p>
            <a:fld id="{18D02FFD-07D4-5C4F-BD77-921008177348}" type="slidenum">
              <a:rPr lang="en-US" smtClean="0"/>
              <a:t>10</a:t>
            </a:fld>
            <a:endParaRPr lang="en-US" dirty="0"/>
          </a:p>
        </p:txBody>
      </p:sp>
    </p:spTree>
    <p:extLst>
      <p:ext uri="{BB962C8B-B14F-4D97-AF65-F5344CB8AC3E}">
        <p14:creationId xmlns:p14="http://schemas.microsoft.com/office/powerpoint/2010/main" val="36801730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Kubernetes architecture is based around this concept of a </a:t>
            </a:r>
            <a:r>
              <a:rPr lang="en-US" b="1" i="1" dirty="0"/>
              <a:t>cluster</a:t>
            </a:r>
            <a:r>
              <a:rPr lang="en-US" b="0" i="0" dirty="0"/>
              <a:t>. A cluster </a:t>
            </a:r>
            <a:r>
              <a:rPr lang="en-US" dirty="0"/>
              <a:t>consists of one or more virtual machines that are called </a:t>
            </a:r>
            <a:r>
              <a:rPr lang="en-US" b="1" i="1" dirty="0"/>
              <a:t>worker nodes</a:t>
            </a:r>
            <a:r>
              <a:rPr lang="en-US" dirty="0"/>
              <a:t>. Each worker node represents a compute host where you can deploy, run, and manage containerized applications. Worker nodes are managed by a Kubernetes </a:t>
            </a:r>
            <a:r>
              <a:rPr lang="en-US" b="1" i="1" dirty="0"/>
              <a:t>master</a:t>
            </a:r>
            <a:r>
              <a:rPr lang="en-US" dirty="0"/>
              <a:t> node that controls and monitors all Kubernetes resources in the cluster. A scheduler service</a:t>
            </a:r>
            <a:r>
              <a:rPr lang="en-US" baseline="0" dirty="0"/>
              <a:t> </a:t>
            </a:r>
            <a:r>
              <a:rPr lang="en-US" dirty="0"/>
              <a:t>decides where to deploy the app, taking into account the deployment requirements and available capacity in the cluster. For simplicity, this diagram only shows two worker nodes, but in a production environment, you want to have at least three worker nodes.</a:t>
            </a:r>
          </a:p>
          <a:p>
            <a:endParaRPr lang="en-US" sz="1300" dirty="0">
              <a:latin typeface="Arial" panose="020B0604020202020204" pitchFamily="34" charset="0"/>
            </a:endParaRPr>
          </a:p>
          <a:p>
            <a:pPr defTabSz="864931" eaLnBrk="0" fontAlgn="base" hangingPunct="0">
              <a:spcBef>
                <a:spcPct val="30000"/>
              </a:spcBef>
              <a:spcAft>
                <a:spcPct val="0"/>
              </a:spcAft>
              <a:defRPr/>
            </a:pPr>
            <a:r>
              <a:rPr lang="en-US" sz="1300" dirty="0">
                <a:latin typeface="Arial" panose="020B0604020202020204" pitchFamily="34" charset="0"/>
              </a:rPr>
              <a:t>The nodes communicate with the master by using the Kubernetes API, which the master exposes. You can use the command-line interface, </a:t>
            </a:r>
            <a:r>
              <a:rPr lang="en-US" sz="1300" b="1" dirty="0" err="1">
                <a:latin typeface="Arial" panose="020B0604020202020204" pitchFamily="34" charset="0"/>
              </a:rPr>
              <a:t>kubectl</a:t>
            </a:r>
            <a:r>
              <a:rPr lang="en-US" sz="1300" dirty="0">
                <a:latin typeface="Arial" panose="020B0604020202020204" pitchFamily="34" charset="0"/>
              </a:rPr>
              <a:t>, to interact with the master. </a:t>
            </a:r>
            <a:endParaRPr lang="en-US" dirty="0"/>
          </a:p>
          <a:p>
            <a:endParaRPr lang="en-US" dirty="0"/>
          </a:p>
          <a:p>
            <a:r>
              <a:rPr lang="en-US" dirty="0"/>
              <a:t>Each worker node runs an agent,</a:t>
            </a:r>
            <a:r>
              <a:rPr lang="en-US" baseline="0" dirty="0"/>
              <a:t> called a </a:t>
            </a:r>
            <a:r>
              <a:rPr lang="en-US" b="1" baseline="0" dirty="0" err="1"/>
              <a:t>kubelet</a:t>
            </a:r>
            <a:r>
              <a:rPr lang="en-US" baseline="0" dirty="0"/>
              <a:t>, which manages the node, and communicates with the master. Each worker also has tools for managing containers, such as Docker. </a:t>
            </a:r>
          </a:p>
          <a:p>
            <a:endParaRPr lang="en-US" baseline="0" dirty="0"/>
          </a:p>
          <a:p>
            <a:pPr defTabSz="864931" eaLnBrk="0" fontAlgn="base" hangingPunct="0">
              <a:spcBef>
                <a:spcPct val="30000"/>
              </a:spcBef>
              <a:spcAft>
                <a:spcPct val="0"/>
              </a:spcAft>
              <a:defRPr/>
            </a:pPr>
            <a:r>
              <a:rPr lang="en-US" sz="1300" dirty="0">
                <a:latin typeface="Arial" panose="020B0604020202020204" pitchFamily="34" charset="0"/>
              </a:rPr>
              <a:t>To deploy an application on Kubernetes, you create a </a:t>
            </a:r>
            <a:r>
              <a:rPr lang="en-US" sz="1300" b="1" i="1" dirty="0">
                <a:latin typeface="Arial" panose="020B0604020202020204" pitchFamily="34" charset="0"/>
              </a:rPr>
              <a:t>deployment</a:t>
            </a:r>
            <a:r>
              <a:rPr lang="en-US" sz="1300" dirty="0">
                <a:latin typeface="Arial" panose="020B0604020202020204" pitchFamily="34" charset="0"/>
              </a:rPr>
              <a:t> configuration (in the form of a .</a:t>
            </a:r>
            <a:r>
              <a:rPr lang="en-US" sz="1300" dirty="0" err="1">
                <a:latin typeface="Arial" panose="020B0604020202020204" pitchFamily="34" charset="0"/>
              </a:rPr>
              <a:t>yaml</a:t>
            </a:r>
            <a:r>
              <a:rPr lang="en-US" sz="1300" dirty="0">
                <a:latin typeface="Arial" panose="020B0604020202020204" pitchFamily="34" charset="0"/>
              </a:rPr>
              <a:t> file) to tell Kubernetes how to manage instances of the application on the cluster. </a:t>
            </a:r>
            <a:r>
              <a:rPr lang="en-US" dirty="0"/>
              <a:t>This script is where you specify your container configuration and other Kubernetes resources that are required to run the application, such as persistent storage, services, and annotations. When you run a deployment, the Kubernetes master deploys the specified number of containers,</a:t>
            </a:r>
            <a:r>
              <a:rPr lang="en-US" baseline="0" dirty="0"/>
              <a:t> </a:t>
            </a:r>
            <a:r>
              <a:rPr lang="en-US" dirty="0"/>
              <a:t>taking into account the capacity that is available on the worker nodes of the cluster. Kubernetes creates and configures other resources as specified in the deployment script. You can use a deployment to define update strategies for your app, which can define what to do during a rolling update. When you perform a rolling update, the deployment checks whether it’s working, and stops the rollout if failures are detected.</a:t>
            </a:r>
            <a:endParaRPr lang="en-US" sz="1300" dirty="0">
              <a:latin typeface="Arial" panose="020B0604020202020204" pitchFamily="34" charset="0"/>
            </a:endParaRPr>
          </a:p>
          <a:p>
            <a:endParaRPr lang="en-US" sz="1300" dirty="0">
              <a:latin typeface="Arial" panose="020B0604020202020204" pitchFamily="34" charset="0"/>
            </a:endParaRPr>
          </a:p>
          <a:p>
            <a:pPr defTabSz="864931" eaLnBrk="0" fontAlgn="base" hangingPunct="0">
              <a:spcBef>
                <a:spcPct val="30000"/>
              </a:spcBef>
              <a:spcAft>
                <a:spcPct val="0"/>
              </a:spcAft>
              <a:defRPr/>
            </a:pPr>
            <a:r>
              <a:rPr lang="en-US" sz="1300" dirty="0">
                <a:latin typeface="Arial" panose="020B0604020202020204" pitchFamily="34" charset="0"/>
              </a:rPr>
              <a:t>Kubernetes creates a </a:t>
            </a:r>
            <a:r>
              <a:rPr lang="en-US" sz="1300" b="1" i="1" dirty="0">
                <a:latin typeface="Arial" panose="020B0604020202020204" pitchFamily="34" charset="0"/>
              </a:rPr>
              <a:t>pod</a:t>
            </a:r>
            <a:r>
              <a:rPr lang="en-US" sz="1300" dirty="0">
                <a:latin typeface="Arial" panose="020B0604020202020204" pitchFamily="34" charset="0"/>
              </a:rPr>
              <a:t> to host the application instance. A pod can include one or more application containers and some shared resources, such as storage, networking information, and so on. </a:t>
            </a:r>
          </a:p>
          <a:p>
            <a:pPr defTabSz="864931" eaLnBrk="0" fontAlgn="base" hangingPunct="0">
              <a:spcBef>
                <a:spcPct val="30000"/>
              </a:spcBef>
              <a:spcAft>
                <a:spcPct val="0"/>
              </a:spcAft>
              <a:defRPr/>
            </a:pPr>
            <a:endParaRPr lang="en-US" sz="1300" dirty="0">
              <a:latin typeface="Arial" panose="020B0604020202020204" pitchFamily="34" charset="0"/>
            </a:endParaRPr>
          </a:p>
          <a:p>
            <a:pPr defTabSz="864931" eaLnBrk="0" fontAlgn="base" hangingPunct="0">
              <a:spcBef>
                <a:spcPct val="30000"/>
              </a:spcBef>
              <a:spcAft>
                <a:spcPct val="0"/>
              </a:spcAft>
              <a:defRPr/>
            </a:pPr>
            <a:r>
              <a:rPr lang="en-US" sz="1300" dirty="0">
                <a:latin typeface="Arial" panose="020B0604020202020204" pitchFamily="34" charset="0"/>
              </a:rPr>
              <a:t>The containers in a pod share an IP Address and port space, are always co-located and co-scheduled, and run in a shared context on the same node. You also specify the number of pod replicas to run in the deployment configuration. Pods represent the smallest deployable units in a Kubernetes cluster and are used to group containers that must be treated as a single unit. In most cases, a container is deployed to its own pod. However, an app might require a container and other helper containers to be deployed into one pod so that those containers can be addressed by using the same private IP address.</a:t>
            </a:r>
          </a:p>
          <a:p>
            <a:endParaRPr lang="en-US" sz="1300" dirty="0">
              <a:latin typeface="Arial" panose="020B0604020202020204" pitchFamily="34" charset="0"/>
            </a:endParaRPr>
          </a:p>
          <a:p>
            <a:r>
              <a:rPr lang="en-US" sz="1300" dirty="0">
                <a:latin typeface="Arial" panose="020B0604020202020204" pitchFamily="34" charset="0"/>
              </a:rPr>
              <a:t>A Kubernetes deployment controller monitors the application instances. If a node that is hosting an instance stops running, or is deleted, Kubernetes creates another pod on an available node to run the instance. </a:t>
            </a:r>
            <a:endParaRPr lang="en-US" b="0" dirty="0"/>
          </a:p>
        </p:txBody>
      </p:sp>
      <p:sp>
        <p:nvSpPr>
          <p:cNvPr id="4" name="Footer Placeholder 3"/>
          <p:cNvSpPr>
            <a:spLocks noGrp="1"/>
          </p:cNvSpPr>
          <p:nvPr>
            <p:ph type="ftr" sz="quarter" idx="10"/>
          </p:nvPr>
        </p:nvSpPr>
        <p:spPr/>
        <p:txBody>
          <a:bodyPr/>
          <a:lstStyle/>
          <a:p>
            <a:pPr>
              <a:defRPr/>
            </a:pPr>
            <a:r>
              <a:rPr lang="en-US"/>
              <a:t>© Copyright IBM Corporation 2017</a:t>
            </a:r>
            <a:endParaRPr lang="en-US" dirty="0"/>
          </a:p>
        </p:txBody>
      </p:sp>
      <p:sp>
        <p:nvSpPr>
          <p:cNvPr id="5" name="Slide Number Placeholder 4"/>
          <p:cNvSpPr>
            <a:spLocks noGrp="1"/>
          </p:cNvSpPr>
          <p:nvPr>
            <p:ph type="sldNum" sz="quarter" idx="11"/>
          </p:nvPr>
        </p:nvSpPr>
        <p:spPr/>
        <p:txBody>
          <a:bodyPr/>
          <a:lstStyle/>
          <a:p>
            <a:pPr>
              <a:defRPr/>
            </a:pPr>
            <a:fld id="{45275DD5-0764-482C-9A5A-1DB6DE378BB8}" type="slidenum">
              <a:rPr lang="en-US" smtClean="0"/>
              <a:pPr>
                <a:defRPr/>
              </a:pPr>
              <a:t>11</a:t>
            </a:fld>
            <a:endParaRPr lang="en-US"/>
          </a:p>
        </p:txBody>
      </p:sp>
    </p:spTree>
    <p:extLst>
      <p:ext uri="{BB962C8B-B14F-4D97-AF65-F5344CB8AC3E}">
        <p14:creationId xmlns:p14="http://schemas.microsoft.com/office/powerpoint/2010/main" val="12558984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dirty="0">
                <a:latin typeface="Arial" panose="020B0604020202020204" pitchFamily="34" charset="0"/>
              </a:rPr>
              <a:t>Several master components provide control functions for the Kubernetes cluster, such as scheduling, monitoring, and responding to cluster events, like a node failure. You can run master components on any node in the cluster, but typically they all run on the same virtual machine and do not co-reside with any container applications on that </a:t>
            </a:r>
            <a:r>
              <a:rPr lang="en-US" sz="1300" dirty="0" err="1">
                <a:latin typeface="Arial" panose="020B0604020202020204" pitchFamily="34" charset="0"/>
              </a:rPr>
              <a:t>vm</a:t>
            </a:r>
            <a:r>
              <a:rPr lang="en-US" sz="1300" dirty="0">
                <a:latin typeface="Arial" panose="020B0604020202020204" pitchFamily="34" charset="0"/>
              </a:rPr>
              <a:t>. </a:t>
            </a:r>
          </a:p>
          <a:p>
            <a:endParaRPr lang="en-US" sz="1300" dirty="0">
              <a:latin typeface="Arial" panose="020B0604020202020204" pitchFamily="34" charset="0"/>
            </a:endParaRPr>
          </a:p>
          <a:p>
            <a:r>
              <a:rPr lang="en-US" sz="1300" dirty="0" err="1">
                <a:latin typeface="Arial" panose="020B0604020202020204" pitchFamily="34" charset="0"/>
              </a:rPr>
              <a:t>Kube-apiserver</a:t>
            </a:r>
            <a:r>
              <a:rPr lang="en-US" sz="1300" dirty="0">
                <a:latin typeface="Arial" panose="020B0604020202020204" pitchFamily="34" charset="0"/>
              </a:rPr>
              <a:t> is the component that exposes the Kubernetes API. This is the interface for communicating with the master, and it is designed to scale horizontally, by deploying more instances.</a:t>
            </a:r>
          </a:p>
          <a:p>
            <a:endParaRPr lang="en-US" sz="1300" dirty="0">
              <a:latin typeface="Arial" panose="020B0604020202020204" pitchFamily="34" charset="0"/>
            </a:endParaRPr>
          </a:p>
          <a:p>
            <a:r>
              <a:rPr lang="en-US" sz="1300" dirty="0" err="1">
                <a:latin typeface="Arial" panose="020B0604020202020204" pitchFamily="34" charset="0"/>
              </a:rPr>
              <a:t>Etcd</a:t>
            </a:r>
            <a:r>
              <a:rPr lang="en-US" sz="1300" dirty="0">
                <a:latin typeface="Arial" panose="020B0604020202020204" pitchFamily="34" charset="0"/>
              </a:rPr>
              <a:t> is the persistent store that Kubernetes uses to store cluster data. It is important to have a backup plan for this data if you want to be able to restore the cluster.</a:t>
            </a:r>
          </a:p>
          <a:p>
            <a:endParaRPr lang="en-US" sz="1300" dirty="0">
              <a:latin typeface="Arial" panose="020B0604020202020204" pitchFamily="34" charset="0"/>
            </a:endParaRPr>
          </a:p>
          <a:p>
            <a:r>
              <a:rPr lang="en-US" sz="1300" dirty="0" err="1">
                <a:latin typeface="Arial" panose="020B0604020202020204" pitchFamily="34" charset="0"/>
              </a:rPr>
              <a:t>Kube</a:t>
            </a:r>
            <a:r>
              <a:rPr lang="en-US" sz="1300" dirty="0">
                <a:latin typeface="Arial" panose="020B0604020202020204" pitchFamily="34" charset="0"/>
              </a:rPr>
              <a:t>-controller-manager runs the controllers that handle various tasks in the cluster, and there are several of these controllers, as follows: </a:t>
            </a:r>
          </a:p>
          <a:p>
            <a:endParaRPr lang="en-US" sz="1300" dirty="0">
              <a:latin typeface="Arial" panose="020B0604020202020204" pitchFamily="34" charset="0"/>
            </a:endParaRPr>
          </a:p>
          <a:p>
            <a:r>
              <a:rPr lang="en-US" sz="1300" dirty="0">
                <a:latin typeface="Arial" panose="020B0604020202020204" pitchFamily="34" charset="0"/>
              </a:rPr>
              <a:t>The node controller monitors nodes and responds if a node goes down.</a:t>
            </a:r>
          </a:p>
          <a:p>
            <a:r>
              <a:rPr lang="en-US" sz="1300" dirty="0">
                <a:latin typeface="Arial" panose="020B0604020202020204" pitchFamily="34" charset="0"/>
              </a:rPr>
              <a:t>The replication controller maintains the desired number of pods (as defined in the deployment) for the cluster.</a:t>
            </a:r>
          </a:p>
          <a:p>
            <a:r>
              <a:rPr lang="en-US" sz="1300" dirty="0">
                <a:latin typeface="Arial" panose="020B0604020202020204" pitchFamily="34" charset="0"/>
              </a:rPr>
              <a:t>The endpoints controller connects services to pods.</a:t>
            </a:r>
          </a:p>
          <a:p>
            <a:r>
              <a:rPr lang="en-US" sz="1300" dirty="0">
                <a:latin typeface="Arial" panose="020B0604020202020204" pitchFamily="34" charset="0"/>
              </a:rPr>
              <a:t>And, the service account &amp; token controller creates the required accounts and access tokens for new namespaces. </a:t>
            </a:r>
          </a:p>
          <a:p>
            <a:endParaRPr lang="en-US" sz="1300" dirty="0">
              <a:latin typeface="Arial" panose="020B0604020202020204" pitchFamily="34" charset="0"/>
            </a:endParaRPr>
          </a:p>
          <a:p>
            <a:r>
              <a:rPr lang="en-US" sz="1300" dirty="0">
                <a:latin typeface="Arial" panose="020B0604020202020204" pitchFamily="34" charset="0"/>
              </a:rPr>
              <a:t>The </a:t>
            </a:r>
            <a:r>
              <a:rPr lang="en-US" sz="1300" dirty="0" err="1">
                <a:latin typeface="Arial" panose="020B0604020202020204" pitchFamily="34" charset="0"/>
              </a:rPr>
              <a:t>kube</a:t>
            </a:r>
            <a:r>
              <a:rPr lang="en-US" sz="1300" dirty="0">
                <a:latin typeface="Arial" panose="020B0604020202020204" pitchFamily="34" charset="0"/>
              </a:rPr>
              <a:t>-scheduler component selects the node that a pod will run on. </a:t>
            </a:r>
          </a:p>
          <a:p>
            <a:endParaRPr lang="en-US" sz="1300" dirty="0">
              <a:latin typeface="Arial" panose="020B0604020202020204" pitchFamily="34" charset="0"/>
            </a:endParaRPr>
          </a:p>
          <a:p>
            <a:r>
              <a:rPr lang="en-US" sz="1300" dirty="0">
                <a:latin typeface="Arial" panose="020B0604020202020204" pitchFamily="34" charset="0"/>
              </a:rPr>
              <a:t>Kubernetes has a built-in DNS server that manages DNS records for Kubernetes services in the cluster. It configures the </a:t>
            </a:r>
            <a:r>
              <a:rPr lang="en-US" sz="1300" dirty="0" err="1">
                <a:latin typeface="Arial" panose="020B0604020202020204" pitchFamily="34" charset="0"/>
              </a:rPr>
              <a:t>kubelets</a:t>
            </a:r>
            <a:r>
              <a:rPr lang="en-US" sz="1300" dirty="0">
                <a:latin typeface="Arial" panose="020B0604020202020204" pitchFamily="34" charset="0"/>
              </a:rPr>
              <a:t> to tell individual containers to use the DNS service IP address to resolve DNS names.</a:t>
            </a:r>
          </a:p>
          <a:p>
            <a:endParaRPr lang="en-US" sz="1300" dirty="0">
              <a:latin typeface="Arial" panose="020B0604020202020204" pitchFamily="34" charset="0"/>
            </a:endParaRPr>
          </a:p>
          <a:p>
            <a:endParaRPr lang="en-US" dirty="0"/>
          </a:p>
        </p:txBody>
      </p:sp>
      <p:sp>
        <p:nvSpPr>
          <p:cNvPr id="4" name="Footer Placeholder 3"/>
          <p:cNvSpPr>
            <a:spLocks noGrp="1"/>
          </p:cNvSpPr>
          <p:nvPr>
            <p:ph type="ftr" sz="quarter" idx="10"/>
          </p:nvPr>
        </p:nvSpPr>
        <p:spPr/>
        <p:txBody>
          <a:bodyPr/>
          <a:lstStyle/>
          <a:p>
            <a:pPr>
              <a:defRPr/>
            </a:pPr>
            <a:r>
              <a:rPr lang="en-US"/>
              <a:t>© Copyright IBM Corporation 2017</a:t>
            </a:r>
            <a:endParaRPr lang="en-US" dirty="0"/>
          </a:p>
        </p:txBody>
      </p:sp>
      <p:sp>
        <p:nvSpPr>
          <p:cNvPr id="5" name="Slide Number Placeholder 4"/>
          <p:cNvSpPr>
            <a:spLocks noGrp="1"/>
          </p:cNvSpPr>
          <p:nvPr>
            <p:ph type="sldNum" sz="quarter" idx="11"/>
          </p:nvPr>
        </p:nvSpPr>
        <p:spPr/>
        <p:txBody>
          <a:bodyPr/>
          <a:lstStyle/>
          <a:p>
            <a:pPr>
              <a:defRPr/>
            </a:pPr>
            <a:fld id="{45275DD5-0764-482C-9A5A-1DB6DE378BB8}" type="slidenum">
              <a:rPr lang="en-US" smtClean="0"/>
              <a:pPr>
                <a:defRPr/>
              </a:pPr>
              <a:t>12</a:t>
            </a:fld>
            <a:endParaRPr lang="en-US"/>
          </a:p>
        </p:txBody>
      </p:sp>
    </p:spTree>
    <p:extLst>
      <p:ext uri="{BB962C8B-B14F-4D97-AF65-F5344CB8AC3E}">
        <p14:creationId xmlns:p14="http://schemas.microsoft.com/office/powerpoint/2010/main" val="1806131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components</a:t>
            </a:r>
            <a:r>
              <a:rPr lang="en-US" baseline="0" dirty="0"/>
              <a:t> that run on each worker node in the cluster provide the Kubernetes runtime environment and maintain running pods. </a:t>
            </a:r>
          </a:p>
          <a:p>
            <a:endParaRPr lang="en-US" baseline="0" dirty="0"/>
          </a:p>
          <a:p>
            <a:r>
              <a:rPr lang="en-US" baseline="0" dirty="0"/>
              <a:t>The </a:t>
            </a:r>
            <a:r>
              <a:rPr lang="en-US" baseline="0" dirty="0" err="1"/>
              <a:t>kubelet</a:t>
            </a:r>
            <a:r>
              <a:rPr lang="en-US" baseline="0" dirty="0"/>
              <a:t> agent has several functions, as follows:</a:t>
            </a:r>
          </a:p>
          <a:p>
            <a:pPr marL="285750" lvl="0" indent="-285750">
              <a:buFont typeface="Arial" pitchFamily="34" charset="0"/>
              <a:buChar char="•"/>
            </a:pPr>
            <a:r>
              <a:rPr lang="en-US" sz="1300" dirty="0">
                <a:latin typeface="Arial" panose="020B0604020202020204" pitchFamily="34" charset="0"/>
              </a:rPr>
              <a:t>Mounts a pod’s required volumes.</a:t>
            </a:r>
          </a:p>
          <a:p>
            <a:pPr marL="285750" lvl="0" indent="-285750">
              <a:buFont typeface="Arial" pitchFamily="34" charset="0"/>
              <a:buChar char="•"/>
            </a:pPr>
            <a:r>
              <a:rPr lang="en-US" sz="1300" dirty="0">
                <a:latin typeface="Arial" panose="020B0604020202020204" pitchFamily="34" charset="0"/>
              </a:rPr>
              <a:t>Downloads a pod’s secrets.</a:t>
            </a:r>
          </a:p>
          <a:p>
            <a:pPr marL="285750" lvl="0" indent="-285750">
              <a:buFont typeface="Arial" pitchFamily="34" charset="0"/>
              <a:buChar char="•"/>
            </a:pPr>
            <a:r>
              <a:rPr lang="en-US" sz="1300" dirty="0">
                <a:latin typeface="Arial" panose="020B0604020202020204" pitchFamily="34" charset="0"/>
              </a:rPr>
              <a:t>Runs a pod’s containers in Docker.</a:t>
            </a:r>
          </a:p>
          <a:p>
            <a:pPr marL="285750" lvl="0" indent="-285750">
              <a:buFont typeface="Arial" pitchFamily="34" charset="0"/>
              <a:buChar char="•"/>
            </a:pPr>
            <a:r>
              <a:rPr lang="en-US" sz="1300" dirty="0">
                <a:latin typeface="Arial" panose="020B0604020202020204" pitchFamily="34" charset="0"/>
              </a:rPr>
              <a:t>Runs any requested container liveness probes.</a:t>
            </a:r>
          </a:p>
          <a:p>
            <a:pPr marL="285750" lvl="0" indent="-285750">
              <a:buFont typeface="Arial" pitchFamily="34" charset="0"/>
              <a:buChar char="•"/>
            </a:pPr>
            <a:r>
              <a:rPr lang="en-US" sz="1300" dirty="0">
                <a:latin typeface="Arial" panose="020B0604020202020204" pitchFamily="34" charset="0"/>
              </a:rPr>
              <a:t>Reports the status of pods and the node back to the cluster.</a:t>
            </a:r>
          </a:p>
          <a:p>
            <a:endParaRPr lang="en-US" sz="1300" dirty="0">
              <a:latin typeface="Arial" panose="020B0604020202020204" pitchFamily="34" charset="0"/>
            </a:endParaRPr>
          </a:p>
          <a:p>
            <a:r>
              <a:rPr lang="en-US" sz="1300" dirty="0">
                <a:latin typeface="Arial" panose="020B0604020202020204" pitchFamily="34" charset="0"/>
              </a:rPr>
              <a:t>The </a:t>
            </a:r>
            <a:r>
              <a:rPr lang="en-US" sz="1300" dirty="0" err="1">
                <a:latin typeface="Arial" panose="020B0604020202020204" pitchFamily="34" charset="0"/>
              </a:rPr>
              <a:t>kube</a:t>
            </a:r>
            <a:r>
              <a:rPr lang="en-US" sz="1300" dirty="0">
                <a:latin typeface="Arial" panose="020B0604020202020204" pitchFamily="34" charset="0"/>
              </a:rPr>
              <a:t>-proxy forwards connections according to network rules on the host. </a:t>
            </a:r>
          </a:p>
          <a:p>
            <a:endParaRPr lang="en-US" sz="1300" dirty="0">
              <a:latin typeface="Arial" panose="020B0604020202020204" pitchFamily="34" charset="0"/>
            </a:endParaRPr>
          </a:p>
          <a:p>
            <a:r>
              <a:rPr lang="en-US" sz="1300" dirty="0">
                <a:latin typeface="Arial" panose="020B0604020202020204" pitchFamily="34" charset="0"/>
              </a:rPr>
              <a:t>Containers run by way of Docker. </a:t>
            </a:r>
          </a:p>
          <a:p>
            <a:br>
              <a:rPr lang="en-US" dirty="0"/>
            </a:br>
            <a:endParaRPr lang="en-US" dirty="0"/>
          </a:p>
        </p:txBody>
      </p:sp>
      <p:sp>
        <p:nvSpPr>
          <p:cNvPr id="4" name="Footer Placeholder 3"/>
          <p:cNvSpPr>
            <a:spLocks noGrp="1"/>
          </p:cNvSpPr>
          <p:nvPr>
            <p:ph type="ftr" sz="quarter" idx="10"/>
          </p:nvPr>
        </p:nvSpPr>
        <p:spPr/>
        <p:txBody>
          <a:bodyPr/>
          <a:lstStyle/>
          <a:p>
            <a:pPr>
              <a:defRPr/>
            </a:pPr>
            <a:r>
              <a:rPr lang="en-US"/>
              <a:t>© Copyright IBM Corporation 2017</a:t>
            </a:r>
            <a:endParaRPr lang="en-US" dirty="0"/>
          </a:p>
        </p:txBody>
      </p:sp>
      <p:sp>
        <p:nvSpPr>
          <p:cNvPr id="5" name="Slide Number Placeholder 4"/>
          <p:cNvSpPr>
            <a:spLocks noGrp="1"/>
          </p:cNvSpPr>
          <p:nvPr>
            <p:ph type="sldNum" sz="quarter" idx="11"/>
          </p:nvPr>
        </p:nvSpPr>
        <p:spPr/>
        <p:txBody>
          <a:bodyPr/>
          <a:lstStyle/>
          <a:p>
            <a:pPr>
              <a:defRPr/>
            </a:pPr>
            <a:fld id="{45275DD5-0764-482C-9A5A-1DB6DE378BB8}" type="slidenum">
              <a:rPr lang="en-US" smtClean="0"/>
              <a:pPr>
                <a:defRPr/>
              </a:pPr>
              <a:t>14</a:t>
            </a:fld>
            <a:endParaRPr lang="en-US"/>
          </a:p>
        </p:txBody>
      </p:sp>
    </p:spTree>
    <p:extLst>
      <p:ext uri="{BB962C8B-B14F-4D97-AF65-F5344CB8AC3E}">
        <p14:creationId xmlns:p14="http://schemas.microsoft.com/office/powerpoint/2010/main" val="7366705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Master" Target="../slideMasters/slideMaster4.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3.xml"/><Relationship Id="rId4" Type="http://schemas.openxmlformats.org/officeDocument/2006/relationships/image" Target="../media/image6.png"/></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228600" y="4828032"/>
            <a:ext cx="6400800" cy="137160"/>
          </a:xfrm>
        </p:spPr>
        <p:txBody>
          <a:bodyPr/>
          <a:lstStyle>
            <a:lvl1pPr>
              <a:defRPr>
                <a:solidFill>
                  <a:schemeClr val="bg2"/>
                </a:solidFill>
              </a:defRPr>
            </a:lvl1pPr>
          </a:lstStyle>
          <a:p>
            <a:r>
              <a:rPr lang="en-US" dirty="0"/>
              <a:t>IBM Cloud / DOC ID / Month XX, 2017 / © 2017 IBM Corporation</a:t>
            </a:r>
          </a:p>
        </p:txBody>
      </p:sp>
      <p:sp>
        <p:nvSpPr>
          <p:cNvPr id="4" name="Title 3"/>
          <p:cNvSpPr>
            <a:spLocks noGrp="1"/>
          </p:cNvSpPr>
          <p:nvPr>
            <p:ph type="title"/>
          </p:nvPr>
        </p:nvSpPr>
        <p:spPr>
          <a:xfrm>
            <a:off x="228599" y="203781"/>
            <a:ext cx="4114801" cy="4479344"/>
          </a:xfrm>
        </p:spPr>
        <p:txBody>
          <a:bodyPr/>
          <a:lstStyle>
            <a:lvl1pPr>
              <a:lnSpc>
                <a:spcPct val="90000"/>
              </a:lnSpc>
              <a:defRPr sz="2400" b="0">
                <a:solidFill>
                  <a:schemeClr val="bg2"/>
                </a:solidFill>
              </a:defRPr>
            </a:lvl1pPr>
          </a:lstStyle>
          <a:p>
            <a:r>
              <a:rPr lang="en-US"/>
              <a:t>Click to edit Master title style</a:t>
            </a:r>
            <a:endParaRPr lang="en-US" dirty="0"/>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393811" y="241300"/>
            <a:ext cx="521589" cy="211455"/>
          </a:xfrm>
          <a:prstGeom prst="rect">
            <a:avLst/>
          </a:prstGeom>
        </p:spPr>
      </p:pic>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7410747" y="4604932"/>
            <a:ext cx="1574103" cy="398967"/>
          </a:xfrm>
          <a:prstGeom prst="rect">
            <a:avLst/>
          </a:prstGeom>
        </p:spPr>
      </p:pic>
      <p:pic>
        <p:nvPicPr>
          <p:cNvPr id="8" name="Picture 7"/>
          <p:cNvPicPr>
            <a:picLocks noChangeAspect="1"/>
          </p:cNvPicPr>
          <p:nvPr userDrawn="1"/>
        </p:nvPicPr>
        <p:blipFill rotWithShape="1">
          <a:blip r:embed="rId4" cstate="email">
            <a:extLst>
              <a:ext uri="{28A0092B-C50C-407E-A947-70E740481C1C}">
                <a14:useLocalDpi xmlns:a14="http://schemas.microsoft.com/office/drawing/2010/main"/>
              </a:ext>
            </a:extLst>
          </a:blip>
          <a:srcRect/>
          <a:stretch/>
        </p:blipFill>
        <p:spPr>
          <a:xfrm>
            <a:off x="4467224" y="405272"/>
            <a:ext cx="4297421" cy="3687650"/>
          </a:xfrm>
          <a:prstGeom prst="rect">
            <a:avLst/>
          </a:prstGeom>
        </p:spPr>
      </p:pic>
    </p:spTree>
    <p:extLst>
      <p:ext uri="{BB962C8B-B14F-4D97-AF65-F5344CB8AC3E}">
        <p14:creationId xmlns:p14="http://schemas.microsoft.com/office/powerpoint/2010/main" val="1827779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IBM Cloud / DOC ID / Month XX, 2017 / © 2017 IBM Corporation</a:t>
            </a:r>
          </a:p>
        </p:txBody>
      </p:sp>
      <p:sp>
        <p:nvSpPr>
          <p:cNvPr id="6" name="Text Placeholder 5"/>
          <p:cNvSpPr>
            <a:spLocks noGrp="1"/>
          </p:cNvSpPr>
          <p:nvPr>
            <p:ph type="body" sz="quarter" idx="12"/>
          </p:nvPr>
        </p:nvSpPr>
        <p:spPr>
          <a:xfrm>
            <a:off x="4800600" y="1093470"/>
            <a:ext cx="4114800" cy="3589656"/>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70"/>
            <a:ext cx="4114800" cy="358965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7985690"/>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p:nvPr>
        </p:nvSpPr>
        <p:spPr>
          <a:xfrm>
            <a:off x="4700392" y="1090961"/>
            <a:ext cx="4215008" cy="3456432"/>
          </a:xfrm>
        </p:spPr>
        <p:txBody>
          <a:bodyPr/>
          <a:lstStyle>
            <a:lvl1pPr marL="117475" indent="-117475">
              <a:tabLst/>
              <a:defRPr sz="2400"/>
            </a:lvl1pPr>
            <a:lvl2pPr marL="0" indent="0">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17147510"/>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
        <p:nvSpPr>
          <p:cNvPr id="6" name="Text Placeholder 5"/>
          <p:cNvSpPr>
            <a:spLocks noGrp="1"/>
          </p:cNvSpPr>
          <p:nvPr>
            <p:ph type="body" sz="quarter" idx="12"/>
          </p:nvPr>
        </p:nvSpPr>
        <p:spPr>
          <a:xfrm>
            <a:off x="228600" y="192024"/>
            <a:ext cx="1828800" cy="440899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2514600" y="225425"/>
            <a:ext cx="6400800" cy="4597400"/>
          </a:xfrm>
        </p:spPr>
        <p:txBody>
          <a:bodyPr/>
          <a:lstStyle/>
          <a:p>
            <a:r>
              <a:rPr lang="en-US" dirty="0"/>
              <a:t>Click icon to add table</a:t>
            </a:r>
          </a:p>
        </p:txBody>
      </p:sp>
    </p:spTree>
    <p:extLst>
      <p:ext uri="{BB962C8B-B14F-4D97-AF65-F5344CB8AC3E}">
        <p14:creationId xmlns:p14="http://schemas.microsoft.com/office/powerpoint/2010/main" val="1036767294"/>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Tree>
    <p:extLst>
      <p:ext uri="{BB962C8B-B14F-4D97-AF65-F5344CB8AC3E}">
        <p14:creationId xmlns:p14="http://schemas.microsoft.com/office/powerpoint/2010/main" val="265598500"/>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2971034"/>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
        <p:nvSpPr>
          <p:cNvPr id="6" name="Text Placeholder 5"/>
          <p:cNvSpPr>
            <a:spLocks noGrp="1"/>
          </p:cNvSpPr>
          <p:nvPr>
            <p:ph type="body" sz="quarter" idx="12"/>
          </p:nvPr>
        </p:nvSpPr>
        <p:spPr>
          <a:xfrm>
            <a:off x="228600" y="1143000"/>
            <a:ext cx="4114800" cy="3584448"/>
          </a:xfrm>
        </p:spPr>
        <p:txBody>
          <a:bodyPr/>
          <a:lstStyle>
            <a:lvl1pPr marL="0" indent="0">
              <a:spcBef>
                <a:spcPts val="0"/>
              </a:spcBef>
              <a:tabLst>
                <a:tab pos="3940175" algn="dec"/>
              </a:tabLst>
              <a:defRPr sz="1100"/>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p:txBody>
      </p:sp>
    </p:spTree>
    <p:extLst>
      <p:ext uri="{BB962C8B-B14F-4D97-AF65-F5344CB8AC3E}">
        <p14:creationId xmlns:p14="http://schemas.microsoft.com/office/powerpoint/2010/main" val="1754658403"/>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pic>
        <p:nvPicPr>
          <p:cNvPr id="5" name="Picture 4" descr="ibm_gry.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925953" y="2186150"/>
            <a:ext cx="1297608" cy="526097"/>
          </a:xfrm>
          <a:prstGeom prst="rect">
            <a:avLst/>
          </a:prstGeom>
        </p:spPr>
      </p:pic>
    </p:spTree>
    <p:extLst>
      <p:ext uri="{BB962C8B-B14F-4D97-AF65-F5344CB8AC3E}">
        <p14:creationId xmlns:p14="http://schemas.microsoft.com/office/powerpoint/2010/main" val="358667420"/>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userDrawn="1">
  <p:cSld name="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pPr defTabSz="455474"/>
            <a:fld id="{E9549862-13E2-C34D-815E-8545BD36FC59}" type="slidenum">
              <a:rPr lang="en-US" smtClean="0">
                <a:solidFill>
                  <a:srgbClr val="6D7777"/>
                </a:solidFill>
              </a:rPr>
              <a:pPr defTabSz="455474"/>
              <a:t>‹#›</a:t>
            </a:fld>
            <a:endParaRPr lang="en-US" dirty="0">
              <a:solidFill>
                <a:srgbClr val="6D7777"/>
              </a:solidFill>
            </a:endParaRPr>
          </a:p>
        </p:txBody>
      </p:sp>
      <p:sp>
        <p:nvSpPr>
          <p:cNvPr id="5" name="Content Placeholder 4"/>
          <p:cNvSpPr>
            <a:spLocks noGrp="1"/>
          </p:cNvSpPr>
          <p:nvPr>
            <p:ph sz="quarter" idx="11"/>
          </p:nvPr>
        </p:nvSpPr>
        <p:spPr>
          <a:xfrm>
            <a:off x="293091" y="902317"/>
            <a:ext cx="8165110" cy="3810051"/>
          </a:xfrm>
        </p:spPr>
        <p:txBody>
          <a:bodyPr/>
          <a:lstStyle>
            <a:lvl2pPr marL="397023" indent="-158174">
              <a:buClr>
                <a:schemeClr val="tx1"/>
              </a:buClr>
              <a:buSzPct val="90000"/>
              <a:buFont typeface=".AppleSystemUIFont" charset="-120"/>
              <a:buChar char="–"/>
              <a:defRPr/>
            </a:lvl2pPr>
            <a:lvl3pPr marL="591566" indent="-172462">
              <a:buFont typeface="LucidaGrande" charset="0"/>
              <a:buChar char="-"/>
              <a:defRPr/>
            </a:lvl3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512300141"/>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marL="171427" indent="-171427">
              <a:buFont typeface="Arial" panose="020B0604020202020204" pitchFamily="34" charset="0"/>
              <a:buChar char="•"/>
              <a:defRPr/>
            </a:lvl1pPr>
            <a:lvl2pPr marL="342854" indent="-171427">
              <a:buFont typeface="Wingdings" panose="05000000000000000000" pitchFamily="2" charset="2"/>
              <a:buChar char="§"/>
              <a:defRPr/>
            </a:lvl2pPr>
            <a:lvl3pPr marL="514281" indent="-171427">
              <a:buFont typeface="Arial" panose="020B0604020202020204" pitchFamily="34" charset="0"/>
              <a:buChar char="−"/>
              <a:defRPr/>
            </a:lvl3pPr>
            <a:lvl4pPr marL="509920" indent="0">
              <a:buNone/>
              <a:defRPr/>
            </a:lvl4pPr>
          </a:lstStyle>
          <a:p>
            <a:pPr lvl="0"/>
            <a:r>
              <a:rPr lang="en-US"/>
              <a:t>Click to edit Master text styles</a:t>
            </a:r>
          </a:p>
          <a:p>
            <a:pPr lvl="1"/>
            <a:r>
              <a:rPr lang="en-US"/>
              <a:t>Second level</a:t>
            </a:r>
          </a:p>
          <a:p>
            <a:pPr lvl="2"/>
            <a:r>
              <a:rPr lang="en-US"/>
              <a:t>Third level</a:t>
            </a:r>
          </a:p>
        </p:txBody>
      </p:sp>
      <p:sp>
        <p:nvSpPr>
          <p:cNvPr id="4" name="Rectangle 10"/>
          <p:cNvSpPr>
            <a:spLocks noGrp="1" noChangeArrowheads="1"/>
          </p:cNvSpPr>
          <p:nvPr>
            <p:ph type="sldNum" sz="quarter" idx="10"/>
          </p:nvPr>
        </p:nvSpPr>
        <p:spPr>
          <a:ln/>
        </p:spPr>
        <p:txBody>
          <a:bodyPr/>
          <a:lstStyle>
            <a:lvl1pPr>
              <a:defRPr/>
            </a:lvl1pPr>
          </a:lstStyle>
          <a:p>
            <a:pPr>
              <a:defRPr/>
            </a:pPr>
            <a:fld id="{11A68DD8-55F1-4DDB-A894-47428CF80362}" type="slidenum">
              <a:rPr lang="en-US" smtClean="0"/>
              <a:pPr>
                <a:defRPr/>
              </a:pPr>
              <a:t>‹#›</a:t>
            </a:fld>
            <a:endParaRPr lang="en-US" dirty="0"/>
          </a:p>
        </p:txBody>
      </p:sp>
    </p:spTree>
    <p:extLst>
      <p:ext uri="{BB962C8B-B14F-4D97-AF65-F5344CB8AC3E}">
        <p14:creationId xmlns:p14="http://schemas.microsoft.com/office/powerpoint/2010/main" val="3007309934"/>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80142" y="913822"/>
            <a:ext cx="4257143" cy="4026028"/>
          </a:xfrm>
        </p:spPr>
        <p:txBody>
          <a:bodyPr/>
          <a:lstStyle>
            <a:lvl4pPr marL="679984" indent="0">
              <a:buNone/>
              <a:defRPr/>
            </a:lvl4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4767143" y="913822"/>
            <a:ext cx="4257143" cy="4026028"/>
          </a:xfrm>
        </p:spPr>
        <p:txBody>
          <a:bodyPr/>
          <a:lstStyle>
            <a:lvl4pPr marL="679984" indent="0">
              <a:buNone/>
              <a:defRPr/>
            </a:lvl4pPr>
          </a:lstStyle>
          <a:p>
            <a:pPr lvl="0"/>
            <a:r>
              <a:rPr lang="en-US"/>
              <a:t>Click to edit Master text styles</a:t>
            </a:r>
          </a:p>
          <a:p>
            <a:pPr lvl="1"/>
            <a:r>
              <a:rPr lang="en-US"/>
              <a:t>Second level</a:t>
            </a:r>
          </a:p>
          <a:p>
            <a:pPr lvl="2"/>
            <a:r>
              <a:rPr lang="en-US"/>
              <a:t>Third level</a:t>
            </a:r>
          </a:p>
        </p:txBody>
      </p:sp>
      <p:sp>
        <p:nvSpPr>
          <p:cNvPr id="5" name="Rectangle 10"/>
          <p:cNvSpPr>
            <a:spLocks noGrp="1" noChangeArrowheads="1"/>
          </p:cNvSpPr>
          <p:nvPr>
            <p:ph type="sldNum" sz="quarter" idx="10"/>
          </p:nvPr>
        </p:nvSpPr>
        <p:spPr/>
        <p:txBody>
          <a:bodyPr/>
          <a:lstStyle>
            <a:lvl1pPr>
              <a:defRPr/>
            </a:lvl1pPr>
          </a:lstStyle>
          <a:p>
            <a:fld id="{3132F833-D46C-4E42-B8F1-13D986648FAF}" type="slidenum">
              <a:rPr lang="en-US"/>
              <a:pPr/>
              <a:t>‹#›</a:t>
            </a:fld>
            <a:endParaRPr lang="en-US"/>
          </a:p>
        </p:txBody>
      </p:sp>
      <p:sp>
        <p:nvSpPr>
          <p:cNvPr id="6" name="Rectangle 11"/>
          <p:cNvSpPr>
            <a:spLocks noGrp="1" noChangeArrowheads="1"/>
          </p:cNvSpPr>
          <p:nvPr>
            <p:ph type="ftr" sz="quarter" idx="11"/>
          </p:nvPr>
        </p:nvSpPr>
        <p:spPr/>
        <p:txBody>
          <a:bodyPr/>
          <a:lstStyle>
            <a:lvl1pPr>
              <a:defRPr/>
            </a:lvl1pPr>
          </a:lstStyle>
          <a:p>
            <a:pPr>
              <a:defRPr/>
            </a:pPr>
            <a:r>
              <a:rPr lang="en-US"/>
              <a:t>© Copyright IBM Corporation 2017</a:t>
            </a:r>
          </a:p>
        </p:txBody>
      </p:sp>
    </p:spTree>
    <p:extLst>
      <p:ext uri="{BB962C8B-B14F-4D97-AF65-F5344CB8AC3E}">
        <p14:creationId xmlns:p14="http://schemas.microsoft.com/office/powerpoint/2010/main" val="961987001"/>
      </p:ext>
    </p:extLst>
  </p:cSld>
  <p:clrMapOvr>
    <a:masterClrMapping/>
  </p:clrMapOvr>
  <p:hf sldNum="0" hdr="0" dt="0"/>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4" name="Title 3"/>
          <p:cNvSpPr>
            <a:spLocks noGrp="1"/>
          </p:cNvSpPr>
          <p:nvPr>
            <p:ph type="title"/>
          </p:nvPr>
        </p:nvSpPr>
        <p:spPr>
          <a:xfrm>
            <a:off x="228599" y="203781"/>
            <a:ext cx="4114801" cy="4479344"/>
          </a:xfrm>
        </p:spPr>
        <p:txBody>
          <a:bodyPr/>
          <a:lstStyle>
            <a:lvl1pPr>
              <a:lnSpc>
                <a:spcPct val="90000"/>
              </a:lnSpc>
              <a:defRPr sz="2400" b="0">
                <a:solidFill>
                  <a:schemeClr val="tx1"/>
                </a:solidFill>
              </a:defRPr>
            </a:lvl1pPr>
          </a:lstStyle>
          <a:p>
            <a:r>
              <a:rPr lang="en-US"/>
              <a:t>Click to edit Master title style</a:t>
            </a:r>
            <a:endParaRPr lang="en-US" dirty="0"/>
          </a:p>
        </p:txBody>
      </p:sp>
      <p:pic>
        <p:nvPicPr>
          <p:cNvPr id="5" name="Picture 4"/>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393811" y="4705350"/>
            <a:ext cx="521589" cy="211455"/>
          </a:xfrm>
          <a:prstGeom prst="rect">
            <a:avLst/>
          </a:prstGeom>
        </p:spPr>
      </p:pic>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4467224" y="405272"/>
            <a:ext cx="4297421" cy="3687650"/>
          </a:xfrm>
          <a:prstGeom prst="rect">
            <a:avLst/>
          </a:prstGeom>
        </p:spPr>
      </p:pic>
      <p:pic>
        <p:nvPicPr>
          <p:cNvPr id="8" name="Picture 7" descr="ibm_gry.png"/>
          <p:cNvPicPr>
            <a:picLocks noChangeAspect="1"/>
          </p:cNvPicPr>
          <p:nvPr userDrawn="1"/>
        </p:nvPicPr>
        <p:blipFill>
          <a:blip r:embed="rId4" cstate="email">
            <a:biLevel thresh="75000"/>
            <a:extLst>
              <a:ext uri="{28A0092B-C50C-407E-A947-70E740481C1C}">
                <a14:useLocalDpi xmlns:a14="http://schemas.microsoft.com/office/drawing/2010/main"/>
              </a:ext>
            </a:extLst>
          </a:blip>
          <a:stretch>
            <a:fillRect/>
          </a:stretch>
        </p:blipFill>
        <p:spPr>
          <a:xfrm>
            <a:off x="8393811" y="240045"/>
            <a:ext cx="521589" cy="211471"/>
          </a:xfrm>
          <a:prstGeom prst="rect">
            <a:avLst/>
          </a:prstGeom>
        </p:spPr>
      </p:pic>
      <p:pic>
        <p:nvPicPr>
          <p:cNvPr id="9" name="Picture 8"/>
          <p:cNvPicPr>
            <a:picLocks noChangeAspect="1"/>
          </p:cNvPicPr>
          <p:nvPr userDrawn="1"/>
        </p:nvPicPr>
        <p:blipFill rotWithShape="1">
          <a:blip r:embed="rId5" cstate="email">
            <a:extLst>
              <a:ext uri="{28A0092B-C50C-407E-A947-70E740481C1C}">
                <a14:useLocalDpi xmlns:a14="http://schemas.microsoft.com/office/drawing/2010/main"/>
              </a:ext>
            </a:extLst>
          </a:blip>
          <a:srcRect/>
          <a:stretch/>
        </p:blipFill>
        <p:spPr>
          <a:xfrm>
            <a:off x="7410684" y="4584701"/>
            <a:ext cx="1620427" cy="470448"/>
          </a:xfrm>
          <a:prstGeom prst="rect">
            <a:avLst/>
          </a:prstGeom>
        </p:spPr>
      </p:pic>
    </p:spTree>
    <p:extLst>
      <p:ext uri="{BB962C8B-B14F-4D97-AF65-F5344CB8AC3E}">
        <p14:creationId xmlns:p14="http://schemas.microsoft.com/office/powerpoint/2010/main" val="227238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5021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atin typeface="+mn-lt"/>
              </a:defRPr>
            </a:lvl1pPr>
          </a:lstStyle>
          <a:p>
            <a:fld id="{3FD999D4-B456-9943-89B7-30D56181CE18}"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mn-lt"/>
              </a:defRPr>
            </a:lvl1pPr>
          </a:lstStyle>
          <a:p>
            <a:r>
              <a:rPr lang="en-US" dirty="0"/>
              <a:t>IBM Cloud / DOC ID / Month XX, 2017 / © 2017 IBM Corporation</a:t>
            </a:r>
          </a:p>
        </p:txBody>
      </p:sp>
      <p:sp>
        <p:nvSpPr>
          <p:cNvPr id="6" name="Content Placeholder 5"/>
          <p:cNvSpPr>
            <a:spLocks noGrp="1"/>
          </p:cNvSpPr>
          <p:nvPr>
            <p:ph sz="quarter" idx="12"/>
          </p:nvPr>
        </p:nvSpPr>
        <p:spPr>
          <a:xfrm>
            <a:off x="228600" y="995518"/>
            <a:ext cx="4114800" cy="3687607"/>
          </a:xfrm>
        </p:spPr>
        <p:txBody>
          <a:bodyPr/>
          <a:lstStyle>
            <a:lvl1pPr>
              <a:defRPr sz="2400"/>
            </a:lvl1pPr>
          </a:lstStyle>
          <a:p>
            <a:pPr lvl="0"/>
            <a:r>
              <a:rPr lang="en-US"/>
              <a:t>Click to edit Master text styles</a:t>
            </a:r>
          </a:p>
        </p:txBody>
      </p:sp>
      <p:sp>
        <p:nvSpPr>
          <p:cNvPr id="8" name="Content Placeholder 7"/>
          <p:cNvSpPr>
            <a:spLocks noGrp="1"/>
          </p:cNvSpPr>
          <p:nvPr>
            <p:ph sz="quarter" idx="13"/>
          </p:nvPr>
        </p:nvSpPr>
        <p:spPr>
          <a:xfrm>
            <a:off x="4800600" y="1116648"/>
            <a:ext cx="4114800" cy="3566477"/>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01582381"/>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itle, bullet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7"/>
            <a:ext cx="8686800" cy="86430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9" name="Text Placeholder 8"/>
          <p:cNvSpPr>
            <a:spLocks noGrp="1"/>
          </p:cNvSpPr>
          <p:nvPr>
            <p:ph type="body" sz="quarter" idx="14" hasCustomPrompt="1"/>
          </p:nvPr>
        </p:nvSpPr>
        <p:spPr>
          <a:xfrm>
            <a:off x="228601" y="1136650"/>
            <a:ext cx="8686800" cy="3562350"/>
          </a:xfrm>
        </p:spPr>
        <p:txBody>
          <a:bodyPr/>
          <a:lstStyle>
            <a:lvl1pPr marL="285750" marR="0" indent="-285750" algn="l" defTabSz="457200" rtl="0" eaLnBrk="1" fontAlgn="auto" latinLnBrk="0" hangingPunct="1">
              <a:lnSpc>
                <a:spcPct val="100000"/>
              </a:lnSpc>
              <a:spcBef>
                <a:spcPts val="1100"/>
              </a:spcBef>
              <a:spcAft>
                <a:spcPts val="0"/>
              </a:spcAft>
              <a:buClrTx/>
              <a:buSzTx/>
              <a:buFont typeface=".AppleSystemUIFont" charset="-120"/>
              <a:buChar char="−"/>
              <a:tabLst/>
              <a:defRPr/>
            </a:lvl1pPr>
          </a:lstStyle>
          <a:p>
            <a:pPr marL="0" marR="0" lvl="0" indent="0" algn="l" defTabSz="457200" rtl="0" eaLnBrk="1" fontAlgn="auto" latinLnBrk="0" hangingPunct="1">
              <a:lnSpc>
                <a:spcPct val="100000"/>
              </a:lnSpc>
              <a:spcBef>
                <a:spcPts val="1100"/>
              </a:spcBef>
              <a:spcAft>
                <a:spcPts val="0"/>
              </a:spcAft>
              <a:buClrTx/>
              <a:buSzTx/>
              <a:tabLst/>
              <a:defRPr/>
            </a:pPr>
            <a:r>
              <a:rPr lang="en-US" dirty="0"/>
              <a:t> 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8686800" cy="381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Tree>
    <p:extLst>
      <p:ext uri="{BB962C8B-B14F-4D97-AF65-F5344CB8AC3E}">
        <p14:creationId xmlns:p14="http://schemas.microsoft.com/office/powerpoint/2010/main" val="1885081636"/>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defRPr>
                <a:solidFill>
                  <a:schemeClr val="tx1"/>
                </a:solidFill>
              </a:defRPr>
            </a:lvl1pPr>
          </a:lstStyle>
          <a:p>
            <a:fld id="{D0BE6F14-FF48-0F4F-A8AA-2E3F25371E4A}" type="slidenum">
              <a:rPr lang="en-US" smtClean="0"/>
              <a:pPr/>
              <a:t>‹#›</a:t>
            </a:fld>
            <a:endParaRPr lang="en-US" dirty="0"/>
          </a:p>
        </p:txBody>
      </p:sp>
      <p:sp>
        <p:nvSpPr>
          <p:cNvPr id="5" name="Title 4"/>
          <p:cNvSpPr>
            <a:spLocks noGrp="1"/>
          </p:cNvSpPr>
          <p:nvPr>
            <p:ph type="title"/>
          </p:nvPr>
        </p:nvSpPr>
        <p:spPr>
          <a:xfrm>
            <a:off x="228600" y="201168"/>
            <a:ext cx="4114800" cy="4493752"/>
          </a:xfrm>
        </p:spPr>
        <p:txBody>
          <a:bodyPr/>
          <a:lstStyle>
            <a:lvl1pPr>
              <a:lnSpc>
                <a:spcPct val="90000"/>
              </a:lnSpc>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966284543"/>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8686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6" name="Text Placeholder 5"/>
          <p:cNvSpPr>
            <a:spLocks noGrp="1"/>
          </p:cNvSpPr>
          <p:nvPr>
            <p:ph type="body" sz="quarter" idx="12"/>
          </p:nvPr>
        </p:nvSpPr>
        <p:spPr>
          <a:xfrm>
            <a:off x="228600" y="1123950"/>
            <a:ext cx="4114800" cy="3584448"/>
          </a:xfrm>
        </p:spPr>
        <p:txBody>
          <a:bodyPr/>
          <a:lstStyle>
            <a:lvl1pPr marL="0" indent="0">
              <a:spcBef>
                <a:spcPts val="0"/>
              </a:spcBef>
              <a:tabLst>
                <a:tab pos="3940175" algn="dec"/>
              </a:tabLst>
              <a:defRPr/>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p:nvPr>
        </p:nvSpPr>
        <p:spPr>
          <a:xfrm>
            <a:off x="4800600" y="1123950"/>
            <a:ext cx="4114800" cy="3584448"/>
          </a:xfrm>
        </p:spPr>
        <p:txBody>
          <a:bodyPr/>
          <a:lstStyle>
            <a:lvl1pPr marL="0" indent="0">
              <a:spcBef>
                <a:spcPts val="0"/>
              </a:spcBef>
              <a:tabLst>
                <a:tab pos="394017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2598823"/>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3"/>
            <a:ext cx="8686800" cy="846582"/>
          </a:xfrm>
        </p:spPr>
        <p:txBody>
          <a:bodyPr/>
          <a:lstStyle>
            <a:lvl1pPr>
              <a:defRPr sz="1600">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a:xfrm>
            <a:off x="228600" y="4826480"/>
            <a:ext cx="6400800" cy="137160"/>
          </a:xfrm>
          <a:prstGeom prst="rect">
            <a:avLst/>
          </a:prstGeom>
        </p:spPr>
        <p:txBody>
          <a:bodyPr/>
          <a:lstStyle>
            <a:lvl1pPr>
              <a:defRPr>
                <a:solidFill>
                  <a:schemeClr val="tx1"/>
                </a:solidFill>
              </a:defRPr>
            </a:lvl1pPr>
          </a:lstStyle>
          <a:p>
            <a:r>
              <a:rPr lang="de-DE"/>
              <a:t>IBM Cloud / DOC ID / Month XX, 2017 / © 2017 IBM Corporation</a:t>
            </a:r>
            <a:endParaRPr lang="en-US" dirty="0"/>
          </a:p>
        </p:txBody>
      </p:sp>
      <p:sp>
        <p:nvSpPr>
          <p:cNvPr id="8" name="Text Placeholder 7"/>
          <p:cNvSpPr>
            <a:spLocks noGrp="1"/>
          </p:cNvSpPr>
          <p:nvPr>
            <p:ph type="body" sz="quarter" idx="12"/>
          </p:nvPr>
        </p:nvSpPr>
        <p:spPr>
          <a:xfrm>
            <a:off x="228600" y="1123949"/>
            <a:ext cx="8686800" cy="3496566"/>
          </a:xfrm>
        </p:spPr>
        <p:txBody>
          <a:bodyPr/>
          <a:lstStyle>
            <a:lvl1pPr>
              <a:lnSpc>
                <a:spcPct val="90000"/>
              </a:lnSpc>
              <a:spcBef>
                <a:spcPts val="0"/>
              </a:spcBef>
              <a:defRPr sz="9600" b="1" baseline="0">
                <a:solidFill>
                  <a:schemeClr val="tx1"/>
                </a:solidFill>
              </a:defRPr>
            </a:lvl1pPr>
          </a:lstStyle>
          <a:p>
            <a:pPr lvl="0"/>
            <a:r>
              <a:rPr lang="en-US" dirty="0"/>
              <a:t>Click to edit Master text styles</a:t>
            </a:r>
          </a:p>
        </p:txBody>
      </p:sp>
    </p:spTree>
    <p:extLst>
      <p:ext uri="{BB962C8B-B14F-4D97-AF65-F5344CB8AC3E}">
        <p14:creationId xmlns:p14="http://schemas.microsoft.com/office/powerpoint/2010/main" val="1080506850"/>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3"/>
            <a:ext cx="4114800" cy="846582"/>
          </a:xfrm>
        </p:spPr>
        <p:txBody>
          <a:bodyPr/>
          <a:lstStyle>
            <a:lvl1pPr>
              <a:defRPr sz="1600">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a:xfrm>
            <a:off x="228600" y="4826480"/>
            <a:ext cx="6400800" cy="137160"/>
          </a:xfrm>
          <a:prstGeom prst="rect">
            <a:avLst/>
          </a:prstGeom>
        </p:spPr>
        <p:txBody>
          <a:bodyPr/>
          <a:lstStyle>
            <a:lvl1pPr>
              <a:defRPr>
                <a:solidFill>
                  <a:schemeClr val="tx1"/>
                </a:solidFill>
              </a:defRPr>
            </a:lvl1pPr>
          </a:lstStyle>
          <a:p>
            <a:r>
              <a:rPr lang="de-DE"/>
              <a:t>IBM Cloud / DOC ID / Month XX, 2017 / © 2017 IBM Corporation</a:t>
            </a:r>
            <a:endParaRPr lang="en-US" dirty="0"/>
          </a:p>
        </p:txBody>
      </p:sp>
      <p:sp>
        <p:nvSpPr>
          <p:cNvPr id="8" name="Text Placeholder 7"/>
          <p:cNvSpPr>
            <a:spLocks noGrp="1"/>
          </p:cNvSpPr>
          <p:nvPr>
            <p:ph type="body" sz="quarter" idx="12"/>
          </p:nvPr>
        </p:nvSpPr>
        <p:spPr>
          <a:xfrm>
            <a:off x="228600" y="1123949"/>
            <a:ext cx="4114800" cy="3496566"/>
          </a:xfrm>
        </p:spPr>
        <p:txBody>
          <a:bodyPr/>
          <a:lstStyle>
            <a:lvl1pPr>
              <a:lnSpc>
                <a:spcPct val="90000"/>
              </a:lnSpc>
              <a:spcBef>
                <a:spcPts val="0"/>
              </a:spcBef>
              <a:defRPr sz="9600" b="1" baseline="0">
                <a:solidFill>
                  <a:schemeClr val="tx1"/>
                </a:solidFill>
              </a:defRPr>
            </a:lvl1pPr>
          </a:lstStyle>
          <a:p>
            <a:pPr lvl="0"/>
            <a:r>
              <a:rPr lang="en-US"/>
              <a:t>Click to edit Master text styles</a:t>
            </a:r>
          </a:p>
        </p:txBody>
      </p:sp>
      <p:sp>
        <p:nvSpPr>
          <p:cNvPr id="6" name="Picture Placeholder 5"/>
          <p:cNvSpPr>
            <a:spLocks noGrp="1"/>
          </p:cNvSpPr>
          <p:nvPr>
            <p:ph type="pic" sz="quarter" idx="13"/>
          </p:nvPr>
        </p:nvSpPr>
        <p:spPr>
          <a:xfrm>
            <a:off x="4572000" y="0"/>
            <a:ext cx="4572000" cy="5143500"/>
          </a:xfrm>
        </p:spPr>
        <p:txBody>
          <a:bodyPr/>
          <a:lstStyle>
            <a:lvl1pPr>
              <a:defRPr>
                <a:solidFill>
                  <a:schemeClr val="tx1"/>
                </a:solidFill>
              </a:defRPr>
            </a:lvl1pPr>
          </a:lstStyle>
          <a:p>
            <a:r>
              <a:rPr lang="en-US" dirty="0"/>
              <a:t>Drag picture to placeholder or click icon to add</a:t>
            </a:r>
          </a:p>
        </p:txBody>
      </p:sp>
    </p:spTree>
    <p:extLst>
      <p:ext uri="{BB962C8B-B14F-4D97-AF65-F5344CB8AC3E}">
        <p14:creationId xmlns:p14="http://schemas.microsoft.com/office/powerpoint/2010/main" val="956908918"/>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265176"/>
            <a:ext cx="8686800" cy="4473575"/>
          </a:xfrm>
        </p:spPr>
        <p:txBody>
          <a:bodyPr/>
          <a:lstStyle>
            <a:lvl1pPr>
              <a:lnSpc>
                <a:spcPct val="90000"/>
              </a:lnSpc>
              <a:defRPr sz="9600" b="1"/>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a:xfrm>
            <a:off x="228600" y="4826480"/>
            <a:ext cx="6400800" cy="137160"/>
          </a:xfrm>
          <a:prstGeom prst="rect">
            <a:avLst/>
          </a:prstGeom>
        </p:spPr>
        <p:txBody>
          <a:bodyPr/>
          <a:lstStyle/>
          <a:p>
            <a:r>
              <a:rPr lang="de-DE"/>
              <a:t>IBM Cloud / DOC ID / Month XX, 2017 / © 2017 IBM Corporation</a:t>
            </a:r>
            <a:endParaRPr lang="en-US" dirty="0"/>
          </a:p>
        </p:txBody>
      </p:sp>
    </p:spTree>
    <p:extLst>
      <p:ext uri="{BB962C8B-B14F-4D97-AF65-F5344CB8AC3E}">
        <p14:creationId xmlns:p14="http://schemas.microsoft.com/office/powerpoint/2010/main" val="263152443"/>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5187462" cy="4520805"/>
          </a:xfrm>
        </p:spPr>
        <p:txBody>
          <a:bodyPr/>
          <a:lstStyle>
            <a:lvl1pPr marL="117475" indent="-117475">
              <a:tabLst/>
              <a:defRPr>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a:xfrm>
            <a:off x="228600" y="4826480"/>
            <a:ext cx="6400800" cy="137160"/>
          </a:xfrm>
          <a:prstGeom prst="rect">
            <a:avLst/>
          </a:prstGeom>
        </p:spPr>
        <p:txBody>
          <a:bodyPr/>
          <a:lstStyle>
            <a:lvl1pPr>
              <a:defRPr>
                <a:solidFill>
                  <a:schemeClr val="tx1"/>
                </a:solidFill>
              </a:defRPr>
            </a:lvl1pPr>
          </a:lstStyle>
          <a:p>
            <a:r>
              <a:rPr lang="de-DE" dirty="0"/>
              <a:t>IBM Cloud / © 2018 IBM Corporation  </a:t>
            </a:r>
            <a:r>
              <a:rPr lang="en-US" dirty="0"/>
              <a:t>IBM and Business Partner use only</a:t>
            </a:r>
          </a:p>
        </p:txBody>
      </p:sp>
    </p:spTree>
    <p:extLst>
      <p:ext uri="{BB962C8B-B14F-4D97-AF65-F5344CB8AC3E}">
        <p14:creationId xmlns:p14="http://schemas.microsoft.com/office/powerpoint/2010/main" val="1134280328"/>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701162"/>
            <a:ext cx="4114800" cy="4038367"/>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a:xfrm>
            <a:off x="228600" y="4826480"/>
            <a:ext cx="6400800" cy="137160"/>
          </a:xfrm>
          <a:prstGeom prst="rect">
            <a:avLst/>
          </a:prstGeom>
        </p:spPr>
        <p:txBody>
          <a:bodyPr/>
          <a:lstStyle>
            <a:lvl1pPr>
              <a:defRPr/>
            </a:lvl1pPr>
          </a:lstStyle>
          <a:p>
            <a:r>
              <a:rPr lang="de-DE" dirty="0"/>
              <a:t>IBM Cloud / © 2018 IBM Corporation  </a:t>
            </a:r>
            <a:r>
              <a:rPr lang="en-US" dirty="0"/>
              <a:t>IBM and Business Partner use only</a:t>
            </a:r>
          </a:p>
        </p:txBody>
      </p:sp>
      <p:sp>
        <p:nvSpPr>
          <p:cNvPr id="6" name="Text Placeholder 5"/>
          <p:cNvSpPr>
            <a:spLocks noGrp="1"/>
          </p:cNvSpPr>
          <p:nvPr>
            <p:ph type="body" sz="quarter" idx="12"/>
          </p:nvPr>
        </p:nvSpPr>
        <p:spPr>
          <a:xfrm>
            <a:off x="4800600" y="701162"/>
            <a:ext cx="4114800" cy="3992344"/>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0563"/>
            <a:ext cx="8686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637138277"/>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8686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a:xfrm>
            <a:off x="228600" y="4826480"/>
            <a:ext cx="6400800" cy="137160"/>
          </a:xfrm>
          <a:prstGeom prst="rect">
            <a:avLst/>
          </a:prstGeom>
        </p:spPr>
        <p:txBody>
          <a:bodyPr/>
          <a:lstStyle>
            <a:lvl1pPr>
              <a:defRPr/>
            </a:lvl1pPr>
          </a:lstStyle>
          <a:p>
            <a:r>
              <a:rPr lang="de-DE" dirty="0"/>
              <a:t>IBM Cloud / © 2018 IBM Corporation  </a:t>
            </a:r>
            <a:r>
              <a:rPr lang="en-US" dirty="0"/>
              <a:t>IBM and Business Partner use only</a:t>
            </a:r>
          </a:p>
        </p:txBody>
      </p:sp>
      <p:sp>
        <p:nvSpPr>
          <p:cNvPr id="8" name="Text Placeholder 7"/>
          <p:cNvSpPr>
            <a:spLocks noGrp="1"/>
          </p:cNvSpPr>
          <p:nvPr>
            <p:ph type="body" sz="quarter" idx="12"/>
          </p:nvPr>
        </p:nvSpPr>
        <p:spPr>
          <a:xfrm>
            <a:off x="228600" y="1124712"/>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3"/>
          </p:nvPr>
        </p:nvSpPr>
        <p:spPr>
          <a:xfrm>
            <a:off x="4800600" y="1124712"/>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295575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IBM Cloud / DOC ID / Month XX, 2017 / © 2017 IBM Corporation</a:t>
            </a:r>
          </a:p>
        </p:txBody>
      </p:sp>
      <p:sp>
        <p:nvSpPr>
          <p:cNvPr id="6" name="Text Placeholder 5"/>
          <p:cNvSpPr>
            <a:spLocks noGrp="1"/>
          </p:cNvSpPr>
          <p:nvPr>
            <p:ph type="body" sz="quarter" idx="12"/>
          </p:nvPr>
        </p:nvSpPr>
        <p:spPr>
          <a:xfrm>
            <a:off x="4800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69"/>
            <a:ext cx="1828800" cy="358965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7086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09855437"/>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8686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a:xfrm>
            <a:off x="228600" y="4826480"/>
            <a:ext cx="6400800" cy="137160"/>
          </a:xfrm>
          <a:prstGeom prst="rect">
            <a:avLst/>
          </a:prstGeom>
        </p:spPr>
        <p:txBody>
          <a:bodyPr/>
          <a:lstStyle>
            <a:lvl1pPr>
              <a:defRPr/>
            </a:lvl1pPr>
          </a:lstStyle>
          <a:p>
            <a:r>
              <a:rPr lang="de-DE" dirty="0"/>
              <a:t>IBM Cloud / © 2018 IBM Corporation  </a:t>
            </a:r>
            <a:r>
              <a:rPr lang="en-US" dirty="0"/>
              <a:t>IBM and Business Partner use only</a:t>
            </a:r>
          </a:p>
        </p:txBody>
      </p:sp>
      <p:sp>
        <p:nvSpPr>
          <p:cNvPr id="6" name="Text Placeholder 5"/>
          <p:cNvSpPr>
            <a:spLocks noGrp="1"/>
          </p:cNvSpPr>
          <p:nvPr>
            <p:ph type="body" sz="quarter" idx="12"/>
          </p:nvPr>
        </p:nvSpPr>
        <p:spPr>
          <a:xfrm>
            <a:off x="4800600" y="1118616"/>
            <a:ext cx="4114800" cy="3564510"/>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9"/>
            <a:ext cx="8686800" cy="204978"/>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118616"/>
            <a:ext cx="4114800" cy="3564509"/>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98788900"/>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8686800" cy="5021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a:xfrm>
            <a:off x="228600" y="4826480"/>
            <a:ext cx="6400800" cy="137160"/>
          </a:xfrm>
          <a:prstGeom prst="rect">
            <a:avLst/>
          </a:prstGeom>
        </p:spPr>
        <p:txBody>
          <a:bodyPr/>
          <a:lstStyle>
            <a:lvl1pPr>
              <a:defRPr/>
            </a:lvl1pPr>
          </a:lstStyle>
          <a:p>
            <a:r>
              <a:rPr lang="de-DE" dirty="0"/>
              <a:t>IBM Cloud / © 2018 IBM Corporation  </a:t>
            </a:r>
            <a:r>
              <a:rPr lang="en-US" dirty="0"/>
              <a:t>IBM and Business Partner use only</a:t>
            </a:r>
          </a:p>
        </p:txBody>
      </p:sp>
      <p:sp>
        <p:nvSpPr>
          <p:cNvPr id="6" name="Content Placeholder 5"/>
          <p:cNvSpPr>
            <a:spLocks noGrp="1"/>
          </p:cNvSpPr>
          <p:nvPr>
            <p:ph sz="quarter" idx="12"/>
          </p:nvPr>
        </p:nvSpPr>
        <p:spPr>
          <a:xfrm>
            <a:off x="228600" y="1056894"/>
            <a:ext cx="4114800" cy="3626231"/>
          </a:xfrm>
        </p:spPr>
        <p:txBody>
          <a:bodyPr/>
          <a:lstStyle>
            <a:lvl1pPr>
              <a:defRPr sz="2400"/>
            </a:lvl1pPr>
          </a:lstStyle>
          <a:p>
            <a:pPr lvl="0"/>
            <a:r>
              <a:rPr lang="en-US" dirty="0"/>
              <a:t>Click to edit Master text styles</a:t>
            </a:r>
          </a:p>
        </p:txBody>
      </p:sp>
      <p:sp>
        <p:nvSpPr>
          <p:cNvPr id="8" name="Content Placeholder 7"/>
          <p:cNvSpPr>
            <a:spLocks noGrp="1"/>
          </p:cNvSpPr>
          <p:nvPr>
            <p:ph sz="quarter" idx="13"/>
          </p:nvPr>
        </p:nvSpPr>
        <p:spPr>
          <a:xfrm>
            <a:off x="4800600" y="1056894"/>
            <a:ext cx="4114800" cy="3626231"/>
          </a:xfrm>
        </p:spPr>
        <p:txBody>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1862990"/>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8686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a:xfrm>
            <a:off x="228600" y="4826480"/>
            <a:ext cx="6400800" cy="137160"/>
          </a:xfrm>
          <a:prstGeom prst="rect">
            <a:avLst/>
          </a:prstGeom>
        </p:spPr>
        <p:txBody>
          <a:bodyPr/>
          <a:lstStyle>
            <a:lvl1pPr>
              <a:defRPr/>
            </a:lvl1pPr>
          </a:lstStyle>
          <a:p>
            <a:r>
              <a:rPr lang="de-DE" dirty="0"/>
              <a:t>IBM Cloud / © 2018 IBM Corporation  </a:t>
            </a:r>
            <a:r>
              <a:rPr lang="en-US" dirty="0"/>
              <a:t>IBM and Business Partner use only</a:t>
            </a:r>
          </a:p>
        </p:txBody>
      </p:sp>
      <p:sp>
        <p:nvSpPr>
          <p:cNvPr id="6" name="Text Placeholder 5"/>
          <p:cNvSpPr>
            <a:spLocks noGrp="1"/>
          </p:cNvSpPr>
          <p:nvPr>
            <p:ph type="body" sz="quarter" idx="12"/>
          </p:nvPr>
        </p:nvSpPr>
        <p:spPr>
          <a:xfrm>
            <a:off x="4800600" y="1118616"/>
            <a:ext cx="1828800" cy="3564508"/>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9"/>
            <a:ext cx="8686800" cy="204978"/>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118616"/>
            <a:ext cx="1828800" cy="3564508"/>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5"/>
          </p:nvPr>
        </p:nvSpPr>
        <p:spPr>
          <a:xfrm>
            <a:off x="2514600" y="1118616"/>
            <a:ext cx="1828800" cy="3564508"/>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6"/>
          </p:nvPr>
        </p:nvSpPr>
        <p:spPr>
          <a:xfrm>
            <a:off x="7086600" y="1118616"/>
            <a:ext cx="1828800" cy="3564508"/>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16975828"/>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a:xfrm>
            <a:off x="228600" y="4826480"/>
            <a:ext cx="6400800" cy="137160"/>
          </a:xfrm>
          <a:prstGeom prst="rect">
            <a:avLst/>
          </a:prstGeom>
        </p:spPr>
        <p:txBody>
          <a:bodyPr/>
          <a:lstStyle>
            <a:lvl1pPr>
              <a:defRPr/>
            </a:lvl1pPr>
          </a:lstStyle>
          <a:p>
            <a:r>
              <a:rPr lang="de-DE" dirty="0"/>
              <a:t>IBM Cloud / © 2018 IBM Corporation  </a:t>
            </a:r>
            <a:r>
              <a:rPr lang="en-US" dirty="0"/>
              <a:t>IBM and Business Partner use only</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123950"/>
            <a:ext cx="4114800" cy="3559175"/>
          </a:xfrm>
        </p:spPr>
        <p:txBody>
          <a:bodyPr/>
          <a:lstStyle>
            <a:lvl1pPr>
              <a:defRPr sz="1600"/>
            </a:lvl1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7"/>
          <p:cNvSpPr>
            <a:spLocks noGrp="1"/>
          </p:cNvSpPr>
          <p:nvPr>
            <p:ph type="pic" sz="quarter" idx="15"/>
          </p:nvPr>
        </p:nvSpPr>
        <p:spPr>
          <a:xfrm>
            <a:off x="4572000" y="0"/>
            <a:ext cx="4572000" cy="5143500"/>
          </a:xfrm>
        </p:spPr>
        <p:txBody>
          <a:bodyPr/>
          <a:lstStyle/>
          <a:p>
            <a:r>
              <a:rPr lang="en-US" dirty="0"/>
              <a:t>Drag picture to placeholder or click icon to add</a:t>
            </a:r>
          </a:p>
        </p:txBody>
      </p:sp>
    </p:spTree>
    <p:extLst>
      <p:ext uri="{BB962C8B-B14F-4D97-AF65-F5344CB8AC3E}">
        <p14:creationId xmlns:p14="http://schemas.microsoft.com/office/powerpoint/2010/main" val="1474976457"/>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a:xfrm>
            <a:off x="228600" y="4826480"/>
            <a:ext cx="6400800" cy="137160"/>
          </a:xfrm>
          <a:prstGeom prst="rect">
            <a:avLst/>
          </a:prstGeom>
        </p:spPr>
        <p:txBody>
          <a:bodyPr/>
          <a:lstStyle>
            <a:lvl1pPr>
              <a:defRPr/>
            </a:lvl1pPr>
          </a:lstStyle>
          <a:p>
            <a:r>
              <a:rPr lang="de-DE" dirty="0"/>
              <a:t>IBM Cloud / © 2018 IBM Corporation  </a:t>
            </a:r>
            <a:r>
              <a:rPr lang="en-US" dirty="0"/>
              <a:t>IBM and Business Partner use only</a:t>
            </a:r>
          </a:p>
        </p:txBody>
      </p:sp>
      <p:sp>
        <p:nvSpPr>
          <p:cNvPr id="7" name="Text Placeholder 6"/>
          <p:cNvSpPr>
            <a:spLocks noGrp="1"/>
          </p:cNvSpPr>
          <p:nvPr>
            <p:ph type="body" sz="quarter" idx="14"/>
          </p:nvPr>
        </p:nvSpPr>
        <p:spPr>
          <a:xfrm>
            <a:off x="228600" y="1123950"/>
            <a:ext cx="1828800" cy="3559174"/>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5"/>
          </p:nvPr>
        </p:nvSpPr>
        <p:spPr>
          <a:xfrm>
            <a:off x="2514600" y="1123950"/>
            <a:ext cx="1828800" cy="3559174"/>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16"/>
          </p:nvPr>
        </p:nvSpPr>
        <p:spPr>
          <a:xfrm>
            <a:off x="4572000" y="0"/>
            <a:ext cx="4572000" cy="5143500"/>
          </a:xfrm>
        </p:spPr>
        <p:txBody>
          <a:bodyPr/>
          <a:lstStyle/>
          <a:p>
            <a:r>
              <a:rPr lang="en-US" dirty="0"/>
              <a:t>Drag picture to placeholder or click icon to add</a:t>
            </a:r>
          </a:p>
        </p:txBody>
      </p:sp>
    </p:spTree>
    <p:extLst>
      <p:ext uri="{BB962C8B-B14F-4D97-AF65-F5344CB8AC3E}">
        <p14:creationId xmlns:p14="http://schemas.microsoft.com/office/powerpoint/2010/main" val="1525575478"/>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123950"/>
            <a:ext cx="4114800" cy="3475482"/>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a:xfrm>
            <a:off x="228600" y="4826480"/>
            <a:ext cx="6400800" cy="137160"/>
          </a:xfrm>
          <a:prstGeom prst="rect">
            <a:avLst/>
          </a:prstGeom>
        </p:spPr>
        <p:txBody>
          <a:bodyPr/>
          <a:lstStyle>
            <a:lvl1pPr>
              <a:defRPr/>
            </a:lvl1pPr>
          </a:lstStyle>
          <a:p>
            <a:r>
              <a:rPr lang="de-DE" dirty="0"/>
              <a:t>IBM Cloud / © 2018 IBM Corporation  </a:t>
            </a:r>
            <a:r>
              <a:rPr lang="en-US" dirty="0"/>
              <a:t>IBM and Business Partner use only</a:t>
            </a:r>
          </a:p>
        </p:txBody>
      </p:sp>
      <p:sp>
        <p:nvSpPr>
          <p:cNvPr id="6" name="Text Placeholder 5"/>
          <p:cNvSpPr>
            <a:spLocks noGrp="1"/>
          </p:cNvSpPr>
          <p:nvPr>
            <p:ph type="body" sz="quarter" idx="12"/>
          </p:nvPr>
        </p:nvSpPr>
        <p:spPr>
          <a:xfrm>
            <a:off x="4800600" y="1123950"/>
            <a:ext cx="1828800" cy="347477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8686800" cy="300037"/>
          </a:xfrm>
        </p:spPr>
        <p:txBody>
          <a:bodyPr/>
          <a:lstStyle>
            <a:lvl1pPr>
              <a:defRPr sz="1100"/>
            </a:lvl1pPr>
          </a:lstStyle>
          <a:p>
            <a:pPr lvl="0"/>
            <a:r>
              <a:rPr lang="en-US"/>
              <a:t>Click to edit Master text styles</a:t>
            </a:r>
          </a:p>
        </p:txBody>
      </p:sp>
      <p:sp>
        <p:nvSpPr>
          <p:cNvPr id="10" name="Text Placeholder 9"/>
          <p:cNvSpPr>
            <a:spLocks noGrp="1"/>
          </p:cNvSpPr>
          <p:nvPr>
            <p:ph type="body" sz="quarter" idx="16"/>
          </p:nvPr>
        </p:nvSpPr>
        <p:spPr>
          <a:xfrm>
            <a:off x="7086600" y="1123950"/>
            <a:ext cx="1828800" cy="347477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39797213"/>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dirty="0">
              <a:solidFill>
                <a:srgbClr val="FFFFFF"/>
              </a:solidFill>
              <a:latin typeface="Arial"/>
              <a:cs typeface="Arial"/>
            </a:endParaRPr>
          </a:p>
        </p:txBody>
      </p:sp>
      <p:sp>
        <p:nvSpPr>
          <p:cNvPr id="2" name="Title 1"/>
          <p:cNvSpPr>
            <a:spLocks noGrp="1"/>
          </p:cNvSpPr>
          <p:nvPr>
            <p:ph type="title"/>
          </p:nvPr>
        </p:nvSpPr>
        <p:spPr>
          <a:xfrm>
            <a:off x="228600" y="1123954"/>
            <a:ext cx="4114800" cy="3475477"/>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dirty="0"/>
          </a:p>
        </p:txBody>
      </p:sp>
      <p:sp>
        <p:nvSpPr>
          <p:cNvPr id="6" name="Text Placeholder 5"/>
          <p:cNvSpPr>
            <a:spLocks noGrp="1"/>
          </p:cNvSpPr>
          <p:nvPr>
            <p:ph type="body" sz="quarter" idx="12"/>
          </p:nvPr>
        </p:nvSpPr>
        <p:spPr>
          <a:xfrm>
            <a:off x="4800600" y="1123954"/>
            <a:ext cx="4114800" cy="3475477"/>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502164"/>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46328894"/>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8" name="Picture Placeholder 7"/>
          <p:cNvSpPr>
            <a:spLocks noGrp="1"/>
          </p:cNvSpPr>
          <p:nvPr>
            <p:ph type="pic" sz="quarter" idx="15"/>
          </p:nvPr>
        </p:nvSpPr>
        <p:spPr>
          <a:xfrm>
            <a:off x="4572000" y="0"/>
            <a:ext cx="4572000" cy="5143500"/>
          </a:xfrm>
        </p:spPr>
        <p:txBody>
          <a:bodyPr/>
          <a:lstStyle/>
          <a:p>
            <a:r>
              <a:rPr lang="en-US" dirty="0"/>
              <a:t>Drag picture to placeholder or click icon to add</a:t>
            </a:r>
          </a:p>
        </p:txBody>
      </p:sp>
    </p:spTree>
    <p:extLst>
      <p:ext uri="{BB962C8B-B14F-4D97-AF65-F5344CB8AC3E}">
        <p14:creationId xmlns:p14="http://schemas.microsoft.com/office/powerpoint/2010/main" val="1260641244"/>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Tree>
    <p:extLst>
      <p:ext uri="{BB962C8B-B14F-4D97-AF65-F5344CB8AC3E}">
        <p14:creationId xmlns:p14="http://schemas.microsoft.com/office/powerpoint/2010/main" val="523726606"/>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dirty="0"/>
          </a:p>
        </p:txBody>
      </p:sp>
      <p:sp>
        <p:nvSpPr>
          <p:cNvPr id="12" name="Text Placeholder 11"/>
          <p:cNvSpPr>
            <a:spLocks noGrp="1"/>
          </p:cNvSpPr>
          <p:nvPr>
            <p:ph type="body" sz="quarter" idx="13"/>
          </p:nvPr>
        </p:nvSpPr>
        <p:spPr>
          <a:xfrm>
            <a:off x="228600" y="192024"/>
            <a:ext cx="4114800" cy="511308"/>
          </a:xfrm>
        </p:spPr>
        <p:txBody>
          <a:bodyPr/>
          <a:lstStyle>
            <a:lvl1pPr>
              <a:defRPr sz="1600"/>
            </a:lvl1pPr>
          </a:lstStyle>
          <a:p>
            <a:pPr lvl="0"/>
            <a:r>
              <a:rPr lang="en-US" dirty="0"/>
              <a:t>Click to edit Master text styles</a:t>
            </a:r>
          </a:p>
        </p:txBody>
      </p:sp>
      <p:sp>
        <p:nvSpPr>
          <p:cNvPr id="7" name="Text Placeholder 6"/>
          <p:cNvSpPr>
            <a:spLocks noGrp="1"/>
          </p:cNvSpPr>
          <p:nvPr>
            <p:ph type="body" sz="quarter" idx="14"/>
          </p:nvPr>
        </p:nvSpPr>
        <p:spPr>
          <a:xfrm>
            <a:off x="228600" y="1123955"/>
            <a:ext cx="4114800" cy="3462056"/>
          </a:xfrm>
        </p:spPr>
        <p:txBody>
          <a:bodyPr/>
          <a:lstStyle>
            <a:lvl1pPr>
              <a:defRPr sz="16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5"/>
          </p:nvPr>
        </p:nvSpPr>
        <p:spPr>
          <a:xfrm>
            <a:off x="6858000" y="0"/>
            <a:ext cx="2286000" cy="2571750"/>
          </a:xfrm>
          <a:solidFill>
            <a:schemeClr val="bg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accent3"/>
          </a:solidFill>
        </p:spPr>
        <p:txBody>
          <a:bodyPr lIns="228600" tIns="192024" rIns="228600" bIns="228600"/>
          <a:lstStyle>
            <a:lvl1pPr>
              <a:defRPr sz="1400">
                <a:solidFill>
                  <a:schemeClr val="bg2"/>
                </a:solidFill>
              </a:defRPr>
            </a:lvl1pPr>
          </a:lstStyle>
          <a:p>
            <a:pPr lvl="0"/>
            <a:r>
              <a:rPr lang="en-US" dirty="0"/>
              <a:t>Click to edit Master text styles</a:t>
            </a:r>
          </a:p>
        </p:txBody>
      </p:sp>
    </p:spTree>
    <p:extLst>
      <p:ext uri="{BB962C8B-B14F-4D97-AF65-F5344CB8AC3E}">
        <p14:creationId xmlns:p14="http://schemas.microsoft.com/office/powerpoint/2010/main" val="7408120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dirty="0"/>
              <a:t>Drag picture to placeholder or click icon to add</a:t>
            </a:r>
          </a:p>
        </p:txBody>
      </p:sp>
      <p:sp>
        <p:nvSpPr>
          <p:cNvPr id="2" name="Title 1"/>
          <p:cNvSpPr>
            <a:spLocks noGrp="1"/>
          </p:cNvSpPr>
          <p:nvPr>
            <p:ph type="title"/>
          </p:nvPr>
        </p:nvSpPr>
        <p:spPr>
          <a:xfrm>
            <a:off x="228600" y="411480"/>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IBM Cloud / DOC ID / Month XX, 2017 / © 2017 IBM Corporation</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7280"/>
            <a:ext cx="4114800" cy="358584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81953551"/>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4572000" cy="2571750"/>
          </a:xfrm>
          <a:solidFill>
            <a:schemeClr val="tx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a:xfrm>
            <a:off x="228600" y="4826480"/>
            <a:ext cx="6400800" cy="137160"/>
          </a:xfrm>
          <a:prstGeom prst="rect">
            <a:avLst/>
          </a:prstGeom>
        </p:spPr>
        <p:txBody>
          <a:bodyPr/>
          <a:lstStyle>
            <a:lvl1pPr>
              <a:defRPr>
                <a:solidFill>
                  <a:schemeClr val="bg2"/>
                </a:solidFill>
              </a:defRPr>
            </a:lvl1pPr>
          </a:lstStyle>
          <a:p>
            <a:r>
              <a:rPr lang="de-DE" dirty="0"/>
              <a:t>IBM Cloud / © 2018 IBM Corporation  </a:t>
            </a:r>
            <a:r>
              <a:rPr lang="en-US" dirty="0"/>
              <a:t>IBM and Business Partner use only</a:t>
            </a:r>
          </a:p>
        </p:txBody>
      </p:sp>
      <p:sp>
        <p:nvSpPr>
          <p:cNvPr id="8" name="Content Placeholder 7"/>
          <p:cNvSpPr>
            <a:spLocks noGrp="1"/>
          </p:cNvSpPr>
          <p:nvPr>
            <p:ph sz="quarter" idx="15"/>
          </p:nvPr>
        </p:nvSpPr>
        <p:spPr>
          <a:xfrm>
            <a:off x="6858000" y="0"/>
            <a:ext cx="2286000" cy="2571750"/>
          </a:xfrm>
          <a:solidFill>
            <a:schemeClr val="tx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tx2">
              <a:lumMod val="50000"/>
            </a:schemeClr>
          </a:solidFill>
        </p:spPr>
        <p:txBody>
          <a:bodyPr lIns="228600" tIns="192024" rIns="228600" bIns="228600"/>
          <a:lstStyle>
            <a:lvl1pPr>
              <a:defRPr sz="1400">
                <a:solidFill>
                  <a:schemeClr val="bg2"/>
                </a:solidFill>
              </a:defRPr>
            </a:lvl1pPr>
          </a:lstStyle>
          <a:p>
            <a:pPr lvl="0"/>
            <a:r>
              <a:rPr lang="en-US" dirty="0"/>
              <a:t>Click to edit Master text styles</a:t>
            </a:r>
          </a:p>
        </p:txBody>
      </p:sp>
      <p:sp>
        <p:nvSpPr>
          <p:cNvPr id="6" name="Title 5"/>
          <p:cNvSpPr>
            <a:spLocks noGrp="1"/>
          </p:cNvSpPr>
          <p:nvPr>
            <p:ph type="title"/>
          </p:nvPr>
        </p:nvSpPr>
        <p:spPr>
          <a:xfrm>
            <a:off x="-1" y="-1"/>
            <a:ext cx="4571999" cy="257175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865607568"/>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6857998" y="2571750"/>
            <a:ext cx="2286000" cy="2571750"/>
          </a:xfrm>
          <a:solidFill>
            <a:schemeClr val="accent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2286000" y="257175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4572001" y="2571750"/>
            <a:ext cx="2285997"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2286000" cy="2571750"/>
          </a:xfrm>
          <a:solidFill>
            <a:schemeClr val="bg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a:xfrm>
            <a:off x="228600" y="4826480"/>
            <a:ext cx="6400800" cy="137160"/>
          </a:xfrm>
          <a:prstGeom prst="rect">
            <a:avLst/>
          </a:prstGeom>
        </p:spPr>
        <p:txBody>
          <a:bodyPr/>
          <a:lstStyle>
            <a:lvl1pPr>
              <a:defRPr>
                <a:solidFill>
                  <a:schemeClr val="bg2"/>
                </a:solidFill>
              </a:defRPr>
            </a:lvl1pPr>
          </a:lstStyle>
          <a:p>
            <a:r>
              <a:rPr lang="de-DE" dirty="0"/>
              <a:t>IBM Cloud / © 2018 IBM Corporation  </a:t>
            </a:r>
            <a:r>
              <a:rPr lang="en-US" dirty="0"/>
              <a:t>IBM and Business Partner use only</a:t>
            </a:r>
          </a:p>
        </p:txBody>
      </p:sp>
      <p:sp>
        <p:nvSpPr>
          <p:cNvPr id="6" name="Title 5"/>
          <p:cNvSpPr>
            <a:spLocks noGrp="1"/>
          </p:cNvSpPr>
          <p:nvPr>
            <p:ph type="title"/>
          </p:nvPr>
        </p:nvSpPr>
        <p:spPr>
          <a:xfrm>
            <a:off x="-1" y="-1"/>
            <a:ext cx="9143999" cy="2571751"/>
          </a:xfrm>
          <a:solidFill>
            <a:schemeClr val="tx1"/>
          </a:solidFill>
        </p:spPr>
        <p:txBody>
          <a:bodyPr lIns="228600" tIns="155448" rIns="228600" bIns="228600"/>
          <a:lstStyle>
            <a:lvl1pPr>
              <a:defRPr sz="48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2005149176"/>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a:xfrm>
            <a:off x="228600" y="4826480"/>
            <a:ext cx="6400800" cy="137160"/>
          </a:xfrm>
          <a:prstGeom prst="rect">
            <a:avLst/>
          </a:prstGeom>
        </p:spPr>
        <p:txBody>
          <a:bodyPr/>
          <a:lstStyle>
            <a:lvl1pPr>
              <a:defRPr/>
            </a:lvl1pPr>
          </a:lstStyle>
          <a:p>
            <a:r>
              <a:rPr lang="de-DE" dirty="0"/>
              <a:t>IBM Cloud / © 2018 IBM Corporation  </a:t>
            </a:r>
            <a:r>
              <a:rPr lang="en-US" dirty="0"/>
              <a:t>IBM and Business Partner use only</a:t>
            </a:r>
          </a:p>
        </p:txBody>
      </p:sp>
      <p:sp>
        <p:nvSpPr>
          <p:cNvPr id="6" name="Title 5"/>
          <p:cNvSpPr>
            <a:spLocks noGrp="1"/>
          </p:cNvSpPr>
          <p:nvPr>
            <p:ph type="title"/>
          </p:nvPr>
        </p:nvSpPr>
        <p:spPr>
          <a:xfrm>
            <a:off x="-1" y="-1"/>
            <a:ext cx="9143999" cy="1290639"/>
          </a:xfrm>
          <a:solidFill>
            <a:schemeClr val="tx1"/>
          </a:solidFill>
        </p:spPr>
        <p:txBody>
          <a:bodyPr lIns="228600" tIns="201168" rIns="228600" bIns="228600"/>
          <a:lstStyle>
            <a:lvl1pPr>
              <a:defRPr sz="2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81328661"/>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2857500"/>
            <a:ext cx="2286000" cy="2286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a:xfrm>
            <a:off x="228600" y="4826480"/>
            <a:ext cx="6400800" cy="137160"/>
          </a:xfrm>
          <a:prstGeom prst="rect">
            <a:avLst/>
          </a:prstGeom>
        </p:spPr>
        <p:txBody>
          <a:bodyPr/>
          <a:lstStyle>
            <a:lvl1pPr>
              <a:defRPr>
                <a:solidFill>
                  <a:schemeClr val="bg2"/>
                </a:solidFill>
              </a:defRPr>
            </a:lvl1pPr>
          </a:lstStyle>
          <a:p>
            <a:r>
              <a:rPr lang="de-DE" dirty="0"/>
              <a:t>IBM Cloud / © 2018 IBM Corporation  </a:t>
            </a:r>
            <a:r>
              <a:rPr lang="en-US" dirty="0"/>
              <a:t>IBM and Business Partner use only</a:t>
            </a:r>
          </a:p>
        </p:txBody>
      </p:sp>
    </p:spTree>
    <p:extLst>
      <p:ext uri="{BB962C8B-B14F-4D97-AF65-F5344CB8AC3E}">
        <p14:creationId xmlns:p14="http://schemas.microsoft.com/office/powerpoint/2010/main" val="1091205935"/>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2286000" cy="5143500"/>
          </a:xfrm>
          <a:solidFill>
            <a:schemeClr val="tx1"/>
          </a:solidFill>
        </p:spPr>
        <p:txBody>
          <a:bodyPr lIns="228600" tIns="182880"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2286000" y="0"/>
            <a:ext cx="2286000" cy="51435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p:txBody>
      </p:sp>
      <p:sp>
        <p:nvSpPr>
          <p:cNvPr id="15" name="Content Placeholder 14"/>
          <p:cNvSpPr>
            <a:spLocks noGrp="1"/>
          </p:cNvSpPr>
          <p:nvPr>
            <p:ph sz="quarter" idx="21"/>
          </p:nvPr>
        </p:nvSpPr>
        <p:spPr>
          <a:xfrm>
            <a:off x="4572000" y="0"/>
            <a:ext cx="2286000" cy="51435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6858000" y="0"/>
            <a:ext cx="2286000" cy="5143500"/>
          </a:xfrm>
          <a:solidFill>
            <a:schemeClr val="tx2">
              <a:lumMod val="75000"/>
            </a:schemeClr>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a:xfrm>
            <a:off x="228600" y="4826480"/>
            <a:ext cx="6400800" cy="137160"/>
          </a:xfrm>
          <a:prstGeom prst="rect">
            <a:avLst/>
          </a:prstGeom>
        </p:spPr>
        <p:txBody>
          <a:bodyPr/>
          <a:lstStyle>
            <a:lvl1pPr>
              <a:defRPr>
                <a:solidFill>
                  <a:schemeClr val="bg2"/>
                </a:solidFill>
              </a:defRPr>
            </a:lvl1pPr>
          </a:lstStyle>
          <a:p>
            <a:r>
              <a:rPr lang="de-DE" dirty="0"/>
              <a:t>IBM Cloud / © 2018 IBM Corporation  </a:t>
            </a:r>
            <a:r>
              <a:rPr lang="en-US" dirty="0"/>
              <a:t>IBM and Business Partner use only</a:t>
            </a:r>
          </a:p>
        </p:txBody>
      </p:sp>
    </p:spTree>
    <p:extLst>
      <p:ext uri="{BB962C8B-B14F-4D97-AF65-F5344CB8AC3E}">
        <p14:creationId xmlns:p14="http://schemas.microsoft.com/office/powerpoint/2010/main" val="387804165"/>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8686800" cy="855731"/>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a:xfrm>
            <a:off x="228600" y="4826480"/>
            <a:ext cx="6400800" cy="137160"/>
          </a:xfrm>
          <a:prstGeom prst="rect">
            <a:avLst/>
          </a:prstGeom>
        </p:spPr>
        <p:txBody>
          <a:bodyPr/>
          <a:lstStyle>
            <a:lvl1pPr>
              <a:defRPr/>
            </a:lvl1pPr>
          </a:lstStyle>
          <a:p>
            <a:r>
              <a:rPr lang="de-DE" dirty="0"/>
              <a:t>IBM Cloud / © 2018 IBM Corporation  </a:t>
            </a:r>
            <a:r>
              <a:rPr lang="en-US" dirty="0"/>
              <a:t>IBM and Business Partner use only</a:t>
            </a:r>
          </a:p>
        </p:txBody>
      </p:sp>
      <p:sp>
        <p:nvSpPr>
          <p:cNvPr id="6" name="Text Placeholder 5"/>
          <p:cNvSpPr>
            <a:spLocks noGrp="1"/>
          </p:cNvSpPr>
          <p:nvPr>
            <p:ph type="body" sz="quarter" idx="12"/>
          </p:nvPr>
        </p:nvSpPr>
        <p:spPr>
          <a:xfrm>
            <a:off x="228600" y="1123955"/>
            <a:ext cx="1828800" cy="3474770"/>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1732510"/>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7"/>
            <a:ext cx="8686800" cy="855731"/>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a:xfrm>
            <a:off x="228600" y="4826480"/>
            <a:ext cx="6400800" cy="137160"/>
          </a:xfrm>
          <a:prstGeom prst="rect">
            <a:avLst/>
          </a:prstGeom>
        </p:spPr>
        <p:txBody>
          <a:bodyPr/>
          <a:lstStyle>
            <a:lvl1pPr>
              <a:defRPr/>
            </a:lvl1pPr>
          </a:lstStyle>
          <a:p>
            <a:r>
              <a:rPr lang="de-DE" dirty="0"/>
              <a:t>IBM Cloud / © 2018 IBM Corporation  </a:t>
            </a:r>
            <a:r>
              <a:rPr lang="en-US" dirty="0"/>
              <a:t>IBM and Business Partner use only</a:t>
            </a:r>
          </a:p>
        </p:txBody>
      </p:sp>
      <p:sp>
        <p:nvSpPr>
          <p:cNvPr id="7" name="Text Placeholder 6"/>
          <p:cNvSpPr>
            <a:spLocks noGrp="1"/>
          </p:cNvSpPr>
          <p:nvPr>
            <p:ph type="body" sz="quarter" idx="12"/>
          </p:nvPr>
        </p:nvSpPr>
        <p:spPr>
          <a:xfrm>
            <a:off x="228600" y="1123954"/>
            <a:ext cx="1828800" cy="3446933"/>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8"/>
          <p:cNvSpPr>
            <a:spLocks noGrp="1"/>
          </p:cNvSpPr>
          <p:nvPr>
            <p:ph sz="quarter" idx="13"/>
          </p:nvPr>
        </p:nvSpPr>
        <p:spPr>
          <a:xfrm>
            <a:off x="2514600" y="1123954"/>
            <a:ext cx="6400800" cy="33670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7892491"/>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8686800" cy="855731"/>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a:xfrm>
            <a:off x="228600" y="4826480"/>
            <a:ext cx="6400800" cy="137160"/>
          </a:xfrm>
          <a:prstGeom prst="rect">
            <a:avLst/>
          </a:prstGeom>
        </p:spPr>
        <p:txBody>
          <a:bodyPr/>
          <a:lstStyle>
            <a:lvl1pPr>
              <a:defRPr/>
            </a:lvl1pPr>
          </a:lstStyle>
          <a:p>
            <a:r>
              <a:rPr lang="de-DE" dirty="0"/>
              <a:t>IBM Cloud / © 2018 IBM Corporation  </a:t>
            </a:r>
            <a:r>
              <a:rPr lang="en-US" dirty="0"/>
              <a:t>IBM and Business Partner use only</a:t>
            </a:r>
          </a:p>
        </p:txBody>
      </p:sp>
      <p:sp>
        <p:nvSpPr>
          <p:cNvPr id="7" name="Text Placeholder 6"/>
          <p:cNvSpPr>
            <a:spLocks noGrp="1"/>
          </p:cNvSpPr>
          <p:nvPr>
            <p:ph type="body" sz="quarter" idx="12"/>
          </p:nvPr>
        </p:nvSpPr>
        <p:spPr>
          <a:xfrm>
            <a:off x="228600" y="1123954"/>
            <a:ext cx="1828800" cy="3446933"/>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3202568"/>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31"/>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a:xfrm>
            <a:off x="228600" y="4826480"/>
            <a:ext cx="6400800" cy="137160"/>
          </a:xfrm>
          <a:prstGeom prst="rect">
            <a:avLst/>
          </a:prstGeom>
        </p:spPr>
        <p:txBody>
          <a:bodyPr/>
          <a:lstStyle>
            <a:lvl1pPr>
              <a:defRPr/>
            </a:lvl1pPr>
          </a:lstStyle>
          <a:p>
            <a:r>
              <a:rPr lang="de-DE" dirty="0"/>
              <a:t>IBM Cloud / © 2018 IBM Corporation  </a:t>
            </a:r>
            <a:r>
              <a:rPr lang="en-US" dirty="0"/>
              <a:t>IBM and Business Partner use only</a:t>
            </a:r>
          </a:p>
        </p:txBody>
      </p:sp>
      <p:sp>
        <p:nvSpPr>
          <p:cNvPr id="7" name="Text Placeholder 6"/>
          <p:cNvSpPr>
            <a:spLocks noGrp="1"/>
          </p:cNvSpPr>
          <p:nvPr>
            <p:ph type="body" sz="quarter" idx="12"/>
          </p:nvPr>
        </p:nvSpPr>
        <p:spPr>
          <a:xfrm>
            <a:off x="228600" y="1123954"/>
            <a:ext cx="1828800" cy="3475477"/>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3954"/>
            <a:ext cx="1828800" cy="3457190"/>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p:cNvSpPr>
            <a:spLocks noGrp="1"/>
          </p:cNvSpPr>
          <p:nvPr>
            <p:ph type="pic" sz="quarter" idx="14"/>
          </p:nvPr>
        </p:nvSpPr>
        <p:spPr>
          <a:xfrm>
            <a:off x="4572000" y="0"/>
            <a:ext cx="4572000" cy="5143500"/>
          </a:xfrm>
        </p:spPr>
        <p:txBody>
          <a:bodyPr/>
          <a:lstStyle/>
          <a:p>
            <a:r>
              <a:rPr lang="en-US" dirty="0"/>
              <a:t>Drag picture to placeholder or click icon to add</a:t>
            </a:r>
          </a:p>
        </p:txBody>
      </p:sp>
    </p:spTree>
    <p:extLst>
      <p:ext uri="{BB962C8B-B14F-4D97-AF65-F5344CB8AC3E}">
        <p14:creationId xmlns:p14="http://schemas.microsoft.com/office/powerpoint/2010/main" val="939981713"/>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8686800" cy="855731"/>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a:xfrm>
            <a:off x="228600" y="4826480"/>
            <a:ext cx="6400800" cy="137160"/>
          </a:xfrm>
          <a:prstGeom prst="rect">
            <a:avLst/>
          </a:prstGeom>
        </p:spPr>
        <p:txBody>
          <a:bodyPr/>
          <a:lstStyle>
            <a:lvl1pPr>
              <a:defRPr/>
            </a:lvl1pPr>
          </a:lstStyle>
          <a:p>
            <a:r>
              <a:rPr lang="de-DE" dirty="0"/>
              <a:t>IBM Cloud / © 2018 IBM Corporation  </a:t>
            </a:r>
            <a:r>
              <a:rPr lang="en-US" dirty="0"/>
              <a:t>IBM and Business Partner use only</a:t>
            </a:r>
          </a:p>
        </p:txBody>
      </p:sp>
      <p:sp>
        <p:nvSpPr>
          <p:cNvPr id="7" name="Text Placeholder 6"/>
          <p:cNvSpPr>
            <a:spLocks noGrp="1"/>
          </p:cNvSpPr>
          <p:nvPr>
            <p:ph type="body" sz="quarter" idx="12"/>
          </p:nvPr>
        </p:nvSpPr>
        <p:spPr>
          <a:xfrm>
            <a:off x="228600" y="1123954"/>
            <a:ext cx="1828800" cy="3475477"/>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3954"/>
            <a:ext cx="1828800" cy="3457190"/>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p:nvPr>
        </p:nvSpPr>
        <p:spPr>
          <a:xfrm>
            <a:off x="4700392" y="1123953"/>
            <a:ext cx="4215008" cy="3423439"/>
          </a:xfrm>
        </p:spPr>
        <p:txBody>
          <a:bodyPr/>
          <a:lstStyle>
            <a:lvl1pPr marL="117475" indent="-117475">
              <a:tabLst/>
              <a:defRPr sz="2400"/>
            </a:lvl1pPr>
            <a:lvl2pPr marL="0" indent="0">
              <a:buNone/>
              <a:defRPr sz="1100"/>
            </a:lvl2pPr>
            <a:lvl3pPr>
              <a:defRPr sz="1100"/>
            </a:lvl3pPr>
            <a:lvl4pPr>
              <a:defRPr sz="1100"/>
            </a:lvl4pPr>
            <a:lvl5pPr>
              <a:defRPr sz="1100"/>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829430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4572000" y="0"/>
            <a:ext cx="4572000" cy="5143500"/>
          </a:xfrm>
        </p:spPr>
        <p:txBody>
          <a:bodyPr/>
          <a:lstStyle/>
          <a:p>
            <a:r>
              <a:rPr lang="en-US" dirty="0"/>
              <a:t>Drag picture to placeholder or click icon to add</a:t>
            </a:r>
          </a:p>
        </p:txBody>
      </p:sp>
      <p:sp>
        <p:nvSpPr>
          <p:cNvPr id="2" name="Title 1"/>
          <p:cNvSpPr>
            <a:spLocks noGrp="1"/>
          </p:cNvSpPr>
          <p:nvPr>
            <p:ph type="title"/>
          </p:nvPr>
        </p:nvSpPr>
        <p:spPr>
          <a:xfrm>
            <a:off x="228600" y="201168"/>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IBM Cloud / DOC ID / Month XX, 2017 / © 2017 IBM Corporation</a:t>
            </a:r>
          </a:p>
        </p:txBody>
      </p:sp>
      <p:sp>
        <p:nvSpPr>
          <p:cNvPr id="7" name="Text Placeholder 6"/>
          <p:cNvSpPr>
            <a:spLocks noGrp="1"/>
          </p:cNvSpPr>
          <p:nvPr>
            <p:ph type="body" sz="quarter" idx="14"/>
          </p:nvPr>
        </p:nvSpPr>
        <p:spPr>
          <a:xfrm>
            <a:off x="228600" y="1097279"/>
            <a:ext cx="1828800" cy="358584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7279"/>
            <a:ext cx="1828800" cy="35858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9901306"/>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a:xfrm>
            <a:off x="228600" y="4826480"/>
            <a:ext cx="6400800" cy="137160"/>
          </a:xfrm>
          <a:prstGeom prst="rect">
            <a:avLst/>
          </a:prstGeom>
        </p:spPr>
        <p:txBody>
          <a:bodyPr/>
          <a:lstStyle>
            <a:lvl1pPr>
              <a:defRPr/>
            </a:lvl1pPr>
          </a:lstStyle>
          <a:p>
            <a:r>
              <a:rPr lang="de-DE" dirty="0"/>
              <a:t>IBM Cloud / © 2018 IBM Corporation  </a:t>
            </a:r>
            <a:r>
              <a:rPr lang="en-US" dirty="0"/>
              <a:t>IBM and Business Partner use only</a:t>
            </a:r>
          </a:p>
        </p:txBody>
      </p:sp>
      <p:sp>
        <p:nvSpPr>
          <p:cNvPr id="6" name="Text Placeholder 5"/>
          <p:cNvSpPr>
            <a:spLocks noGrp="1"/>
          </p:cNvSpPr>
          <p:nvPr>
            <p:ph type="body" sz="quarter" idx="12"/>
          </p:nvPr>
        </p:nvSpPr>
        <p:spPr>
          <a:xfrm>
            <a:off x="228600" y="192024"/>
            <a:ext cx="1828800" cy="440899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2514600" y="225425"/>
            <a:ext cx="6400800" cy="4597400"/>
          </a:xfrm>
        </p:spPr>
        <p:txBody>
          <a:bodyPr/>
          <a:lstStyle/>
          <a:p>
            <a:r>
              <a:rPr lang="en-US" dirty="0"/>
              <a:t>Click icon to add table</a:t>
            </a:r>
          </a:p>
        </p:txBody>
      </p:sp>
    </p:spTree>
    <p:extLst>
      <p:ext uri="{BB962C8B-B14F-4D97-AF65-F5344CB8AC3E}">
        <p14:creationId xmlns:p14="http://schemas.microsoft.com/office/powerpoint/2010/main" val="908481132"/>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a:xfrm>
            <a:off x="228600" y="4826480"/>
            <a:ext cx="6400800" cy="137160"/>
          </a:xfrm>
          <a:prstGeom prst="rect">
            <a:avLst/>
          </a:prstGeom>
        </p:spPr>
        <p:txBody>
          <a:bodyPr/>
          <a:lstStyle>
            <a:lvl1pPr>
              <a:defRPr/>
            </a:lvl1pPr>
          </a:lstStyle>
          <a:p>
            <a:r>
              <a:rPr lang="de-DE" dirty="0"/>
              <a:t>IBM Cloud / © 2018 IBM Corporation  </a:t>
            </a:r>
            <a:r>
              <a:rPr lang="en-US" dirty="0"/>
              <a:t>IBM and Business Partner use only</a:t>
            </a:r>
          </a:p>
        </p:txBody>
      </p:sp>
    </p:spTree>
    <p:extLst>
      <p:ext uri="{BB962C8B-B14F-4D97-AF65-F5344CB8AC3E}">
        <p14:creationId xmlns:p14="http://schemas.microsoft.com/office/powerpoint/2010/main" val="233655354"/>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408AE91-D7AE-A745-86FC-C38E5AC46DFA}"/>
              </a:ext>
            </a:extLst>
          </p:cNvPr>
          <p:cNvSpPr/>
          <p:nvPr userDrawn="1"/>
        </p:nvSpPr>
        <p:spPr>
          <a:xfrm>
            <a:off x="380143" y="4691165"/>
            <a:ext cx="6313470" cy="184666"/>
          </a:xfrm>
          <a:prstGeom prst="rect">
            <a:avLst/>
          </a:prstGeom>
        </p:spPr>
        <p:txBody>
          <a:bodyPr wrap="square">
            <a:spAutoFit/>
          </a:bodyPr>
          <a:lstStyle/>
          <a:p>
            <a:r>
              <a:rPr lang="de-DE" sz="600" dirty="0"/>
              <a:t>IBM Cloud / © 2018 IBM Corporation  </a:t>
            </a:r>
            <a:r>
              <a:rPr lang="en-US" sz="600" dirty="0"/>
              <a:t>IBM and Business Partner use only</a:t>
            </a:r>
          </a:p>
        </p:txBody>
      </p:sp>
    </p:spTree>
    <p:extLst>
      <p:ext uri="{BB962C8B-B14F-4D97-AF65-F5344CB8AC3E}">
        <p14:creationId xmlns:p14="http://schemas.microsoft.com/office/powerpoint/2010/main" val="1445427962"/>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8686800" cy="855726"/>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a:xfrm>
            <a:off x="228600" y="4826480"/>
            <a:ext cx="6400800" cy="137160"/>
          </a:xfrm>
          <a:prstGeom prst="rect">
            <a:avLst/>
          </a:prstGeom>
        </p:spPr>
        <p:txBody>
          <a:bodyPr/>
          <a:lstStyle>
            <a:lvl1pPr>
              <a:defRPr/>
            </a:lvl1pPr>
          </a:lstStyle>
          <a:p>
            <a:r>
              <a:rPr lang="de-DE" dirty="0"/>
              <a:t>IBM Cloud / © 2018 IBM Corporation  </a:t>
            </a:r>
            <a:r>
              <a:rPr lang="en-US" dirty="0"/>
              <a:t>IBM and Business Partner use only</a:t>
            </a:r>
          </a:p>
        </p:txBody>
      </p:sp>
      <p:sp>
        <p:nvSpPr>
          <p:cNvPr id="6" name="Text Placeholder 5"/>
          <p:cNvSpPr>
            <a:spLocks noGrp="1"/>
          </p:cNvSpPr>
          <p:nvPr>
            <p:ph type="body" sz="quarter" idx="12"/>
          </p:nvPr>
        </p:nvSpPr>
        <p:spPr>
          <a:xfrm>
            <a:off x="228600" y="1143000"/>
            <a:ext cx="4114800" cy="3584448"/>
          </a:xfrm>
        </p:spPr>
        <p:txBody>
          <a:bodyPr/>
          <a:lstStyle>
            <a:lvl1pPr marL="0" indent="0">
              <a:spcBef>
                <a:spcPts val="0"/>
              </a:spcBef>
              <a:tabLst>
                <a:tab pos="3940175" algn="dec"/>
              </a:tabLst>
              <a:defRPr sz="1100"/>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p:txBody>
      </p:sp>
    </p:spTree>
    <p:extLst>
      <p:ext uri="{BB962C8B-B14F-4D97-AF65-F5344CB8AC3E}">
        <p14:creationId xmlns:p14="http://schemas.microsoft.com/office/powerpoint/2010/main" val="595798752"/>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pic>
        <p:nvPicPr>
          <p:cNvPr id="5" name="Picture 4" descr="ibm_gry.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925953" y="2186150"/>
            <a:ext cx="1297608" cy="526097"/>
          </a:xfrm>
          <a:prstGeom prst="rect">
            <a:avLst/>
          </a:prstGeom>
        </p:spPr>
      </p:pic>
    </p:spTree>
    <p:extLst>
      <p:ext uri="{BB962C8B-B14F-4D97-AF65-F5344CB8AC3E}">
        <p14:creationId xmlns:p14="http://schemas.microsoft.com/office/powerpoint/2010/main" val="89688679"/>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7625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6.xml><?xml version="1.0" encoding="utf-8"?>
<p:sldLayout xmlns:a="http://schemas.openxmlformats.org/drawingml/2006/main" xmlns:r="http://schemas.openxmlformats.org/officeDocument/2006/relationships" xmlns:p="http://schemas.openxmlformats.org/presentationml/2006/main" userDrawn="1">
  <p:cSld name="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pPr defTabSz="455474"/>
            <a:fld id="{E9549862-13E2-C34D-815E-8545BD36FC59}" type="slidenum">
              <a:rPr lang="en-US" smtClean="0">
                <a:solidFill>
                  <a:srgbClr val="6D7777"/>
                </a:solidFill>
              </a:rPr>
              <a:pPr defTabSz="455474"/>
              <a:t>‹#›</a:t>
            </a:fld>
            <a:endParaRPr lang="en-US" dirty="0">
              <a:solidFill>
                <a:srgbClr val="6D7777"/>
              </a:solidFill>
            </a:endParaRPr>
          </a:p>
        </p:txBody>
      </p:sp>
      <p:sp>
        <p:nvSpPr>
          <p:cNvPr id="5" name="Content Placeholder 4"/>
          <p:cNvSpPr>
            <a:spLocks noGrp="1"/>
          </p:cNvSpPr>
          <p:nvPr>
            <p:ph sz="quarter" idx="11"/>
          </p:nvPr>
        </p:nvSpPr>
        <p:spPr>
          <a:xfrm>
            <a:off x="293091" y="902317"/>
            <a:ext cx="8165110" cy="3810051"/>
          </a:xfrm>
        </p:spPr>
        <p:txBody>
          <a:bodyPr/>
          <a:lstStyle>
            <a:lvl2pPr marL="397023" indent="-158174">
              <a:buClr>
                <a:schemeClr val="tx1"/>
              </a:buClr>
              <a:buSzPct val="90000"/>
              <a:buFont typeface=".AppleSystemUIFont" charset="-120"/>
              <a:buChar char="–"/>
              <a:defRPr/>
            </a:lvl2pPr>
            <a:lvl3pPr marL="591566" indent="-172462">
              <a:buFont typeface="LucidaGrande" charset="0"/>
              <a:buChar char="-"/>
              <a:defRPr/>
            </a:lvl3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3290669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033272"/>
            <a:ext cx="4114800" cy="356616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IBM Cloud / DOC ID / Month XX, 2017 / © 2017 IBM Corporation</a:t>
            </a:r>
          </a:p>
        </p:txBody>
      </p:sp>
      <p:sp>
        <p:nvSpPr>
          <p:cNvPr id="6" name="Text Placeholder 5"/>
          <p:cNvSpPr>
            <a:spLocks noGrp="1"/>
          </p:cNvSpPr>
          <p:nvPr>
            <p:ph type="body" sz="quarter" idx="12"/>
          </p:nvPr>
        </p:nvSpPr>
        <p:spPr>
          <a:xfrm>
            <a:off x="4800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10" name="Text Placeholder 9"/>
          <p:cNvSpPr>
            <a:spLocks noGrp="1"/>
          </p:cNvSpPr>
          <p:nvPr>
            <p:ph type="body" sz="quarter" idx="16"/>
          </p:nvPr>
        </p:nvSpPr>
        <p:spPr>
          <a:xfrm>
            <a:off x="7086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902461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dirty="0">
              <a:solidFill>
                <a:srgbClr val="FFFFFF"/>
              </a:solidFill>
              <a:latin typeface="Arial"/>
              <a:cs typeface="Arial"/>
            </a:endParaRPr>
          </a:p>
        </p:txBody>
      </p:sp>
      <p:sp>
        <p:nvSpPr>
          <p:cNvPr id="2" name="Title 1"/>
          <p:cNvSpPr>
            <a:spLocks noGrp="1"/>
          </p:cNvSpPr>
          <p:nvPr>
            <p:ph type="title"/>
          </p:nvPr>
        </p:nvSpPr>
        <p:spPr>
          <a:xfrm>
            <a:off x="228600" y="1033272"/>
            <a:ext cx="4114800" cy="356616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IBM Cloud / DOC ID / Month XX, 2017 / © 2017 IBM Corporation</a:t>
            </a:r>
          </a:p>
        </p:txBody>
      </p:sp>
      <p:sp>
        <p:nvSpPr>
          <p:cNvPr id="6" name="Text Placeholder 5"/>
          <p:cNvSpPr>
            <a:spLocks noGrp="1"/>
          </p:cNvSpPr>
          <p:nvPr>
            <p:ph type="body" sz="quarter" idx="12"/>
          </p:nvPr>
        </p:nvSpPr>
        <p:spPr>
          <a:xfrm>
            <a:off x="4800600" y="1124712"/>
            <a:ext cx="4114800" cy="3501445"/>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20238357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dirty="0"/>
              <a:t>Drag picture to placeholder or click icon to add</a:t>
            </a:r>
          </a:p>
        </p:txBody>
      </p:sp>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IBM Cloud / DOC ID / Month XX, 2017 / © 2017 IBM Corporation</a:t>
            </a:r>
          </a:p>
        </p:txBody>
      </p:sp>
    </p:spTree>
    <p:extLst>
      <p:ext uri="{BB962C8B-B14F-4D97-AF65-F5344CB8AC3E}">
        <p14:creationId xmlns:p14="http://schemas.microsoft.com/office/powerpoint/2010/main" val="6139318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IBM Cloud / DOC ID / Month XX, 2017 / © 2017 IBM Corporation</a:t>
            </a:r>
          </a:p>
        </p:txBody>
      </p:sp>
    </p:spTree>
    <p:extLst>
      <p:ext uri="{BB962C8B-B14F-4D97-AF65-F5344CB8AC3E}">
        <p14:creationId xmlns:p14="http://schemas.microsoft.com/office/powerpoint/2010/main" val="18403728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381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IBM Cloud / DOC ID / Month XX, 2017 / © 2017 IBM Corporation</a:t>
            </a:r>
          </a:p>
        </p:txBody>
      </p:sp>
    </p:spTree>
    <p:extLst>
      <p:ext uri="{BB962C8B-B14F-4D97-AF65-F5344CB8AC3E}">
        <p14:creationId xmlns:p14="http://schemas.microsoft.com/office/powerpoint/2010/main" val="939236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bg2"/>
                </a:solidFill>
              </a:defRPr>
            </a:lvl1pPr>
          </a:lstStyle>
          <a:p>
            <a:r>
              <a:rPr lang="en-US" dirty="0"/>
              <a:t>IBM Cloud / DOC ID / Month XX, 2017 / © 2017 IBM Corporation</a:t>
            </a:r>
          </a:p>
        </p:txBody>
      </p:sp>
      <p:sp>
        <p:nvSpPr>
          <p:cNvPr id="4" name="Slide Number Placeholder 3"/>
          <p:cNvSpPr>
            <a:spLocks noGrp="1"/>
          </p:cNvSpPr>
          <p:nvPr>
            <p:ph type="sldNum" sz="quarter" idx="11"/>
          </p:nvPr>
        </p:nvSpPr>
        <p:spPr/>
        <p:txBody>
          <a:bodyPr/>
          <a:lstStyle>
            <a:lvl1pPr>
              <a:defRPr>
                <a:solidFill>
                  <a:schemeClr val="bg2"/>
                </a:solidFill>
              </a:defRPr>
            </a:lvl1pPr>
          </a:lstStyle>
          <a:p>
            <a:fld id="{3FD999D4-B456-9943-89B7-30D56181CE18}" type="slidenum">
              <a:rPr lang="en-US" smtClean="0"/>
              <a:t>‹#›</a:t>
            </a:fld>
            <a:endParaRPr lang="en-US" dirty="0"/>
          </a:p>
        </p:txBody>
      </p:sp>
      <p:sp>
        <p:nvSpPr>
          <p:cNvPr id="5" name="Title 4"/>
          <p:cNvSpPr>
            <a:spLocks noGrp="1"/>
          </p:cNvSpPr>
          <p:nvPr>
            <p:ph type="title"/>
          </p:nvPr>
        </p:nvSpPr>
        <p:spPr>
          <a:xfrm>
            <a:off x="228600" y="201168"/>
            <a:ext cx="4114800" cy="4493752"/>
          </a:xfrm>
        </p:spPr>
        <p:txBody>
          <a:bodyPr/>
          <a:lstStyle>
            <a:lvl1pPr>
              <a:lnSpc>
                <a:spcPct val="90000"/>
              </a:lnSpc>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8872303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IBM Cloud / DOC ID / Month XX, 2017 / © 2017 IBM Corporation</a:t>
            </a:r>
          </a:p>
        </p:txBody>
      </p:sp>
      <p:sp>
        <p:nvSpPr>
          <p:cNvPr id="12" name="Text Placeholder 11"/>
          <p:cNvSpPr>
            <a:spLocks noGrp="1"/>
          </p:cNvSpPr>
          <p:nvPr>
            <p:ph type="body" sz="quarter" idx="13"/>
          </p:nvPr>
        </p:nvSpPr>
        <p:spPr>
          <a:xfrm>
            <a:off x="228600" y="182880"/>
            <a:ext cx="4114800" cy="300037"/>
          </a:xfrm>
        </p:spPr>
        <p:txBody>
          <a:bodyPr/>
          <a:lstStyle>
            <a:lvl1pPr>
              <a:defRPr sz="1600"/>
            </a:lvl1pPr>
          </a:lstStyle>
          <a:p>
            <a:pPr lvl="0"/>
            <a:r>
              <a:rPr lang="en-US"/>
              <a:t>Click to edit Master text styles</a:t>
            </a:r>
          </a:p>
        </p:txBody>
      </p:sp>
      <p:sp>
        <p:nvSpPr>
          <p:cNvPr id="7" name="Text Placeholder 6"/>
          <p:cNvSpPr>
            <a:spLocks noGrp="1"/>
          </p:cNvSpPr>
          <p:nvPr>
            <p:ph type="body" sz="quarter" idx="14"/>
          </p:nvPr>
        </p:nvSpPr>
        <p:spPr>
          <a:xfrm>
            <a:off x="228600" y="1097280"/>
            <a:ext cx="4114800" cy="3488731"/>
          </a:xfrm>
        </p:spPr>
        <p:txBody>
          <a:bodyPr/>
          <a:lstStyle>
            <a:lvl1pPr>
              <a:defRPr sz="16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5"/>
          </p:nvPr>
        </p:nvSpPr>
        <p:spPr>
          <a:xfrm>
            <a:off x="6858000" y="0"/>
            <a:ext cx="2286000" cy="2571750"/>
          </a:xfrm>
          <a:solidFill>
            <a:schemeClr val="bg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Tree>
    <p:extLst>
      <p:ext uri="{BB962C8B-B14F-4D97-AF65-F5344CB8AC3E}">
        <p14:creationId xmlns:p14="http://schemas.microsoft.com/office/powerpoint/2010/main" val="17428819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IBM Cloud / DOC ID / Month XX, 2017 / © 2017 IBM Corporation</a:t>
            </a:r>
          </a:p>
        </p:txBody>
      </p:sp>
      <p:sp>
        <p:nvSpPr>
          <p:cNvPr id="8" name="Content Placeholder 7"/>
          <p:cNvSpPr>
            <a:spLocks noGrp="1"/>
          </p:cNvSpPr>
          <p:nvPr>
            <p:ph sz="quarter" idx="15"/>
          </p:nvPr>
        </p:nvSpPr>
        <p:spPr>
          <a:xfrm>
            <a:off x="6858000" y="0"/>
            <a:ext cx="2286000" cy="2571750"/>
          </a:xfrm>
          <a:solidFill>
            <a:schemeClr val="tx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tx2">
              <a:lumMod val="50000"/>
            </a:schemeClr>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4572000" cy="2111375"/>
          </a:xfrm>
          <a:solidFill>
            <a:schemeClr val="tx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6" name="Title 5"/>
          <p:cNvSpPr>
            <a:spLocks noGrp="1"/>
          </p:cNvSpPr>
          <p:nvPr>
            <p:ph type="title"/>
          </p:nvPr>
        </p:nvSpPr>
        <p:spPr>
          <a:xfrm>
            <a:off x="-1" y="-1"/>
            <a:ext cx="4571999" cy="257175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9404927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6857998" y="2571750"/>
            <a:ext cx="2286000" cy="2571750"/>
          </a:xfrm>
          <a:solidFill>
            <a:schemeClr val="accent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2286000" y="257175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4572001" y="2571750"/>
            <a:ext cx="2285997"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2286000" cy="2571750"/>
          </a:xfrm>
          <a:solidFill>
            <a:schemeClr val="bg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IBM Cloud / DOC ID / Month XX, 2017 / © 2017 IBM Corporation</a:t>
            </a:r>
          </a:p>
        </p:txBody>
      </p:sp>
      <p:sp>
        <p:nvSpPr>
          <p:cNvPr id="6" name="Title 5"/>
          <p:cNvSpPr>
            <a:spLocks noGrp="1"/>
          </p:cNvSpPr>
          <p:nvPr>
            <p:ph type="title"/>
          </p:nvPr>
        </p:nvSpPr>
        <p:spPr>
          <a:xfrm>
            <a:off x="-1" y="-1"/>
            <a:ext cx="9143999" cy="2571751"/>
          </a:xfrm>
          <a:solidFill>
            <a:schemeClr val="tx1"/>
          </a:solidFill>
        </p:spPr>
        <p:txBody>
          <a:bodyPr lIns="228600" tIns="155448" rIns="228600" bIns="228600"/>
          <a:lstStyle>
            <a:lvl1pPr>
              <a:defRPr sz="48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38251154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IBM Cloud / DOC ID / Month XX, 2017 / © 2017 IBM Corporation</a:t>
            </a:r>
          </a:p>
        </p:txBody>
      </p:sp>
      <p:sp>
        <p:nvSpPr>
          <p:cNvPr id="6" name="Title 5"/>
          <p:cNvSpPr>
            <a:spLocks noGrp="1"/>
          </p:cNvSpPr>
          <p:nvPr>
            <p:ph type="title"/>
          </p:nvPr>
        </p:nvSpPr>
        <p:spPr>
          <a:xfrm>
            <a:off x="-1" y="-1"/>
            <a:ext cx="9143999" cy="1290639"/>
          </a:xfrm>
          <a:solidFill>
            <a:schemeClr val="tx1"/>
          </a:solidFill>
        </p:spPr>
        <p:txBody>
          <a:bodyPr lIns="228600" tIns="201168" rIns="228600" bIns="228600"/>
          <a:lstStyle>
            <a:lvl1pPr>
              <a:defRPr sz="2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983922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2857500"/>
            <a:ext cx="2286000" cy="2286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IBM Cloud / DOC ID / Month XX, 2017 / © 2017 IBM Corporation</a:t>
            </a:r>
          </a:p>
        </p:txBody>
      </p:sp>
    </p:spTree>
    <p:extLst>
      <p:ext uri="{BB962C8B-B14F-4D97-AF65-F5344CB8AC3E}">
        <p14:creationId xmlns:p14="http://schemas.microsoft.com/office/powerpoint/2010/main" val="11596949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2286000" cy="5143500"/>
          </a:xfrm>
          <a:solidFill>
            <a:schemeClr val="tx1"/>
          </a:solidFill>
        </p:spPr>
        <p:txBody>
          <a:bodyPr lIns="228600" tIns="192024"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2286000" y="0"/>
            <a:ext cx="2286000" cy="51435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5" name="Content Placeholder 14"/>
          <p:cNvSpPr>
            <a:spLocks noGrp="1"/>
          </p:cNvSpPr>
          <p:nvPr>
            <p:ph sz="quarter" idx="21"/>
          </p:nvPr>
        </p:nvSpPr>
        <p:spPr>
          <a:xfrm>
            <a:off x="4572000" y="0"/>
            <a:ext cx="2286000" cy="51435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6858000" y="0"/>
            <a:ext cx="2286000" cy="5143500"/>
          </a:xfrm>
          <a:solidFill>
            <a:schemeClr val="tx2">
              <a:lumMod val="75000"/>
            </a:schemeClr>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IBM Cloud / DOC ID / Month XX, 2017 / © 2017 IBM Corporation</a:t>
            </a:r>
          </a:p>
        </p:txBody>
      </p:sp>
    </p:spTree>
    <p:extLst>
      <p:ext uri="{BB962C8B-B14F-4D97-AF65-F5344CB8AC3E}">
        <p14:creationId xmlns:p14="http://schemas.microsoft.com/office/powerpoint/2010/main" val="133155060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IBM Cloud / DOC ID / Month XX, 2017 / © 2017 IBM Corporation</a:t>
            </a:r>
          </a:p>
        </p:txBody>
      </p:sp>
      <p:sp>
        <p:nvSpPr>
          <p:cNvPr id="6" name="Text Placeholder 5"/>
          <p:cNvSpPr>
            <a:spLocks noGrp="1"/>
          </p:cNvSpPr>
          <p:nvPr>
            <p:ph type="body" sz="quarter" idx="12"/>
          </p:nvPr>
        </p:nvSpPr>
        <p:spPr>
          <a:xfrm>
            <a:off x="228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438656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IBM Cloud / DOC ID / Month XX, 2017 / © 2017 IBM Corporation</a:t>
            </a:r>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2514600" y="666750"/>
            <a:ext cx="6400800" cy="3824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38769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IBM Cloud / DOC ID / Month XX, 2017 / © 2017 IBM Corporation</a:t>
            </a:r>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0609603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IBM Cloud / DOC ID / Month XX, 2017 / © 2017 IBM Corporation</a:t>
            </a:r>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Picture Placeholder 11"/>
          <p:cNvSpPr>
            <a:spLocks noGrp="1"/>
          </p:cNvSpPr>
          <p:nvPr>
            <p:ph type="pic" sz="quarter" idx="14"/>
          </p:nvPr>
        </p:nvSpPr>
        <p:spPr>
          <a:xfrm>
            <a:off x="4572000" y="0"/>
            <a:ext cx="4572000" cy="5143500"/>
          </a:xfrm>
        </p:spPr>
        <p:txBody>
          <a:bodyPr/>
          <a:lstStyle/>
          <a:p>
            <a:r>
              <a:rPr lang="en-US" dirty="0"/>
              <a:t>Drag picture to placeholder or click icon to add</a:t>
            </a:r>
          </a:p>
        </p:txBody>
      </p:sp>
    </p:spTree>
    <p:extLst>
      <p:ext uri="{BB962C8B-B14F-4D97-AF65-F5344CB8AC3E}">
        <p14:creationId xmlns:p14="http://schemas.microsoft.com/office/powerpoint/2010/main" val="1742464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
        <p:nvSpPr>
          <p:cNvPr id="6" name="Text Placeholder 5"/>
          <p:cNvSpPr>
            <a:spLocks noGrp="1"/>
          </p:cNvSpPr>
          <p:nvPr>
            <p:ph type="body" sz="quarter" idx="12"/>
          </p:nvPr>
        </p:nvSpPr>
        <p:spPr>
          <a:xfrm>
            <a:off x="228600" y="1123950"/>
            <a:ext cx="4114800" cy="3584448"/>
          </a:xfrm>
        </p:spPr>
        <p:txBody>
          <a:bodyPr/>
          <a:lstStyle>
            <a:lvl1pPr marL="0" indent="0">
              <a:spcBef>
                <a:spcPts val="0"/>
              </a:spcBef>
              <a:tabLst>
                <a:tab pos="3940175" algn="dec"/>
              </a:tabLst>
              <a:defRPr/>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Click to edit Master text styles</a:t>
            </a:r>
          </a:p>
          <a:p>
            <a:pPr marL="0" marR="0" lvl="1"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Second level</a:t>
            </a:r>
          </a:p>
          <a:p>
            <a:pPr marL="0" marR="0" lvl="2"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Third level</a:t>
            </a:r>
          </a:p>
          <a:p>
            <a:pPr marL="0" marR="0" lvl="3"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Fourth level</a:t>
            </a:r>
          </a:p>
          <a:p>
            <a:pPr marL="0" marR="0" lvl="4"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Fifth level</a:t>
            </a:r>
            <a:endParaRPr lang="en-US" dirty="0"/>
          </a:p>
        </p:txBody>
      </p:sp>
      <p:sp>
        <p:nvSpPr>
          <p:cNvPr id="7" name="Text Placeholder 6"/>
          <p:cNvSpPr>
            <a:spLocks noGrp="1"/>
          </p:cNvSpPr>
          <p:nvPr>
            <p:ph type="body" sz="quarter" idx="13"/>
          </p:nvPr>
        </p:nvSpPr>
        <p:spPr>
          <a:xfrm>
            <a:off x="4800600" y="1123950"/>
            <a:ext cx="4114800" cy="3584448"/>
          </a:xfrm>
        </p:spPr>
        <p:txBody>
          <a:bodyPr/>
          <a:lstStyle>
            <a:lvl1pPr marL="0" indent="0">
              <a:spcBef>
                <a:spcPts val="0"/>
              </a:spcBef>
              <a:tabLst>
                <a:tab pos="394017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Click to edit Master text styles</a:t>
            </a:r>
          </a:p>
          <a:p>
            <a:pPr marL="0" marR="0" lvl="1"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Second level</a:t>
            </a:r>
          </a:p>
          <a:p>
            <a:pPr marL="0" marR="0" lvl="2"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Third level</a:t>
            </a:r>
          </a:p>
          <a:p>
            <a:pPr marL="0" marR="0" lvl="3"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Fourth level</a:t>
            </a:r>
          </a:p>
          <a:p>
            <a:pPr marL="0" marR="0" lvl="4"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Fifth level</a:t>
            </a:r>
            <a:endParaRPr lang="en-US" dirty="0"/>
          </a:p>
        </p:txBody>
      </p:sp>
    </p:spTree>
    <p:extLst>
      <p:ext uri="{BB962C8B-B14F-4D97-AF65-F5344CB8AC3E}">
        <p14:creationId xmlns:p14="http://schemas.microsoft.com/office/powerpoint/2010/main" val="111116618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IBM Cloud / DOC ID / Month XX, 2017 / © 2017 IBM Corporation</a:t>
            </a:r>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2514600" y="1116013"/>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4"/>
          </p:nvPr>
        </p:nvSpPr>
        <p:spPr>
          <a:xfrm>
            <a:off x="4700392" y="1051560"/>
            <a:ext cx="4215008" cy="3456432"/>
          </a:xfrm>
        </p:spPr>
        <p:txBody>
          <a:bodyPr/>
          <a:lstStyle>
            <a:lvl1pPr marL="117475" indent="-117475">
              <a:tabLst/>
              <a:defRPr sz="2400"/>
            </a:lvl1pPr>
            <a:lvl2pPr marL="0" indent="0">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353378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IBM Cloud / DOC ID / Month XX, 2017 / © 2017 IBM Corporation</a:t>
            </a:r>
          </a:p>
        </p:txBody>
      </p:sp>
      <p:sp>
        <p:nvSpPr>
          <p:cNvPr id="6" name="Text Placeholder 5"/>
          <p:cNvSpPr>
            <a:spLocks noGrp="1"/>
          </p:cNvSpPr>
          <p:nvPr>
            <p:ph type="body" sz="quarter" idx="12"/>
          </p:nvPr>
        </p:nvSpPr>
        <p:spPr>
          <a:xfrm>
            <a:off x="228600" y="192024"/>
            <a:ext cx="1828800" cy="440899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2514600" y="225425"/>
            <a:ext cx="6400800" cy="4597400"/>
          </a:xfrm>
        </p:spPr>
        <p:txBody>
          <a:bodyPr/>
          <a:lstStyle/>
          <a:p>
            <a:r>
              <a:rPr lang="en-US" dirty="0"/>
              <a:t>Click icon to add table</a:t>
            </a:r>
          </a:p>
        </p:txBody>
      </p:sp>
    </p:spTree>
    <p:extLst>
      <p:ext uri="{BB962C8B-B14F-4D97-AF65-F5344CB8AC3E}">
        <p14:creationId xmlns:p14="http://schemas.microsoft.com/office/powerpoint/2010/main" val="32134878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IBM Cloud / DOC ID / Month XX, 2017 / © 2017 IBM Corporation</a:t>
            </a:r>
          </a:p>
        </p:txBody>
      </p:sp>
    </p:spTree>
    <p:extLst>
      <p:ext uri="{BB962C8B-B14F-4D97-AF65-F5344CB8AC3E}">
        <p14:creationId xmlns:p14="http://schemas.microsoft.com/office/powerpoint/2010/main" val="213505690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709419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
        <p:nvSpPr>
          <p:cNvPr id="6" name="Text Placeholder 5"/>
          <p:cNvSpPr>
            <a:spLocks noGrp="1"/>
          </p:cNvSpPr>
          <p:nvPr>
            <p:ph type="body" sz="quarter" idx="12"/>
          </p:nvPr>
        </p:nvSpPr>
        <p:spPr>
          <a:xfrm>
            <a:off x="228600" y="1143000"/>
            <a:ext cx="4114800" cy="3584448"/>
          </a:xfrm>
        </p:spPr>
        <p:txBody>
          <a:bodyPr/>
          <a:lstStyle>
            <a:lvl1pPr marL="0" indent="0">
              <a:spcBef>
                <a:spcPts val="0"/>
              </a:spcBef>
              <a:tabLst>
                <a:tab pos="3940175" algn="dec"/>
              </a:tabLst>
              <a:defRPr sz="1100"/>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Click to edit Master text styles</a:t>
            </a:r>
          </a:p>
        </p:txBody>
      </p:sp>
    </p:spTree>
    <p:extLst>
      <p:ext uri="{BB962C8B-B14F-4D97-AF65-F5344CB8AC3E}">
        <p14:creationId xmlns:p14="http://schemas.microsoft.com/office/powerpoint/2010/main" val="16528589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IBM Cloud / DOC ID / Month XX, 2017 / © 2017 IBM Corporation</a:t>
            </a:r>
          </a:p>
        </p:txBody>
      </p:sp>
      <p:pic>
        <p:nvPicPr>
          <p:cNvPr id="7" name="Picture 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925953" y="2186150"/>
            <a:ext cx="1292094" cy="526097"/>
          </a:xfrm>
          <a:prstGeom prst="rect">
            <a:avLst/>
          </a:prstGeom>
        </p:spPr>
      </p:pic>
    </p:spTree>
    <p:extLst>
      <p:ext uri="{BB962C8B-B14F-4D97-AF65-F5344CB8AC3E}">
        <p14:creationId xmlns:p14="http://schemas.microsoft.com/office/powerpoint/2010/main" val="73108822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228600" y="4828032"/>
            <a:ext cx="6400800" cy="137160"/>
          </a:xfrm>
        </p:spPr>
        <p:txBody>
          <a:bodyPr/>
          <a:lstStyle>
            <a:lvl1pPr>
              <a:defRPr>
                <a:solidFill>
                  <a:schemeClr val="bg2"/>
                </a:solidFill>
              </a:defRPr>
            </a:lvl1pPr>
          </a:lstStyle>
          <a:p>
            <a:r>
              <a:rPr lang="de-DE" dirty="0"/>
              <a:t>IBM Cloud / © 2018 IBM Corporation  </a:t>
            </a:r>
            <a:r>
              <a:rPr lang="en-US" dirty="0"/>
              <a:t>IBM and Business Partner use only</a:t>
            </a:r>
          </a:p>
        </p:txBody>
      </p:sp>
      <p:sp>
        <p:nvSpPr>
          <p:cNvPr id="4" name="Title 3"/>
          <p:cNvSpPr>
            <a:spLocks noGrp="1"/>
          </p:cNvSpPr>
          <p:nvPr>
            <p:ph type="title"/>
          </p:nvPr>
        </p:nvSpPr>
        <p:spPr>
          <a:xfrm>
            <a:off x="228599" y="203781"/>
            <a:ext cx="4114801" cy="4479344"/>
          </a:xfrm>
        </p:spPr>
        <p:txBody>
          <a:bodyPr/>
          <a:lstStyle>
            <a:lvl1pPr>
              <a:lnSpc>
                <a:spcPct val="90000"/>
              </a:lnSpc>
              <a:defRPr sz="2400" b="0">
                <a:solidFill>
                  <a:schemeClr val="bg2"/>
                </a:solidFill>
              </a:defRPr>
            </a:lvl1pPr>
          </a:lstStyle>
          <a:p>
            <a:r>
              <a:rPr lang="en-US" dirty="0"/>
              <a:t>Click to edit Master title style</a:t>
            </a:r>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393811" y="241300"/>
            <a:ext cx="521589" cy="211455"/>
          </a:xfrm>
          <a:prstGeom prst="rect">
            <a:avLst/>
          </a:prstGeom>
        </p:spPr>
      </p:pic>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7410747" y="4604932"/>
            <a:ext cx="1574103" cy="398967"/>
          </a:xfrm>
          <a:prstGeom prst="rect">
            <a:avLst/>
          </a:prstGeom>
        </p:spPr>
      </p:pic>
      <p:pic>
        <p:nvPicPr>
          <p:cNvPr id="8" name="Picture 7"/>
          <p:cNvPicPr>
            <a:picLocks noChangeAspect="1"/>
          </p:cNvPicPr>
          <p:nvPr userDrawn="1"/>
        </p:nvPicPr>
        <p:blipFill rotWithShape="1">
          <a:blip r:embed="rId4" cstate="email">
            <a:extLst>
              <a:ext uri="{28A0092B-C50C-407E-A947-70E740481C1C}">
                <a14:useLocalDpi xmlns:a14="http://schemas.microsoft.com/office/drawing/2010/main"/>
              </a:ext>
            </a:extLst>
          </a:blip>
          <a:srcRect/>
          <a:stretch/>
        </p:blipFill>
        <p:spPr>
          <a:xfrm>
            <a:off x="4467224" y="405272"/>
            <a:ext cx="4297421" cy="3687650"/>
          </a:xfrm>
          <a:prstGeom prst="rect">
            <a:avLst/>
          </a:prstGeom>
        </p:spPr>
      </p:pic>
    </p:spTree>
    <p:extLst>
      <p:ext uri="{BB962C8B-B14F-4D97-AF65-F5344CB8AC3E}">
        <p14:creationId xmlns:p14="http://schemas.microsoft.com/office/powerpoint/2010/main" val="5603501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bg2"/>
                </a:solidFill>
              </a:defRPr>
            </a:lvl1pPr>
          </a:lstStyle>
          <a:p>
            <a:r>
              <a:rPr lang="de-DE"/>
              <a:t>IBM Cloud / DOC ID / Month XX, 2017 / © 2017 IBM Corporation</a:t>
            </a:r>
            <a:endParaRPr lang="en-US" dirty="0"/>
          </a:p>
        </p:txBody>
      </p:sp>
      <p:sp>
        <p:nvSpPr>
          <p:cNvPr id="4" name="Slide Number Placeholder 3"/>
          <p:cNvSpPr>
            <a:spLocks noGrp="1"/>
          </p:cNvSpPr>
          <p:nvPr>
            <p:ph type="sldNum" sz="quarter" idx="11"/>
          </p:nvPr>
        </p:nvSpPr>
        <p:spPr/>
        <p:txBody>
          <a:bodyPr/>
          <a:lstStyle>
            <a:lvl1pPr>
              <a:defRPr>
                <a:solidFill>
                  <a:schemeClr val="bg2"/>
                </a:solidFill>
              </a:defRPr>
            </a:lvl1pPr>
          </a:lstStyle>
          <a:p>
            <a:fld id="{D0BE6F14-FF48-0F4F-A8AA-2E3F25371E4A}" type="slidenum">
              <a:rPr lang="en-US" smtClean="0"/>
              <a:pPr/>
              <a:t>‹#›</a:t>
            </a:fld>
            <a:endParaRPr lang="en-US" dirty="0"/>
          </a:p>
        </p:txBody>
      </p:sp>
      <p:sp>
        <p:nvSpPr>
          <p:cNvPr id="5" name="Title 4"/>
          <p:cNvSpPr>
            <a:spLocks noGrp="1"/>
          </p:cNvSpPr>
          <p:nvPr>
            <p:ph type="title"/>
          </p:nvPr>
        </p:nvSpPr>
        <p:spPr>
          <a:xfrm>
            <a:off x="228600" y="201168"/>
            <a:ext cx="4114800" cy="4493752"/>
          </a:xfrm>
        </p:spPr>
        <p:txBody>
          <a:bodyPr/>
          <a:lstStyle>
            <a:lvl1pPr>
              <a:lnSpc>
                <a:spcPct val="90000"/>
              </a:lnSpc>
              <a:defRPr>
                <a:solidFill>
                  <a:schemeClr val="bg2"/>
                </a:solidFill>
              </a:defRPr>
            </a:lvl1pPr>
          </a:lstStyle>
          <a:p>
            <a:r>
              <a:rPr lang="en-US" dirty="0"/>
              <a:t>Click to edit Master title style</a:t>
            </a:r>
          </a:p>
        </p:txBody>
      </p:sp>
    </p:spTree>
    <p:extLst>
      <p:ext uri="{BB962C8B-B14F-4D97-AF65-F5344CB8AC3E}">
        <p14:creationId xmlns:p14="http://schemas.microsoft.com/office/powerpoint/2010/main" val="118257568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
        <p:nvSpPr>
          <p:cNvPr id="6" name="Text Placeholder 5"/>
          <p:cNvSpPr>
            <a:spLocks noGrp="1"/>
          </p:cNvSpPr>
          <p:nvPr>
            <p:ph type="body" sz="quarter" idx="12"/>
          </p:nvPr>
        </p:nvSpPr>
        <p:spPr>
          <a:xfrm>
            <a:off x="228600" y="1123950"/>
            <a:ext cx="4114800" cy="3584448"/>
          </a:xfrm>
        </p:spPr>
        <p:txBody>
          <a:bodyPr/>
          <a:lstStyle>
            <a:lvl1pPr marL="0" indent="0">
              <a:spcBef>
                <a:spcPts val="0"/>
              </a:spcBef>
              <a:tabLst>
                <a:tab pos="3940175" algn="dec"/>
              </a:tabLst>
              <a:defRPr/>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p:nvPr>
        </p:nvSpPr>
        <p:spPr>
          <a:xfrm>
            <a:off x="4800600" y="1123950"/>
            <a:ext cx="4114800" cy="3584448"/>
          </a:xfrm>
        </p:spPr>
        <p:txBody>
          <a:bodyPr/>
          <a:lstStyle>
            <a:lvl1pPr marL="0" indent="0">
              <a:spcBef>
                <a:spcPts val="0"/>
              </a:spcBef>
              <a:tabLst>
                <a:tab pos="394017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9203467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bg2"/>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Cloud / DOC ID / Month XX, 2017 / © 2017 IBM Corporation</a:t>
            </a:r>
            <a:endParaRPr lang="en-US" dirty="0"/>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bg2"/>
                </a:solidFill>
              </a:defRPr>
            </a:lvl1pPr>
          </a:lstStyle>
          <a:p>
            <a:pPr lvl="0"/>
            <a:r>
              <a:rPr lang="en-US"/>
              <a:t>Click to edit Master text styles</a:t>
            </a:r>
          </a:p>
        </p:txBody>
      </p:sp>
    </p:spTree>
    <p:extLst>
      <p:ext uri="{BB962C8B-B14F-4D97-AF65-F5344CB8AC3E}">
        <p14:creationId xmlns:p14="http://schemas.microsoft.com/office/powerpoint/2010/main" val="1686315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dirty="0"/>
              <a:t>IBM Cloud / DOC ID / Month XX, 2017 / © 2017 IBM Corporation</a:t>
            </a:r>
          </a:p>
        </p:txBody>
      </p:sp>
      <p:sp>
        <p:nvSpPr>
          <p:cNvPr id="8" name="Text Placeholder 7"/>
          <p:cNvSpPr>
            <a:spLocks noGrp="1"/>
          </p:cNvSpPr>
          <p:nvPr>
            <p:ph type="body" sz="quarter" idx="12"/>
          </p:nvPr>
        </p:nvSpPr>
        <p:spPr>
          <a:xfrm>
            <a:off x="228600" y="1554480"/>
            <a:ext cx="4114800" cy="3108960"/>
          </a:xfrm>
        </p:spPr>
        <p:txBody>
          <a:bodyPr/>
          <a:lstStyle>
            <a:lvl1pPr>
              <a:lnSpc>
                <a:spcPct val="90000"/>
              </a:lnSpc>
              <a:spcBef>
                <a:spcPts val="0"/>
              </a:spcBef>
              <a:defRPr sz="9600" b="1" baseline="0">
                <a:solidFill>
                  <a:schemeClr val="bg2"/>
                </a:solidFill>
              </a:defRPr>
            </a:lvl1pPr>
          </a:lstStyle>
          <a:p>
            <a:pPr lvl="0"/>
            <a:r>
              <a:rPr lang="en-US"/>
              <a:t>Click to edit Master text styles</a:t>
            </a:r>
          </a:p>
        </p:txBody>
      </p:sp>
    </p:spTree>
    <p:extLst>
      <p:ext uri="{BB962C8B-B14F-4D97-AF65-F5344CB8AC3E}">
        <p14:creationId xmlns:p14="http://schemas.microsoft.com/office/powerpoint/2010/main" val="125930425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bg2"/>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Cloud / DOC ID / Month XX, 2017 / © 2017 IBM Corporation</a:t>
            </a:r>
            <a:endParaRPr lang="en-US" dirty="0"/>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bg2"/>
                </a:solidFill>
              </a:defRPr>
            </a:lvl1pPr>
          </a:lstStyle>
          <a:p>
            <a:pPr lvl="0"/>
            <a:r>
              <a:rPr lang="en-US"/>
              <a:t>Click to edit Master text styles</a:t>
            </a:r>
          </a:p>
        </p:txBody>
      </p:sp>
      <p:sp>
        <p:nvSpPr>
          <p:cNvPr id="6" name="Picture Placeholder 5"/>
          <p:cNvSpPr>
            <a:spLocks noGrp="1"/>
          </p:cNvSpPr>
          <p:nvPr>
            <p:ph type="pic" sz="quarter" idx="13"/>
          </p:nvPr>
        </p:nvSpPr>
        <p:spPr>
          <a:xfrm>
            <a:off x="4572000" y="0"/>
            <a:ext cx="4572000" cy="5143500"/>
          </a:xfrm>
        </p:spPr>
        <p:txBody>
          <a:bodyPr/>
          <a:lstStyle>
            <a:lvl1pPr>
              <a:defRPr>
                <a:solidFill>
                  <a:schemeClr val="bg2"/>
                </a:solidFill>
              </a:defRPr>
            </a:lvl1pPr>
          </a:lstStyle>
          <a:p>
            <a:r>
              <a:rPr lang="en-US" dirty="0"/>
              <a:t>Drag picture to placeholder or click icon to add</a:t>
            </a:r>
          </a:p>
        </p:txBody>
      </p:sp>
    </p:spTree>
    <p:extLst>
      <p:ext uri="{BB962C8B-B14F-4D97-AF65-F5344CB8AC3E}">
        <p14:creationId xmlns:p14="http://schemas.microsoft.com/office/powerpoint/2010/main" val="156515437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265176"/>
            <a:ext cx="8686800" cy="4473575"/>
          </a:xfrm>
        </p:spPr>
        <p:txBody>
          <a:bodyPr/>
          <a:lstStyle>
            <a:lvl1pPr>
              <a:lnSpc>
                <a:spcPct val="90000"/>
              </a:lnSpc>
              <a:defRPr sz="9600" b="1"/>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Tree>
    <p:extLst>
      <p:ext uri="{BB962C8B-B14F-4D97-AF65-F5344CB8AC3E}">
        <p14:creationId xmlns:p14="http://schemas.microsoft.com/office/powerpoint/2010/main" val="102233810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5187462" cy="4520805"/>
          </a:xfrm>
        </p:spPr>
        <p:txBody>
          <a:bodyPr/>
          <a:lstStyle>
            <a:lvl1pPr marL="117475" indent="-117475">
              <a:tabLst/>
              <a:defRPr>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Cloud / DOC ID / Month XX, 2017 / © 2017 IBM Corporation</a:t>
            </a:r>
            <a:endParaRPr lang="en-US" dirty="0"/>
          </a:p>
        </p:txBody>
      </p:sp>
    </p:spTree>
    <p:extLst>
      <p:ext uri="{BB962C8B-B14F-4D97-AF65-F5344CB8AC3E}">
        <p14:creationId xmlns:p14="http://schemas.microsoft.com/office/powerpoint/2010/main" val="41980386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432805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
        <p:nvSpPr>
          <p:cNvPr id="6" name="Text Placeholder 5"/>
          <p:cNvSpPr>
            <a:spLocks noGrp="1"/>
          </p:cNvSpPr>
          <p:nvPr>
            <p:ph type="body" sz="quarter" idx="12"/>
          </p:nvPr>
        </p:nvSpPr>
        <p:spPr>
          <a:xfrm>
            <a:off x="4800600" y="493776"/>
            <a:ext cx="4114800" cy="4199730"/>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0563"/>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115969462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9593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
        <p:nvSpPr>
          <p:cNvPr id="8" name="Text Placeholder 7"/>
          <p:cNvSpPr>
            <a:spLocks noGrp="1"/>
          </p:cNvSpPr>
          <p:nvPr>
            <p:ph type="body" sz="quarter" idx="12"/>
          </p:nvPr>
        </p:nvSpPr>
        <p:spPr>
          <a:xfrm>
            <a:off x="228600" y="1124712"/>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3"/>
          </p:nvPr>
        </p:nvSpPr>
        <p:spPr>
          <a:xfrm>
            <a:off x="4800600" y="1124712"/>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598220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
        <p:nvSpPr>
          <p:cNvPr id="6" name="Text Placeholder 5"/>
          <p:cNvSpPr>
            <a:spLocks noGrp="1"/>
          </p:cNvSpPr>
          <p:nvPr>
            <p:ph type="body" sz="quarter" idx="12"/>
          </p:nvPr>
        </p:nvSpPr>
        <p:spPr>
          <a:xfrm>
            <a:off x="4800600" y="1093470"/>
            <a:ext cx="4114800" cy="3589656"/>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70"/>
            <a:ext cx="4114800" cy="3589655"/>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989037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5021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
        <p:nvSpPr>
          <p:cNvPr id="6" name="Content Placeholder 5"/>
          <p:cNvSpPr>
            <a:spLocks noGrp="1"/>
          </p:cNvSpPr>
          <p:nvPr>
            <p:ph sz="quarter" idx="12"/>
          </p:nvPr>
        </p:nvSpPr>
        <p:spPr>
          <a:xfrm>
            <a:off x="228600" y="995518"/>
            <a:ext cx="4114800" cy="3687607"/>
          </a:xfrm>
        </p:spPr>
        <p:txBody>
          <a:bodyPr/>
          <a:lstStyle>
            <a:lvl1pPr>
              <a:defRPr sz="2400"/>
            </a:lvl1pPr>
          </a:lstStyle>
          <a:p>
            <a:pPr lvl="0"/>
            <a:r>
              <a:rPr lang="en-US"/>
              <a:t>Click to edit Master text styles</a:t>
            </a:r>
          </a:p>
        </p:txBody>
      </p:sp>
      <p:sp>
        <p:nvSpPr>
          <p:cNvPr id="8" name="Content Placeholder 7"/>
          <p:cNvSpPr>
            <a:spLocks noGrp="1"/>
          </p:cNvSpPr>
          <p:nvPr>
            <p:ph sz="quarter" idx="13"/>
          </p:nvPr>
        </p:nvSpPr>
        <p:spPr>
          <a:xfrm>
            <a:off x="4800600" y="1116648"/>
            <a:ext cx="4114800" cy="3566477"/>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565241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
        <p:nvSpPr>
          <p:cNvPr id="6" name="Text Placeholder 5"/>
          <p:cNvSpPr>
            <a:spLocks noGrp="1"/>
          </p:cNvSpPr>
          <p:nvPr>
            <p:ph type="body" sz="quarter" idx="12"/>
          </p:nvPr>
        </p:nvSpPr>
        <p:spPr>
          <a:xfrm>
            <a:off x="4800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69"/>
            <a:ext cx="1828800" cy="358965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7086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0452472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dirty="0"/>
              <a:t>Drag picture to placeholder or click icon to add</a:t>
            </a:r>
          </a:p>
        </p:txBody>
      </p:sp>
      <p:sp>
        <p:nvSpPr>
          <p:cNvPr id="2" name="Title 1"/>
          <p:cNvSpPr>
            <a:spLocks noGrp="1"/>
          </p:cNvSpPr>
          <p:nvPr>
            <p:ph type="title"/>
          </p:nvPr>
        </p:nvSpPr>
        <p:spPr>
          <a:xfrm>
            <a:off x="228600" y="411480"/>
            <a:ext cx="4114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7280"/>
            <a:ext cx="4114800" cy="358584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9491450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4572000" y="0"/>
            <a:ext cx="4572000" cy="5143500"/>
          </a:xfrm>
        </p:spPr>
        <p:txBody>
          <a:bodyPr/>
          <a:lstStyle/>
          <a:p>
            <a:r>
              <a:rPr lang="en-US" dirty="0"/>
              <a:t>Drag picture to placeholder or click icon to add</a:t>
            </a:r>
          </a:p>
        </p:txBody>
      </p:sp>
      <p:sp>
        <p:nvSpPr>
          <p:cNvPr id="2" name="Title 1"/>
          <p:cNvSpPr>
            <a:spLocks noGrp="1"/>
          </p:cNvSpPr>
          <p:nvPr>
            <p:ph type="title"/>
          </p:nvPr>
        </p:nvSpPr>
        <p:spPr>
          <a:xfrm>
            <a:off x="228600" y="201168"/>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
        <p:nvSpPr>
          <p:cNvPr id="7" name="Text Placeholder 6"/>
          <p:cNvSpPr>
            <a:spLocks noGrp="1"/>
          </p:cNvSpPr>
          <p:nvPr>
            <p:ph type="body" sz="quarter" idx="14"/>
          </p:nvPr>
        </p:nvSpPr>
        <p:spPr>
          <a:xfrm>
            <a:off x="228600" y="1097279"/>
            <a:ext cx="1828800" cy="358584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7279"/>
            <a:ext cx="1828800" cy="35858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28773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dirty="0"/>
              <a:t>IBM Cloud / DOC ID / Month XX, 2017 / © 2017 IBM Corporation</a:t>
            </a:r>
          </a:p>
        </p:txBody>
      </p:sp>
      <p:sp>
        <p:nvSpPr>
          <p:cNvPr id="8" name="Text Placeholder 7"/>
          <p:cNvSpPr>
            <a:spLocks noGrp="1"/>
          </p:cNvSpPr>
          <p:nvPr>
            <p:ph type="body" sz="quarter" idx="12"/>
          </p:nvPr>
        </p:nvSpPr>
        <p:spPr>
          <a:xfrm>
            <a:off x="228600" y="1554480"/>
            <a:ext cx="4114800" cy="3108960"/>
          </a:xfrm>
        </p:spPr>
        <p:txBody>
          <a:bodyPr/>
          <a:lstStyle>
            <a:lvl1pPr>
              <a:lnSpc>
                <a:spcPct val="90000"/>
              </a:lnSpc>
              <a:spcBef>
                <a:spcPts val="0"/>
              </a:spcBef>
              <a:defRPr sz="9600" b="1" baseline="0">
                <a:solidFill>
                  <a:schemeClr val="bg2"/>
                </a:solidFill>
              </a:defRPr>
            </a:lvl1pPr>
          </a:lstStyle>
          <a:p>
            <a:pPr lvl="0"/>
            <a:r>
              <a:rPr lang="en-US"/>
              <a:t>Click to edit Master text styles</a:t>
            </a:r>
          </a:p>
        </p:txBody>
      </p:sp>
      <p:sp>
        <p:nvSpPr>
          <p:cNvPr id="6" name="Picture Placeholder 5"/>
          <p:cNvSpPr>
            <a:spLocks noGrp="1"/>
          </p:cNvSpPr>
          <p:nvPr>
            <p:ph type="pic" sz="quarter" idx="13"/>
          </p:nvPr>
        </p:nvSpPr>
        <p:spPr>
          <a:xfrm>
            <a:off x="4572000" y="0"/>
            <a:ext cx="4572000" cy="5143500"/>
          </a:xfrm>
        </p:spPr>
        <p:txBody>
          <a:bodyPr/>
          <a:lstStyle>
            <a:lvl1pPr>
              <a:defRPr>
                <a:solidFill>
                  <a:schemeClr val="bg2"/>
                </a:solidFill>
              </a:defRPr>
            </a:lvl1pPr>
          </a:lstStyle>
          <a:p>
            <a:r>
              <a:rPr lang="en-US" dirty="0"/>
              <a:t>Drag picture to placeholder or click icon to add</a:t>
            </a:r>
          </a:p>
        </p:txBody>
      </p:sp>
    </p:spTree>
    <p:extLst>
      <p:ext uri="{BB962C8B-B14F-4D97-AF65-F5344CB8AC3E}">
        <p14:creationId xmlns:p14="http://schemas.microsoft.com/office/powerpoint/2010/main" val="167525579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
        <p:nvSpPr>
          <p:cNvPr id="6" name="Text Placeholder 5"/>
          <p:cNvSpPr>
            <a:spLocks noGrp="1"/>
          </p:cNvSpPr>
          <p:nvPr>
            <p:ph type="body" sz="quarter" idx="12"/>
          </p:nvPr>
        </p:nvSpPr>
        <p:spPr>
          <a:xfrm>
            <a:off x="4800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10" name="Text Placeholder 9"/>
          <p:cNvSpPr>
            <a:spLocks noGrp="1"/>
          </p:cNvSpPr>
          <p:nvPr>
            <p:ph type="body" sz="quarter" idx="16"/>
          </p:nvPr>
        </p:nvSpPr>
        <p:spPr>
          <a:xfrm>
            <a:off x="7086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0071696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dirty="0">
              <a:solidFill>
                <a:srgbClr val="FFFFFF"/>
              </a:solidFill>
              <a:latin typeface="Arial"/>
              <a:cs typeface="Arial"/>
            </a:endParaRPr>
          </a:p>
        </p:txBody>
      </p:sp>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
        <p:nvSpPr>
          <p:cNvPr id="6" name="Text Placeholder 5"/>
          <p:cNvSpPr>
            <a:spLocks noGrp="1"/>
          </p:cNvSpPr>
          <p:nvPr>
            <p:ph type="body" sz="quarter" idx="12"/>
          </p:nvPr>
        </p:nvSpPr>
        <p:spPr>
          <a:xfrm>
            <a:off x="4800600" y="1124712"/>
            <a:ext cx="4114800" cy="3501445"/>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54618308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dirty="0"/>
              <a:t>Drag picture to placeholder or click icon to add</a:t>
            </a:r>
          </a:p>
        </p:txBody>
      </p:sp>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Tree>
    <p:extLst>
      <p:ext uri="{BB962C8B-B14F-4D97-AF65-F5344CB8AC3E}">
        <p14:creationId xmlns:p14="http://schemas.microsoft.com/office/powerpoint/2010/main" val="135406954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Tree>
    <p:extLst>
      <p:ext uri="{BB962C8B-B14F-4D97-AF65-F5344CB8AC3E}">
        <p14:creationId xmlns:p14="http://schemas.microsoft.com/office/powerpoint/2010/main" val="96263555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381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Tree>
    <p:extLst>
      <p:ext uri="{BB962C8B-B14F-4D97-AF65-F5344CB8AC3E}">
        <p14:creationId xmlns:p14="http://schemas.microsoft.com/office/powerpoint/2010/main" val="202147684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2"/>
          </a:solidFill>
        </p:spPr>
        <p:txBody>
          <a:bodyPr lIns="228600" tIns="192024" rIns="228600" bIns="228600"/>
          <a:lstStyle>
            <a:lvl1pPr>
              <a:defRPr sz="1400">
                <a:solidFill>
                  <a:schemeClr val="bg2"/>
                </a:solidFill>
              </a:defRPr>
            </a:lvl1pPr>
          </a:lstStyle>
          <a:p>
            <a:pPr lvl="0"/>
            <a:r>
              <a:rPr lang="en-US" dirty="0"/>
              <a:t>Click to edit Master text styles</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
        <p:nvSpPr>
          <p:cNvPr id="12" name="Text Placeholder 11"/>
          <p:cNvSpPr>
            <a:spLocks noGrp="1"/>
          </p:cNvSpPr>
          <p:nvPr>
            <p:ph type="body" sz="quarter" idx="13"/>
          </p:nvPr>
        </p:nvSpPr>
        <p:spPr>
          <a:xfrm>
            <a:off x="228600" y="182880"/>
            <a:ext cx="4114800" cy="300037"/>
          </a:xfrm>
        </p:spPr>
        <p:txBody>
          <a:bodyPr/>
          <a:lstStyle>
            <a:lvl1pPr>
              <a:defRPr sz="1600"/>
            </a:lvl1pPr>
          </a:lstStyle>
          <a:p>
            <a:pPr lvl="0"/>
            <a:r>
              <a:rPr lang="en-US" dirty="0"/>
              <a:t>Click to edit Master text styles</a:t>
            </a:r>
          </a:p>
        </p:txBody>
      </p:sp>
      <p:sp>
        <p:nvSpPr>
          <p:cNvPr id="7" name="Text Placeholder 6"/>
          <p:cNvSpPr>
            <a:spLocks noGrp="1"/>
          </p:cNvSpPr>
          <p:nvPr>
            <p:ph type="body" sz="quarter" idx="14"/>
          </p:nvPr>
        </p:nvSpPr>
        <p:spPr>
          <a:xfrm>
            <a:off x="228600" y="1097280"/>
            <a:ext cx="4114800" cy="3488731"/>
          </a:xfrm>
        </p:spPr>
        <p:txBody>
          <a:bodyPr/>
          <a:lstStyle>
            <a:lvl1pPr>
              <a:defRPr sz="16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5"/>
          </p:nvPr>
        </p:nvSpPr>
        <p:spPr>
          <a:xfrm>
            <a:off x="6858000" y="0"/>
            <a:ext cx="2286000" cy="2571750"/>
          </a:xfrm>
          <a:solidFill>
            <a:schemeClr val="bg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Tree>
    <p:extLst>
      <p:ext uri="{BB962C8B-B14F-4D97-AF65-F5344CB8AC3E}">
        <p14:creationId xmlns:p14="http://schemas.microsoft.com/office/powerpoint/2010/main" val="176997114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4572000" cy="2571750"/>
          </a:xfrm>
          <a:solidFill>
            <a:schemeClr val="tx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
        <p:nvSpPr>
          <p:cNvPr id="8" name="Content Placeholder 7"/>
          <p:cNvSpPr>
            <a:spLocks noGrp="1"/>
          </p:cNvSpPr>
          <p:nvPr>
            <p:ph sz="quarter" idx="15"/>
          </p:nvPr>
        </p:nvSpPr>
        <p:spPr>
          <a:xfrm>
            <a:off x="6858000" y="0"/>
            <a:ext cx="2286000" cy="2571750"/>
          </a:xfrm>
          <a:solidFill>
            <a:schemeClr val="tx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tx2">
              <a:lumMod val="50000"/>
            </a:schemeClr>
          </a:solidFill>
        </p:spPr>
        <p:txBody>
          <a:bodyPr lIns="228600" tIns="192024" rIns="228600" bIns="228600"/>
          <a:lstStyle>
            <a:lvl1pPr>
              <a:defRPr sz="1400">
                <a:solidFill>
                  <a:schemeClr val="bg2"/>
                </a:solidFill>
              </a:defRPr>
            </a:lvl1pPr>
          </a:lstStyle>
          <a:p>
            <a:pPr lvl="0"/>
            <a:r>
              <a:rPr lang="en-US" dirty="0"/>
              <a:t>Click to edit Master text styles</a:t>
            </a:r>
          </a:p>
        </p:txBody>
      </p:sp>
      <p:sp>
        <p:nvSpPr>
          <p:cNvPr id="6" name="Title 5"/>
          <p:cNvSpPr>
            <a:spLocks noGrp="1"/>
          </p:cNvSpPr>
          <p:nvPr>
            <p:ph type="title"/>
          </p:nvPr>
        </p:nvSpPr>
        <p:spPr>
          <a:xfrm>
            <a:off x="-1" y="-1"/>
            <a:ext cx="4571999" cy="257175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96158938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6857998" y="2571750"/>
            <a:ext cx="2286000" cy="2571750"/>
          </a:xfrm>
          <a:solidFill>
            <a:schemeClr val="accent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2286000" y="257175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4572001" y="2571750"/>
            <a:ext cx="2285997"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2286000" cy="2571750"/>
          </a:xfrm>
          <a:solidFill>
            <a:schemeClr val="bg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
        <p:nvSpPr>
          <p:cNvPr id="6" name="Title 5"/>
          <p:cNvSpPr>
            <a:spLocks noGrp="1"/>
          </p:cNvSpPr>
          <p:nvPr>
            <p:ph type="title"/>
          </p:nvPr>
        </p:nvSpPr>
        <p:spPr>
          <a:xfrm>
            <a:off x="-1" y="-1"/>
            <a:ext cx="9143999" cy="2571751"/>
          </a:xfrm>
          <a:solidFill>
            <a:schemeClr val="tx1"/>
          </a:solidFill>
        </p:spPr>
        <p:txBody>
          <a:bodyPr lIns="228600" tIns="155448" rIns="228600" bIns="228600"/>
          <a:lstStyle>
            <a:lvl1pPr>
              <a:defRPr sz="48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61835002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
        <p:nvSpPr>
          <p:cNvPr id="6" name="Title 5"/>
          <p:cNvSpPr>
            <a:spLocks noGrp="1"/>
          </p:cNvSpPr>
          <p:nvPr>
            <p:ph type="title"/>
          </p:nvPr>
        </p:nvSpPr>
        <p:spPr>
          <a:xfrm>
            <a:off x="-1" y="-1"/>
            <a:ext cx="9143999" cy="1290639"/>
          </a:xfrm>
          <a:solidFill>
            <a:schemeClr val="tx1"/>
          </a:solidFill>
        </p:spPr>
        <p:txBody>
          <a:bodyPr lIns="228600" tIns="201168" rIns="228600" bIns="228600"/>
          <a:lstStyle>
            <a:lvl1pPr>
              <a:defRPr sz="2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72839688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2857500"/>
            <a:ext cx="2286000" cy="2286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Tree>
    <p:extLst>
      <p:ext uri="{BB962C8B-B14F-4D97-AF65-F5344CB8AC3E}">
        <p14:creationId xmlns:p14="http://schemas.microsoft.com/office/powerpoint/2010/main" val="155153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265176"/>
            <a:ext cx="8686800" cy="4473575"/>
          </a:xfrm>
        </p:spPr>
        <p:txBody>
          <a:bodyPr/>
          <a:lstStyle>
            <a:lvl1pPr>
              <a:lnSpc>
                <a:spcPct val="90000"/>
              </a:lnSpc>
              <a:defRPr sz="9600" b="1"/>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IBM Cloud / DOC ID / Month XX, 2017 / © 2017 IBM Corporation</a:t>
            </a:r>
          </a:p>
        </p:txBody>
      </p:sp>
    </p:spTree>
    <p:extLst>
      <p:ext uri="{BB962C8B-B14F-4D97-AF65-F5344CB8AC3E}">
        <p14:creationId xmlns:p14="http://schemas.microsoft.com/office/powerpoint/2010/main" val="36601713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2286000" cy="5143500"/>
          </a:xfrm>
          <a:solidFill>
            <a:schemeClr val="tx1"/>
          </a:solidFill>
        </p:spPr>
        <p:txBody>
          <a:bodyPr lIns="228600" tIns="182880"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2286000" y="0"/>
            <a:ext cx="2286000" cy="51435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p:txBody>
      </p:sp>
      <p:sp>
        <p:nvSpPr>
          <p:cNvPr id="15" name="Content Placeholder 14"/>
          <p:cNvSpPr>
            <a:spLocks noGrp="1"/>
          </p:cNvSpPr>
          <p:nvPr>
            <p:ph sz="quarter" idx="21"/>
          </p:nvPr>
        </p:nvSpPr>
        <p:spPr>
          <a:xfrm>
            <a:off x="4572000" y="0"/>
            <a:ext cx="2286000" cy="51435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6858000" y="0"/>
            <a:ext cx="2286000" cy="5143500"/>
          </a:xfrm>
          <a:solidFill>
            <a:schemeClr val="tx2">
              <a:lumMod val="75000"/>
            </a:schemeClr>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Tree>
    <p:extLst>
      <p:ext uri="{BB962C8B-B14F-4D97-AF65-F5344CB8AC3E}">
        <p14:creationId xmlns:p14="http://schemas.microsoft.com/office/powerpoint/2010/main" val="61512192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
        <p:nvSpPr>
          <p:cNvPr id="6" name="Text Placeholder 5"/>
          <p:cNvSpPr>
            <a:spLocks noGrp="1"/>
          </p:cNvSpPr>
          <p:nvPr>
            <p:ph type="body" sz="quarter" idx="12"/>
          </p:nvPr>
        </p:nvSpPr>
        <p:spPr>
          <a:xfrm>
            <a:off x="228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790001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2514600" y="666750"/>
            <a:ext cx="6400800" cy="3824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9004835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3104229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p:cNvSpPr>
            <a:spLocks noGrp="1"/>
          </p:cNvSpPr>
          <p:nvPr>
            <p:ph type="pic" sz="quarter" idx="14"/>
          </p:nvPr>
        </p:nvSpPr>
        <p:spPr>
          <a:xfrm>
            <a:off x="4572000" y="0"/>
            <a:ext cx="4572000" cy="5143500"/>
          </a:xfrm>
        </p:spPr>
        <p:txBody>
          <a:bodyPr/>
          <a:lstStyle/>
          <a:p>
            <a:r>
              <a:rPr lang="en-US" dirty="0"/>
              <a:t>Drag picture to placeholder or click icon to add</a:t>
            </a:r>
          </a:p>
        </p:txBody>
      </p:sp>
    </p:spTree>
    <p:extLst>
      <p:ext uri="{BB962C8B-B14F-4D97-AF65-F5344CB8AC3E}">
        <p14:creationId xmlns:p14="http://schemas.microsoft.com/office/powerpoint/2010/main" val="127046409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p:nvPr>
        </p:nvSpPr>
        <p:spPr>
          <a:xfrm>
            <a:off x="4700392" y="1090961"/>
            <a:ext cx="4215008" cy="3456432"/>
          </a:xfrm>
        </p:spPr>
        <p:txBody>
          <a:bodyPr/>
          <a:lstStyle>
            <a:lvl1pPr marL="117475" indent="-117475">
              <a:tabLst/>
              <a:defRPr sz="2400"/>
            </a:lvl1pPr>
            <a:lvl2pPr marL="0" indent="0">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014254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
        <p:nvSpPr>
          <p:cNvPr id="6" name="Text Placeholder 5"/>
          <p:cNvSpPr>
            <a:spLocks noGrp="1"/>
          </p:cNvSpPr>
          <p:nvPr>
            <p:ph type="body" sz="quarter" idx="12"/>
          </p:nvPr>
        </p:nvSpPr>
        <p:spPr>
          <a:xfrm>
            <a:off x="228600" y="192024"/>
            <a:ext cx="1828800" cy="440899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2514600" y="225425"/>
            <a:ext cx="6400800" cy="4597400"/>
          </a:xfrm>
        </p:spPr>
        <p:txBody>
          <a:bodyPr/>
          <a:lstStyle/>
          <a:p>
            <a:r>
              <a:rPr lang="en-US" dirty="0"/>
              <a:t>Click icon to add table</a:t>
            </a:r>
          </a:p>
        </p:txBody>
      </p:sp>
    </p:spTree>
    <p:extLst>
      <p:ext uri="{BB962C8B-B14F-4D97-AF65-F5344CB8AC3E}">
        <p14:creationId xmlns:p14="http://schemas.microsoft.com/office/powerpoint/2010/main" val="208651536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Tree>
    <p:extLst>
      <p:ext uri="{BB962C8B-B14F-4D97-AF65-F5344CB8AC3E}">
        <p14:creationId xmlns:p14="http://schemas.microsoft.com/office/powerpoint/2010/main" val="180323407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592248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
        <p:nvSpPr>
          <p:cNvPr id="6" name="Text Placeholder 5"/>
          <p:cNvSpPr>
            <a:spLocks noGrp="1"/>
          </p:cNvSpPr>
          <p:nvPr>
            <p:ph type="body" sz="quarter" idx="12"/>
          </p:nvPr>
        </p:nvSpPr>
        <p:spPr>
          <a:xfrm>
            <a:off x="228600" y="1143000"/>
            <a:ext cx="4114800" cy="3584448"/>
          </a:xfrm>
        </p:spPr>
        <p:txBody>
          <a:bodyPr/>
          <a:lstStyle>
            <a:lvl1pPr marL="0" indent="0">
              <a:spcBef>
                <a:spcPts val="0"/>
              </a:spcBef>
              <a:tabLst>
                <a:tab pos="3940175" algn="dec"/>
              </a:tabLst>
              <a:defRPr sz="1100"/>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p:txBody>
      </p:sp>
    </p:spTree>
    <p:extLst>
      <p:ext uri="{BB962C8B-B14F-4D97-AF65-F5344CB8AC3E}">
        <p14:creationId xmlns:p14="http://schemas.microsoft.com/office/powerpoint/2010/main" val="1178294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5187462" cy="4520805"/>
          </a:xfrm>
        </p:spPr>
        <p:txBody>
          <a:bodyPr/>
          <a:lstStyle>
            <a:lvl1pPr marL="117475" indent="-117475">
              <a:tabLst/>
              <a:defRPr>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dirty="0"/>
              <a:t>IBM Cloud / DOC ID / Month XX, 2017 / © 2017 IBM Corporation</a:t>
            </a:r>
          </a:p>
        </p:txBody>
      </p:sp>
    </p:spTree>
    <p:extLst>
      <p:ext uri="{BB962C8B-B14F-4D97-AF65-F5344CB8AC3E}">
        <p14:creationId xmlns:p14="http://schemas.microsoft.com/office/powerpoint/2010/main" val="125680613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pic>
        <p:nvPicPr>
          <p:cNvPr id="6" name="Picture 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925953" y="2186150"/>
            <a:ext cx="1292094" cy="526097"/>
          </a:xfrm>
          <a:prstGeom prst="rect">
            <a:avLst/>
          </a:prstGeom>
        </p:spPr>
      </p:pic>
    </p:spTree>
    <p:extLst>
      <p:ext uri="{BB962C8B-B14F-4D97-AF65-F5344CB8AC3E}">
        <p14:creationId xmlns:p14="http://schemas.microsoft.com/office/powerpoint/2010/main" val="107428659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228600" y="4828032"/>
            <a:ext cx="6400800" cy="137160"/>
          </a:xfrm>
        </p:spPr>
        <p:txBody>
          <a:bodyPr/>
          <a:lstStyle>
            <a:lvl1pPr>
              <a:defRPr>
                <a:solidFill>
                  <a:schemeClr val="tx1"/>
                </a:solidFill>
              </a:defRPr>
            </a:lvl1pPr>
          </a:lstStyle>
          <a:p>
            <a:r>
              <a:rPr lang="de-DE" dirty="0"/>
              <a:t>IBM Cloud / © 2018 IBM Corporation  </a:t>
            </a:r>
            <a:r>
              <a:rPr lang="en-US" dirty="0"/>
              <a:t>IBM and Business Partner use only</a:t>
            </a:r>
          </a:p>
        </p:txBody>
      </p:sp>
      <p:sp>
        <p:nvSpPr>
          <p:cNvPr id="4" name="Title 3"/>
          <p:cNvSpPr>
            <a:spLocks noGrp="1"/>
          </p:cNvSpPr>
          <p:nvPr>
            <p:ph type="title"/>
          </p:nvPr>
        </p:nvSpPr>
        <p:spPr>
          <a:xfrm>
            <a:off x="228599" y="203781"/>
            <a:ext cx="4114801" cy="4479344"/>
          </a:xfrm>
        </p:spPr>
        <p:txBody>
          <a:bodyPr/>
          <a:lstStyle>
            <a:lvl1pPr>
              <a:lnSpc>
                <a:spcPct val="90000"/>
              </a:lnSpc>
              <a:defRPr sz="2400" b="0">
                <a:solidFill>
                  <a:schemeClr val="tx1"/>
                </a:solidFill>
              </a:defRPr>
            </a:lvl1pPr>
          </a:lstStyle>
          <a:p>
            <a:r>
              <a:rPr lang="en-US"/>
              <a:t>Click to edit Master title style</a:t>
            </a:r>
            <a:endParaRPr lang="en-US" dirty="0"/>
          </a:p>
        </p:txBody>
      </p:sp>
      <p:pic>
        <p:nvPicPr>
          <p:cNvPr id="5" name="Picture 4"/>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467224" y="405272"/>
            <a:ext cx="4297421" cy="3687650"/>
          </a:xfrm>
          <a:prstGeom prst="rect">
            <a:avLst/>
          </a:prstGeom>
        </p:spPr>
      </p:pic>
      <p:pic>
        <p:nvPicPr>
          <p:cNvPr id="6" name="Picture 5" descr="ibm_gry.png"/>
          <p:cNvPicPr>
            <a:picLocks noChangeAspect="1"/>
          </p:cNvPicPr>
          <p:nvPr userDrawn="1"/>
        </p:nvPicPr>
        <p:blipFill>
          <a:blip r:embed="rId3" cstate="email">
            <a:biLevel thresh="75000"/>
            <a:extLst>
              <a:ext uri="{28A0092B-C50C-407E-A947-70E740481C1C}">
                <a14:useLocalDpi xmlns:a14="http://schemas.microsoft.com/office/drawing/2010/main"/>
              </a:ext>
            </a:extLst>
          </a:blip>
          <a:stretch>
            <a:fillRect/>
          </a:stretch>
        </p:blipFill>
        <p:spPr>
          <a:xfrm>
            <a:off x="8393811" y="240045"/>
            <a:ext cx="521589" cy="211471"/>
          </a:xfrm>
          <a:prstGeom prst="rect">
            <a:avLst/>
          </a:prstGeom>
        </p:spPr>
      </p:pic>
      <p:pic>
        <p:nvPicPr>
          <p:cNvPr id="7" name="Picture 6"/>
          <p:cNvPicPr>
            <a:picLocks noChangeAspect="1"/>
          </p:cNvPicPr>
          <p:nvPr userDrawn="1"/>
        </p:nvPicPr>
        <p:blipFill rotWithShape="1">
          <a:blip r:embed="rId4" cstate="email">
            <a:extLst>
              <a:ext uri="{28A0092B-C50C-407E-A947-70E740481C1C}">
                <a14:useLocalDpi xmlns:a14="http://schemas.microsoft.com/office/drawing/2010/main"/>
              </a:ext>
            </a:extLst>
          </a:blip>
          <a:srcRect/>
          <a:stretch/>
        </p:blipFill>
        <p:spPr>
          <a:xfrm>
            <a:off x="7410684" y="4584701"/>
            <a:ext cx="1620427" cy="470448"/>
          </a:xfrm>
          <a:prstGeom prst="rect">
            <a:avLst/>
          </a:prstGeom>
        </p:spPr>
      </p:pic>
    </p:spTree>
    <p:extLst>
      <p:ext uri="{BB962C8B-B14F-4D97-AF65-F5344CB8AC3E}">
        <p14:creationId xmlns:p14="http://schemas.microsoft.com/office/powerpoint/2010/main" val="30824995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tx1"/>
                </a:solidFill>
              </a:defRPr>
            </a:lvl1pPr>
          </a:lstStyle>
          <a:p>
            <a:r>
              <a:rPr lang="de-DE" dirty="0"/>
              <a:t>IBM Cloud / © 2018 IBM Corporation  </a:t>
            </a:r>
            <a:r>
              <a:rPr lang="en-US" dirty="0"/>
              <a:t>IBM and Business Partner use only</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D0BE6F14-FF48-0F4F-A8AA-2E3F25371E4A}" type="slidenum">
              <a:rPr lang="en-US" smtClean="0"/>
              <a:pPr/>
              <a:t>‹#›</a:t>
            </a:fld>
            <a:endParaRPr lang="en-US" dirty="0"/>
          </a:p>
        </p:txBody>
      </p:sp>
      <p:sp>
        <p:nvSpPr>
          <p:cNvPr id="5" name="Title 4"/>
          <p:cNvSpPr>
            <a:spLocks noGrp="1"/>
          </p:cNvSpPr>
          <p:nvPr>
            <p:ph type="title"/>
          </p:nvPr>
        </p:nvSpPr>
        <p:spPr>
          <a:xfrm>
            <a:off x="228600" y="201168"/>
            <a:ext cx="4114800" cy="4493752"/>
          </a:xfrm>
        </p:spPr>
        <p:txBody>
          <a:bodyPr/>
          <a:lstStyle>
            <a:lvl1pPr>
              <a:lnSpc>
                <a:spcPct val="90000"/>
              </a:lnSpc>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02642031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a:lvl1pPr>
          </a:lstStyle>
          <a:p>
            <a:r>
              <a:rPr lang="de-DE" dirty="0"/>
              <a:t>IBM Cloud / © 2018 IBM Corporation  </a:t>
            </a:r>
            <a:r>
              <a:rPr lang="en-US" dirty="0"/>
              <a:t>IBM and Business Partner use only</a:t>
            </a:r>
          </a:p>
        </p:txBody>
      </p:sp>
      <p:sp>
        <p:nvSpPr>
          <p:cNvPr id="6" name="Text Placeholder 5"/>
          <p:cNvSpPr>
            <a:spLocks noGrp="1"/>
          </p:cNvSpPr>
          <p:nvPr>
            <p:ph type="body" sz="quarter" idx="12"/>
          </p:nvPr>
        </p:nvSpPr>
        <p:spPr>
          <a:xfrm>
            <a:off x="228600" y="1123950"/>
            <a:ext cx="4114800" cy="3584448"/>
          </a:xfrm>
        </p:spPr>
        <p:txBody>
          <a:bodyPr/>
          <a:lstStyle>
            <a:lvl1pPr marL="0" indent="0">
              <a:spcBef>
                <a:spcPts val="0"/>
              </a:spcBef>
              <a:tabLst>
                <a:tab pos="3940175" algn="dec"/>
              </a:tabLst>
              <a:defRPr/>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p:nvPr>
        </p:nvSpPr>
        <p:spPr>
          <a:xfrm>
            <a:off x="4800600" y="1123950"/>
            <a:ext cx="4114800" cy="3584448"/>
          </a:xfrm>
        </p:spPr>
        <p:txBody>
          <a:bodyPr/>
          <a:lstStyle>
            <a:lvl1pPr marL="0" indent="0">
              <a:spcBef>
                <a:spcPts val="0"/>
              </a:spcBef>
              <a:tabLst>
                <a:tab pos="394017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008104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t>IBM Cloud / DOC ID / Month XX, 2017 / © 2017 IBM Corporation</a:t>
            </a:r>
            <a:endParaRPr lang="en-US" dirty="0"/>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173682930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t>IBM Cloud / DOC ID / Month XX, 2017 / © 2017 IBM Corporation</a:t>
            </a:r>
            <a:endParaRPr lang="en-US" dirty="0"/>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tx1"/>
                </a:solidFill>
              </a:defRPr>
            </a:lvl1pPr>
          </a:lstStyle>
          <a:p>
            <a:pPr lvl="0"/>
            <a:r>
              <a:rPr lang="en-US"/>
              <a:t>Click to edit Master text styles</a:t>
            </a:r>
          </a:p>
        </p:txBody>
      </p:sp>
      <p:sp>
        <p:nvSpPr>
          <p:cNvPr id="6" name="Picture Placeholder 5"/>
          <p:cNvSpPr>
            <a:spLocks noGrp="1"/>
          </p:cNvSpPr>
          <p:nvPr>
            <p:ph type="pic" sz="quarter" idx="13"/>
          </p:nvPr>
        </p:nvSpPr>
        <p:spPr>
          <a:xfrm>
            <a:off x="4572000" y="0"/>
            <a:ext cx="4572000" cy="5143500"/>
          </a:xfrm>
        </p:spPr>
        <p:txBody>
          <a:bodyPr/>
          <a:lstStyle>
            <a:lvl1pPr>
              <a:defRPr>
                <a:solidFill>
                  <a:schemeClr val="tx1"/>
                </a:solidFill>
              </a:defRPr>
            </a:lvl1pPr>
          </a:lstStyle>
          <a:p>
            <a:r>
              <a:rPr lang="en-US" dirty="0"/>
              <a:t>Drag picture to placeholder or click icon to add</a:t>
            </a:r>
          </a:p>
        </p:txBody>
      </p:sp>
    </p:spTree>
    <p:extLst>
      <p:ext uri="{BB962C8B-B14F-4D97-AF65-F5344CB8AC3E}">
        <p14:creationId xmlns:p14="http://schemas.microsoft.com/office/powerpoint/2010/main" val="14494907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265176"/>
            <a:ext cx="8686800" cy="4473575"/>
          </a:xfrm>
        </p:spPr>
        <p:txBody>
          <a:bodyPr/>
          <a:lstStyle>
            <a:lvl1pPr>
              <a:lnSpc>
                <a:spcPct val="90000"/>
              </a:lnSpc>
              <a:defRPr sz="9600" b="1"/>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Tree>
    <p:extLst>
      <p:ext uri="{BB962C8B-B14F-4D97-AF65-F5344CB8AC3E}">
        <p14:creationId xmlns:p14="http://schemas.microsoft.com/office/powerpoint/2010/main" val="91269824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5187462" cy="4520805"/>
          </a:xfrm>
        </p:spPr>
        <p:txBody>
          <a:bodyPr/>
          <a:lstStyle>
            <a:lvl1pPr marL="117475" indent="-117475">
              <a:tabLst/>
              <a:defRPr>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dirty="0"/>
              <a:t>IBM Cloud / © 2018 IBM Corporation  </a:t>
            </a:r>
            <a:r>
              <a:rPr lang="en-US" dirty="0"/>
              <a:t>IBM and Business Partner use only</a:t>
            </a:r>
          </a:p>
        </p:txBody>
      </p:sp>
    </p:spTree>
    <p:extLst>
      <p:ext uri="{BB962C8B-B14F-4D97-AF65-F5344CB8AC3E}">
        <p14:creationId xmlns:p14="http://schemas.microsoft.com/office/powerpoint/2010/main" val="24376361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432805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a:lvl1pPr>
          </a:lstStyle>
          <a:p>
            <a:r>
              <a:rPr lang="de-DE" dirty="0"/>
              <a:t>IBM Cloud / © 2018 IBM Corporation  </a:t>
            </a:r>
            <a:r>
              <a:rPr lang="en-US" dirty="0"/>
              <a:t>IBM and Business Partner use only</a:t>
            </a:r>
          </a:p>
        </p:txBody>
      </p:sp>
      <p:sp>
        <p:nvSpPr>
          <p:cNvPr id="6" name="Text Placeholder 5"/>
          <p:cNvSpPr>
            <a:spLocks noGrp="1"/>
          </p:cNvSpPr>
          <p:nvPr>
            <p:ph type="body" sz="quarter" idx="12"/>
          </p:nvPr>
        </p:nvSpPr>
        <p:spPr>
          <a:xfrm>
            <a:off x="4800600" y="493776"/>
            <a:ext cx="4114800" cy="4199730"/>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0563"/>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168376247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9593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
        <p:nvSpPr>
          <p:cNvPr id="8" name="Text Placeholder 7"/>
          <p:cNvSpPr>
            <a:spLocks noGrp="1"/>
          </p:cNvSpPr>
          <p:nvPr>
            <p:ph type="body" sz="quarter" idx="12"/>
          </p:nvPr>
        </p:nvSpPr>
        <p:spPr>
          <a:xfrm>
            <a:off x="228600" y="1124712"/>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3"/>
          </p:nvPr>
        </p:nvSpPr>
        <p:spPr>
          <a:xfrm>
            <a:off x="4800600" y="1124712"/>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3917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432805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IBM Cloud / DOC ID / Month XX, 2017 / © 2017 IBM Corporation</a:t>
            </a:r>
          </a:p>
        </p:txBody>
      </p:sp>
      <p:sp>
        <p:nvSpPr>
          <p:cNvPr id="6" name="Text Placeholder 5"/>
          <p:cNvSpPr>
            <a:spLocks noGrp="1"/>
          </p:cNvSpPr>
          <p:nvPr>
            <p:ph type="body" sz="quarter" idx="12"/>
          </p:nvPr>
        </p:nvSpPr>
        <p:spPr>
          <a:xfrm>
            <a:off x="4800600" y="493776"/>
            <a:ext cx="4114800" cy="4199730"/>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0563"/>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49147501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
        <p:nvSpPr>
          <p:cNvPr id="6" name="Text Placeholder 5"/>
          <p:cNvSpPr>
            <a:spLocks noGrp="1"/>
          </p:cNvSpPr>
          <p:nvPr>
            <p:ph type="body" sz="quarter" idx="12"/>
          </p:nvPr>
        </p:nvSpPr>
        <p:spPr>
          <a:xfrm>
            <a:off x="4800600" y="1093470"/>
            <a:ext cx="4114800" cy="3589656"/>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70"/>
            <a:ext cx="4114800" cy="3589655"/>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2858454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5021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
        <p:nvSpPr>
          <p:cNvPr id="6" name="Content Placeholder 5"/>
          <p:cNvSpPr>
            <a:spLocks noGrp="1"/>
          </p:cNvSpPr>
          <p:nvPr>
            <p:ph sz="quarter" idx="12"/>
          </p:nvPr>
        </p:nvSpPr>
        <p:spPr>
          <a:xfrm>
            <a:off x="228600" y="995518"/>
            <a:ext cx="4114800" cy="3687607"/>
          </a:xfrm>
        </p:spPr>
        <p:txBody>
          <a:bodyPr/>
          <a:lstStyle>
            <a:lvl1pPr>
              <a:defRPr sz="2400"/>
            </a:lvl1pPr>
          </a:lstStyle>
          <a:p>
            <a:pPr lvl="0"/>
            <a:r>
              <a:rPr lang="en-US"/>
              <a:t>Click to edit Master text styles</a:t>
            </a:r>
          </a:p>
        </p:txBody>
      </p:sp>
      <p:sp>
        <p:nvSpPr>
          <p:cNvPr id="8" name="Content Placeholder 7"/>
          <p:cNvSpPr>
            <a:spLocks noGrp="1"/>
          </p:cNvSpPr>
          <p:nvPr>
            <p:ph sz="quarter" idx="13"/>
          </p:nvPr>
        </p:nvSpPr>
        <p:spPr>
          <a:xfrm>
            <a:off x="4800600" y="1116648"/>
            <a:ext cx="4114800" cy="3566477"/>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200921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
        <p:nvSpPr>
          <p:cNvPr id="6" name="Text Placeholder 5"/>
          <p:cNvSpPr>
            <a:spLocks noGrp="1"/>
          </p:cNvSpPr>
          <p:nvPr>
            <p:ph type="body" sz="quarter" idx="12"/>
          </p:nvPr>
        </p:nvSpPr>
        <p:spPr>
          <a:xfrm>
            <a:off x="4800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69"/>
            <a:ext cx="1828800" cy="358965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7086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0020520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dirty="0"/>
              <a:t>Drag picture to placeholder or click icon to add</a:t>
            </a:r>
          </a:p>
        </p:txBody>
      </p:sp>
      <p:sp>
        <p:nvSpPr>
          <p:cNvPr id="2" name="Title 1"/>
          <p:cNvSpPr>
            <a:spLocks noGrp="1"/>
          </p:cNvSpPr>
          <p:nvPr>
            <p:ph type="title"/>
          </p:nvPr>
        </p:nvSpPr>
        <p:spPr>
          <a:xfrm>
            <a:off x="228600" y="411480"/>
            <a:ext cx="4114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7280"/>
            <a:ext cx="4114800" cy="358584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11101826"/>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4572000" y="0"/>
            <a:ext cx="4572000" cy="5143500"/>
          </a:xfrm>
        </p:spPr>
        <p:txBody>
          <a:bodyPr/>
          <a:lstStyle/>
          <a:p>
            <a:r>
              <a:rPr lang="en-US" dirty="0"/>
              <a:t>Drag picture to placeholder or click icon to add</a:t>
            </a:r>
          </a:p>
        </p:txBody>
      </p:sp>
      <p:sp>
        <p:nvSpPr>
          <p:cNvPr id="2" name="Title 1"/>
          <p:cNvSpPr>
            <a:spLocks noGrp="1"/>
          </p:cNvSpPr>
          <p:nvPr>
            <p:ph type="title"/>
          </p:nvPr>
        </p:nvSpPr>
        <p:spPr>
          <a:xfrm>
            <a:off x="228600" y="201168"/>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
        <p:nvSpPr>
          <p:cNvPr id="7" name="Text Placeholder 6"/>
          <p:cNvSpPr>
            <a:spLocks noGrp="1"/>
          </p:cNvSpPr>
          <p:nvPr>
            <p:ph type="body" sz="quarter" idx="14"/>
          </p:nvPr>
        </p:nvSpPr>
        <p:spPr>
          <a:xfrm>
            <a:off x="228600" y="1097279"/>
            <a:ext cx="1828800" cy="358584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7279"/>
            <a:ext cx="1828800" cy="35858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4872605"/>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
        <p:nvSpPr>
          <p:cNvPr id="6" name="Text Placeholder 5"/>
          <p:cNvSpPr>
            <a:spLocks noGrp="1"/>
          </p:cNvSpPr>
          <p:nvPr>
            <p:ph type="body" sz="quarter" idx="12"/>
          </p:nvPr>
        </p:nvSpPr>
        <p:spPr>
          <a:xfrm>
            <a:off x="4800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10" name="Text Placeholder 9"/>
          <p:cNvSpPr>
            <a:spLocks noGrp="1"/>
          </p:cNvSpPr>
          <p:nvPr>
            <p:ph type="body" sz="quarter" idx="16"/>
          </p:nvPr>
        </p:nvSpPr>
        <p:spPr>
          <a:xfrm>
            <a:off x="7086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30304471"/>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dirty="0">
              <a:solidFill>
                <a:srgbClr val="FFFFFF"/>
              </a:solidFill>
              <a:latin typeface="Arial"/>
              <a:cs typeface="Arial"/>
            </a:endParaRPr>
          </a:p>
        </p:txBody>
      </p:sp>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
        <p:nvSpPr>
          <p:cNvPr id="6" name="Text Placeholder 5"/>
          <p:cNvSpPr>
            <a:spLocks noGrp="1"/>
          </p:cNvSpPr>
          <p:nvPr>
            <p:ph type="body" sz="quarter" idx="12"/>
          </p:nvPr>
        </p:nvSpPr>
        <p:spPr>
          <a:xfrm>
            <a:off x="4800600" y="1111286"/>
            <a:ext cx="4114800" cy="3501445"/>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1166598336"/>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dirty="0"/>
              <a:t>Drag picture to placeholder or click icon to add</a:t>
            </a:r>
          </a:p>
        </p:txBody>
      </p:sp>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Tree>
    <p:extLst>
      <p:ext uri="{BB962C8B-B14F-4D97-AF65-F5344CB8AC3E}">
        <p14:creationId xmlns:p14="http://schemas.microsoft.com/office/powerpoint/2010/main" val="492536042"/>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Tree>
    <p:extLst>
      <p:ext uri="{BB962C8B-B14F-4D97-AF65-F5344CB8AC3E}">
        <p14:creationId xmlns:p14="http://schemas.microsoft.com/office/powerpoint/2010/main" val="165128235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381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Tree>
    <p:extLst>
      <p:ext uri="{BB962C8B-B14F-4D97-AF65-F5344CB8AC3E}">
        <p14:creationId xmlns:p14="http://schemas.microsoft.com/office/powerpoint/2010/main" val="1171387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9593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IBM Cloud / DOC ID / Month XX, 2017 / © 2017 IBM Corporation</a:t>
            </a:r>
          </a:p>
        </p:txBody>
      </p:sp>
      <p:sp>
        <p:nvSpPr>
          <p:cNvPr id="8" name="Text Placeholder 7"/>
          <p:cNvSpPr>
            <a:spLocks noGrp="1"/>
          </p:cNvSpPr>
          <p:nvPr>
            <p:ph type="body" sz="quarter" idx="12"/>
          </p:nvPr>
        </p:nvSpPr>
        <p:spPr>
          <a:xfrm>
            <a:off x="228600" y="1124712"/>
            <a:ext cx="4114800" cy="3585845"/>
          </a:xfrm>
        </p:spPr>
        <p:txBody>
          <a:bodyPr/>
          <a:lstStyle>
            <a:lvl1pPr>
              <a:spcBef>
                <a:spcPts val="0"/>
              </a:spcBef>
              <a:defRPr sz="1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3"/>
          </p:nvPr>
        </p:nvSpPr>
        <p:spPr>
          <a:xfrm>
            <a:off x="4800600" y="1124712"/>
            <a:ext cx="4114800" cy="3585845"/>
          </a:xfrm>
        </p:spPr>
        <p:txBody>
          <a:bodyPr/>
          <a:lstStyle>
            <a:lvl1pPr>
              <a:spcBef>
                <a:spcPts val="0"/>
              </a:spcBef>
              <a:defRPr sz="1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9852116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a:xfrm>
            <a:off x="6858000" y="4832418"/>
            <a:ext cx="2057400" cy="137160"/>
          </a:xfrm>
        </p:spPr>
        <p:txBody>
          <a:bodyPr/>
          <a:lstStyle>
            <a:lvl1pPr>
              <a:defRPr>
                <a:solidFill>
                  <a:schemeClr val="bg2"/>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
        <p:nvSpPr>
          <p:cNvPr id="12" name="Text Placeholder 11"/>
          <p:cNvSpPr>
            <a:spLocks noGrp="1"/>
          </p:cNvSpPr>
          <p:nvPr>
            <p:ph type="body" sz="quarter" idx="13"/>
          </p:nvPr>
        </p:nvSpPr>
        <p:spPr>
          <a:xfrm>
            <a:off x="228600" y="182880"/>
            <a:ext cx="4114800" cy="300037"/>
          </a:xfrm>
        </p:spPr>
        <p:txBody>
          <a:bodyPr/>
          <a:lstStyle>
            <a:lvl1pPr>
              <a:defRPr sz="1600"/>
            </a:lvl1pPr>
          </a:lstStyle>
          <a:p>
            <a:pPr lvl="0"/>
            <a:r>
              <a:rPr lang="en-US" dirty="0"/>
              <a:t>Click to edit Master text styles</a:t>
            </a:r>
          </a:p>
        </p:txBody>
      </p:sp>
      <p:sp>
        <p:nvSpPr>
          <p:cNvPr id="7" name="Text Placeholder 6"/>
          <p:cNvSpPr>
            <a:spLocks noGrp="1"/>
          </p:cNvSpPr>
          <p:nvPr>
            <p:ph type="body" sz="quarter" idx="14"/>
          </p:nvPr>
        </p:nvSpPr>
        <p:spPr>
          <a:xfrm>
            <a:off x="228600" y="1097280"/>
            <a:ext cx="4114800" cy="3488731"/>
          </a:xfrm>
        </p:spPr>
        <p:txBody>
          <a:bodyPr/>
          <a:lstStyle>
            <a:lvl1pPr>
              <a:defRPr sz="16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5"/>
          </p:nvPr>
        </p:nvSpPr>
        <p:spPr>
          <a:xfrm>
            <a:off x="6858000" y="0"/>
            <a:ext cx="2286000" cy="2571750"/>
          </a:xfrm>
          <a:solidFill>
            <a:schemeClr val="bg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accent3"/>
          </a:solidFill>
        </p:spPr>
        <p:txBody>
          <a:bodyPr lIns="228600" tIns="192024" rIns="228600" bIns="228600"/>
          <a:lstStyle>
            <a:lvl1pPr>
              <a:defRPr sz="1400">
                <a:solidFill>
                  <a:schemeClr val="bg2"/>
                </a:solidFill>
              </a:defRPr>
            </a:lvl1pPr>
          </a:lstStyle>
          <a:p>
            <a:pPr lvl="0"/>
            <a:r>
              <a:rPr lang="en-US" dirty="0"/>
              <a:t>Click to edit Master text styles</a:t>
            </a:r>
          </a:p>
        </p:txBody>
      </p:sp>
    </p:spTree>
    <p:extLst>
      <p:ext uri="{BB962C8B-B14F-4D97-AF65-F5344CB8AC3E}">
        <p14:creationId xmlns:p14="http://schemas.microsoft.com/office/powerpoint/2010/main" val="1520582528"/>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4572000" cy="2571750"/>
          </a:xfrm>
          <a:solidFill>
            <a:schemeClr val="tx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Cloud / DOC ID / Month XX, 2017 / © 2017 IBM Corporation</a:t>
            </a:r>
            <a:endParaRPr lang="en-US" dirty="0"/>
          </a:p>
        </p:txBody>
      </p:sp>
      <p:sp>
        <p:nvSpPr>
          <p:cNvPr id="8" name="Content Placeholder 7"/>
          <p:cNvSpPr>
            <a:spLocks noGrp="1"/>
          </p:cNvSpPr>
          <p:nvPr>
            <p:ph sz="quarter" idx="15"/>
          </p:nvPr>
        </p:nvSpPr>
        <p:spPr>
          <a:xfrm>
            <a:off x="6858000" y="0"/>
            <a:ext cx="2286000" cy="2571750"/>
          </a:xfrm>
          <a:solidFill>
            <a:schemeClr val="tx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tx2">
              <a:lumMod val="50000"/>
            </a:schemeClr>
          </a:solidFill>
        </p:spPr>
        <p:txBody>
          <a:bodyPr lIns="228600" tIns="192024" rIns="228600" bIns="228600"/>
          <a:lstStyle>
            <a:lvl1pPr>
              <a:defRPr sz="1400">
                <a:solidFill>
                  <a:schemeClr val="bg2"/>
                </a:solidFill>
              </a:defRPr>
            </a:lvl1pPr>
          </a:lstStyle>
          <a:p>
            <a:pPr lvl="0"/>
            <a:r>
              <a:rPr lang="en-US" dirty="0"/>
              <a:t>Click to edit Master text styles</a:t>
            </a:r>
          </a:p>
        </p:txBody>
      </p:sp>
      <p:sp>
        <p:nvSpPr>
          <p:cNvPr id="6" name="Title 5"/>
          <p:cNvSpPr>
            <a:spLocks noGrp="1"/>
          </p:cNvSpPr>
          <p:nvPr>
            <p:ph type="title"/>
          </p:nvPr>
        </p:nvSpPr>
        <p:spPr>
          <a:xfrm>
            <a:off x="-1" y="-1"/>
            <a:ext cx="4571999" cy="257175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375148796"/>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6857998" y="2571750"/>
            <a:ext cx="2286000" cy="2571750"/>
          </a:xfrm>
          <a:solidFill>
            <a:schemeClr val="accent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2286000" y="257175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4572001" y="2571750"/>
            <a:ext cx="2285997"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2286000" cy="2571750"/>
          </a:xfrm>
          <a:solidFill>
            <a:schemeClr val="bg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Cloud / DOC ID / Month XX, 2017 / © 2017 IBM Corporation</a:t>
            </a:r>
            <a:endParaRPr lang="en-US" dirty="0"/>
          </a:p>
        </p:txBody>
      </p:sp>
      <p:sp>
        <p:nvSpPr>
          <p:cNvPr id="6" name="Title 5"/>
          <p:cNvSpPr>
            <a:spLocks noGrp="1"/>
          </p:cNvSpPr>
          <p:nvPr>
            <p:ph type="title"/>
          </p:nvPr>
        </p:nvSpPr>
        <p:spPr>
          <a:xfrm>
            <a:off x="-1" y="-1"/>
            <a:ext cx="9143999" cy="2571751"/>
          </a:xfrm>
          <a:solidFill>
            <a:schemeClr val="tx1"/>
          </a:solidFill>
        </p:spPr>
        <p:txBody>
          <a:bodyPr lIns="228600" tIns="155448" rIns="228600" bIns="228600"/>
          <a:lstStyle>
            <a:lvl1pPr>
              <a:defRPr sz="48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906805358"/>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
        <p:nvSpPr>
          <p:cNvPr id="6" name="Title 5"/>
          <p:cNvSpPr>
            <a:spLocks noGrp="1"/>
          </p:cNvSpPr>
          <p:nvPr>
            <p:ph type="title"/>
          </p:nvPr>
        </p:nvSpPr>
        <p:spPr>
          <a:xfrm>
            <a:off x="-1" y="-1"/>
            <a:ext cx="9143999" cy="1290639"/>
          </a:xfrm>
          <a:solidFill>
            <a:schemeClr val="tx1"/>
          </a:solidFill>
        </p:spPr>
        <p:txBody>
          <a:bodyPr lIns="228600" tIns="201168" rIns="228600" bIns="228600"/>
          <a:lstStyle>
            <a:lvl1pPr>
              <a:defRPr sz="2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2133692794"/>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2857500"/>
            <a:ext cx="2286000" cy="2286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Cloud / DOC ID / Month XX, 2017 / © 2017 IBM Corporation</a:t>
            </a:r>
            <a:endParaRPr lang="en-US" dirty="0"/>
          </a:p>
        </p:txBody>
      </p:sp>
    </p:spTree>
    <p:extLst>
      <p:ext uri="{BB962C8B-B14F-4D97-AF65-F5344CB8AC3E}">
        <p14:creationId xmlns:p14="http://schemas.microsoft.com/office/powerpoint/2010/main" val="145367505"/>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2286000" cy="5143500"/>
          </a:xfrm>
          <a:solidFill>
            <a:schemeClr val="tx1"/>
          </a:solidFill>
        </p:spPr>
        <p:txBody>
          <a:bodyPr lIns="228600" tIns="182880"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2286000" y="0"/>
            <a:ext cx="2286000" cy="51435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p:txBody>
      </p:sp>
      <p:sp>
        <p:nvSpPr>
          <p:cNvPr id="15" name="Content Placeholder 14"/>
          <p:cNvSpPr>
            <a:spLocks noGrp="1"/>
          </p:cNvSpPr>
          <p:nvPr>
            <p:ph sz="quarter" idx="21"/>
          </p:nvPr>
        </p:nvSpPr>
        <p:spPr>
          <a:xfrm>
            <a:off x="4572000" y="0"/>
            <a:ext cx="2286000" cy="51435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6858000" y="0"/>
            <a:ext cx="2286000" cy="5143500"/>
          </a:xfrm>
          <a:solidFill>
            <a:schemeClr val="tx2">
              <a:lumMod val="75000"/>
            </a:schemeClr>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Cloud / DOC ID / Month XX, 2017 / © 2017 IBM Corporation</a:t>
            </a:r>
            <a:endParaRPr lang="en-US" dirty="0"/>
          </a:p>
        </p:txBody>
      </p:sp>
    </p:spTree>
    <p:extLst>
      <p:ext uri="{BB962C8B-B14F-4D97-AF65-F5344CB8AC3E}">
        <p14:creationId xmlns:p14="http://schemas.microsoft.com/office/powerpoint/2010/main" val="1502749896"/>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
        <p:nvSpPr>
          <p:cNvPr id="6" name="Text Placeholder 5"/>
          <p:cNvSpPr>
            <a:spLocks noGrp="1"/>
          </p:cNvSpPr>
          <p:nvPr>
            <p:ph type="body" sz="quarter" idx="12"/>
          </p:nvPr>
        </p:nvSpPr>
        <p:spPr>
          <a:xfrm>
            <a:off x="228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2329705"/>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2514600" y="666750"/>
            <a:ext cx="6400800" cy="3824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7112024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42240515"/>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IBM Cloud / DOC ID / Month XX, 2017 / © 2017 IBM Corporation</a:t>
            </a:r>
            <a:endParaRPr lang="en-US" dirty="0"/>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p:cNvSpPr>
            <a:spLocks noGrp="1"/>
          </p:cNvSpPr>
          <p:nvPr>
            <p:ph type="pic" sz="quarter" idx="14"/>
          </p:nvPr>
        </p:nvSpPr>
        <p:spPr>
          <a:xfrm>
            <a:off x="4572000" y="0"/>
            <a:ext cx="4572000" cy="5143500"/>
          </a:xfrm>
        </p:spPr>
        <p:txBody>
          <a:bodyPr/>
          <a:lstStyle/>
          <a:p>
            <a:r>
              <a:rPr lang="en-US" dirty="0"/>
              <a:t>Drag picture to placeholder or click icon to add</a:t>
            </a:r>
          </a:p>
        </p:txBody>
      </p:sp>
    </p:spTree>
    <p:extLst>
      <p:ext uri="{BB962C8B-B14F-4D97-AF65-F5344CB8AC3E}">
        <p14:creationId xmlns:p14="http://schemas.microsoft.com/office/powerpoint/2010/main" val="103830182"/>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8.xml"/><Relationship Id="rId18" Type="http://schemas.openxmlformats.org/officeDocument/2006/relationships/slideLayout" Target="../slideLayouts/slideLayout53.xml"/><Relationship Id="rId26" Type="http://schemas.openxmlformats.org/officeDocument/2006/relationships/slideLayout" Target="../slideLayouts/slideLayout61.xml"/><Relationship Id="rId3" Type="http://schemas.openxmlformats.org/officeDocument/2006/relationships/slideLayout" Target="../slideLayouts/slideLayout38.xml"/><Relationship Id="rId21" Type="http://schemas.openxmlformats.org/officeDocument/2006/relationships/slideLayout" Target="../slideLayouts/slideLayout56.xml"/><Relationship Id="rId34" Type="http://schemas.openxmlformats.org/officeDocument/2006/relationships/slideLayout" Target="../slideLayouts/slideLayout69.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17" Type="http://schemas.openxmlformats.org/officeDocument/2006/relationships/slideLayout" Target="../slideLayouts/slideLayout52.xml"/><Relationship Id="rId25" Type="http://schemas.openxmlformats.org/officeDocument/2006/relationships/slideLayout" Target="../slideLayouts/slideLayout60.xml"/><Relationship Id="rId33" Type="http://schemas.openxmlformats.org/officeDocument/2006/relationships/slideLayout" Target="../slideLayouts/slideLayout68.xml"/><Relationship Id="rId2" Type="http://schemas.openxmlformats.org/officeDocument/2006/relationships/slideLayout" Target="../slideLayouts/slideLayout37.xml"/><Relationship Id="rId16" Type="http://schemas.openxmlformats.org/officeDocument/2006/relationships/slideLayout" Target="../slideLayouts/slideLayout51.xml"/><Relationship Id="rId20" Type="http://schemas.openxmlformats.org/officeDocument/2006/relationships/slideLayout" Target="../slideLayouts/slideLayout55.xml"/><Relationship Id="rId29" Type="http://schemas.openxmlformats.org/officeDocument/2006/relationships/slideLayout" Target="../slideLayouts/slideLayout64.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24" Type="http://schemas.openxmlformats.org/officeDocument/2006/relationships/slideLayout" Target="../slideLayouts/slideLayout59.xml"/><Relationship Id="rId32" Type="http://schemas.openxmlformats.org/officeDocument/2006/relationships/slideLayout" Target="../slideLayouts/slideLayout67.xml"/><Relationship Id="rId5" Type="http://schemas.openxmlformats.org/officeDocument/2006/relationships/slideLayout" Target="../slideLayouts/slideLayout40.xml"/><Relationship Id="rId15" Type="http://schemas.openxmlformats.org/officeDocument/2006/relationships/slideLayout" Target="../slideLayouts/slideLayout50.xml"/><Relationship Id="rId23" Type="http://schemas.openxmlformats.org/officeDocument/2006/relationships/slideLayout" Target="../slideLayouts/slideLayout58.xml"/><Relationship Id="rId28" Type="http://schemas.openxmlformats.org/officeDocument/2006/relationships/slideLayout" Target="../slideLayouts/slideLayout63.xml"/><Relationship Id="rId36" Type="http://schemas.openxmlformats.org/officeDocument/2006/relationships/theme" Target="../theme/theme2.xml"/><Relationship Id="rId10" Type="http://schemas.openxmlformats.org/officeDocument/2006/relationships/slideLayout" Target="../slideLayouts/slideLayout45.xml"/><Relationship Id="rId19" Type="http://schemas.openxmlformats.org/officeDocument/2006/relationships/slideLayout" Target="../slideLayouts/slideLayout54.xml"/><Relationship Id="rId31" Type="http://schemas.openxmlformats.org/officeDocument/2006/relationships/slideLayout" Target="../slideLayouts/slideLayout66.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slideLayout" Target="../slideLayouts/slideLayout49.xml"/><Relationship Id="rId22" Type="http://schemas.openxmlformats.org/officeDocument/2006/relationships/slideLayout" Target="../slideLayouts/slideLayout57.xml"/><Relationship Id="rId27" Type="http://schemas.openxmlformats.org/officeDocument/2006/relationships/slideLayout" Target="../slideLayouts/slideLayout62.xml"/><Relationship Id="rId30" Type="http://schemas.openxmlformats.org/officeDocument/2006/relationships/slideLayout" Target="../slideLayouts/slideLayout65.xml"/><Relationship Id="rId35" Type="http://schemas.openxmlformats.org/officeDocument/2006/relationships/slideLayout" Target="../slideLayouts/slideLayout70.xml"/><Relationship Id="rId8" Type="http://schemas.openxmlformats.org/officeDocument/2006/relationships/slideLayout" Target="../slideLayouts/slideLayout43.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83.xml"/><Relationship Id="rId18" Type="http://schemas.openxmlformats.org/officeDocument/2006/relationships/slideLayout" Target="../slideLayouts/slideLayout88.xml"/><Relationship Id="rId26" Type="http://schemas.openxmlformats.org/officeDocument/2006/relationships/slideLayout" Target="../slideLayouts/slideLayout96.xml"/><Relationship Id="rId39" Type="http://schemas.openxmlformats.org/officeDocument/2006/relationships/theme" Target="../theme/theme3.xml"/><Relationship Id="rId21" Type="http://schemas.openxmlformats.org/officeDocument/2006/relationships/slideLayout" Target="../slideLayouts/slideLayout91.xml"/><Relationship Id="rId34" Type="http://schemas.openxmlformats.org/officeDocument/2006/relationships/slideLayout" Target="../slideLayouts/slideLayout104.xml"/><Relationship Id="rId7" Type="http://schemas.openxmlformats.org/officeDocument/2006/relationships/slideLayout" Target="../slideLayouts/slideLayout77.xml"/><Relationship Id="rId12" Type="http://schemas.openxmlformats.org/officeDocument/2006/relationships/slideLayout" Target="../slideLayouts/slideLayout82.xml"/><Relationship Id="rId17" Type="http://schemas.openxmlformats.org/officeDocument/2006/relationships/slideLayout" Target="../slideLayouts/slideLayout87.xml"/><Relationship Id="rId25" Type="http://schemas.openxmlformats.org/officeDocument/2006/relationships/slideLayout" Target="../slideLayouts/slideLayout95.xml"/><Relationship Id="rId33" Type="http://schemas.openxmlformats.org/officeDocument/2006/relationships/slideLayout" Target="../slideLayouts/slideLayout103.xml"/><Relationship Id="rId38" Type="http://schemas.openxmlformats.org/officeDocument/2006/relationships/slideLayout" Target="../slideLayouts/slideLayout108.xml"/><Relationship Id="rId2" Type="http://schemas.openxmlformats.org/officeDocument/2006/relationships/slideLayout" Target="../slideLayouts/slideLayout72.xml"/><Relationship Id="rId16" Type="http://schemas.openxmlformats.org/officeDocument/2006/relationships/slideLayout" Target="../slideLayouts/slideLayout86.xml"/><Relationship Id="rId20" Type="http://schemas.openxmlformats.org/officeDocument/2006/relationships/slideLayout" Target="../slideLayouts/slideLayout90.xml"/><Relationship Id="rId29" Type="http://schemas.openxmlformats.org/officeDocument/2006/relationships/slideLayout" Target="../slideLayouts/slideLayout99.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slideLayout" Target="../slideLayouts/slideLayout81.xml"/><Relationship Id="rId24" Type="http://schemas.openxmlformats.org/officeDocument/2006/relationships/slideLayout" Target="../slideLayouts/slideLayout94.xml"/><Relationship Id="rId32" Type="http://schemas.openxmlformats.org/officeDocument/2006/relationships/slideLayout" Target="../slideLayouts/slideLayout102.xml"/><Relationship Id="rId37" Type="http://schemas.openxmlformats.org/officeDocument/2006/relationships/slideLayout" Target="../slideLayouts/slideLayout107.xml"/><Relationship Id="rId5" Type="http://schemas.openxmlformats.org/officeDocument/2006/relationships/slideLayout" Target="../slideLayouts/slideLayout75.xml"/><Relationship Id="rId15" Type="http://schemas.openxmlformats.org/officeDocument/2006/relationships/slideLayout" Target="../slideLayouts/slideLayout85.xml"/><Relationship Id="rId23" Type="http://schemas.openxmlformats.org/officeDocument/2006/relationships/slideLayout" Target="../slideLayouts/slideLayout93.xml"/><Relationship Id="rId28" Type="http://schemas.openxmlformats.org/officeDocument/2006/relationships/slideLayout" Target="../slideLayouts/slideLayout98.xml"/><Relationship Id="rId36" Type="http://schemas.openxmlformats.org/officeDocument/2006/relationships/slideLayout" Target="../slideLayouts/slideLayout106.xml"/><Relationship Id="rId10" Type="http://schemas.openxmlformats.org/officeDocument/2006/relationships/slideLayout" Target="../slideLayouts/slideLayout80.xml"/><Relationship Id="rId19" Type="http://schemas.openxmlformats.org/officeDocument/2006/relationships/slideLayout" Target="../slideLayouts/slideLayout89.xml"/><Relationship Id="rId31" Type="http://schemas.openxmlformats.org/officeDocument/2006/relationships/slideLayout" Target="../slideLayouts/slideLayout101.xml"/><Relationship Id="rId4" Type="http://schemas.openxmlformats.org/officeDocument/2006/relationships/slideLayout" Target="../slideLayouts/slideLayout74.xml"/><Relationship Id="rId9" Type="http://schemas.openxmlformats.org/officeDocument/2006/relationships/slideLayout" Target="../slideLayouts/slideLayout79.xml"/><Relationship Id="rId14" Type="http://schemas.openxmlformats.org/officeDocument/2006/relationships/slideLayout" Target="../slideLayouts/slideLayout84.xml"/><Relationship Id="rId22" Type="http://schemas.openxmlformats.org/officeDocument/2006/relationships/slideLayout" Target="../slideLayouts/slideLayout92.xml"/><Relationship Id="rId27" Type="http://schemas.openxmlformats.org/officeDocument/2006/relationships/slideLayout" Target="../slideLayouts/slideLayout97.xml"/><Relationship Id="rId30" Type="http://schemas.openxmlformats.org/officeDocument/2006/relationships/slideLayout" Target="../slideLayouts/slideLayout100.xml"/><Relationship Id="rId35" Type="http://schemas.openxmlformats.org/officeDocument/2006/relationships/slideLayout" Target="../slideLayouts/slideLayout105.xml"/><Relationship Id="rId8" Type="http://schemas.openxmlformats.org/officeDocument/2006/relationships/slideLayout" Target="../slideLayouts/slideLayout78.xml"/><Relationship Id="rId3" Type="http://schemas.openxmlformats.org/officeDocument/2006/relationships/slideLayout" Target="../slideLayouts/slideLayout73.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21.xml"/><Relationship Id="rId18" Type="http://schemas.openxmlformats.org/officeDocument/2006/relationships/slideLayout" Target="../slideLayouts/slideLayout126.xml"/><Relationship Id="rId26" Type="http://schemas.openxmlformats.org/officeDocument/2006/relationships/slideLayout" Target="../slideLayouts/slideLayout134.xml"/><Relationship Id="rId39" Type="http://schemas.openxmlformats.org/officeDocument/2006/relationships/theme" Target="../theme/theme4.xml"/><Relationship Id="rId21" Type="http://schemas.openxmlformats.org/officeDocument/2006/relationships/slideLayout" Target="../slideLayouts/slideLayout129.xml"/><Relationship Id="rId34" Type="http://schemas.openxmlformats.org/officeDocument/2006/relationships/slideLayout" Target="../slideLayouts/slideLayout142.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17" Type="http://schemas.openxmlformats.org/officeDocument/2006/relationships/slideLayout" Target="../slideLayouts/slideLayout125.xml"/><Relationship Id="rId25" Type="http://schemas.openxmlformats.org/officeDocument/2006/relationships/slideLayout" Target="../slideLayouts/slideLayout133.xml"/><Relationship Id="rId33" Type="http://schemas.openxmlformats.org/officeDocument/2006/relationships/slideLayout" Target="../slideLayouts/slideLayout141.xml"/><Relationship Id="rId38" Type="http://schemas.openxmlformats.org/officeDocument/2006/relationships/slideLayout" Target="../slideLayouts/slideLayout146.xml"/><Relationship Id="rId2" Type="http://schemas.openxmlformats.org/officeDocument/2006/relationships/slideLayout" Target="../slideLayouts/slideLayout110.xml"/><Relationship Id="rId16" Type="http://schemas.openxmlformats.org/officeDocument/2006/relationships/slideLayout" Target="../slideLayouts/slideLayout124.xml"/><Relationship Id="rId20" Type="http://schemas.openxmlformats.org/officeDocument/2006/relationships/slideLayout" Target="../slideLayouts/slideLayout128.xml"/><Relationship Id="rId29" Type="http://schemas.openxmlformats.org/officeDocument/2006/relationships/slideLayout" Target="../slideLayouts/slideLayout137.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24" Type="http://schemas.openxmlformats.org/officeDocument/2006/relationships/slideLayout" Target="../slideLayouts/slideLayout132.xml"/><Relationship Id="rId32" Type="http://schemas.openxmlformats.org/officeDocument/2006/relationships/slideLayout" Target="../slideLayouts/slideLayout140.xml"/><Relationship Id="rId37" Type="http://schemas.openxmlformats.org/officeDocument/2006/relationships/slideLayout" Target="../slideLayouts/slideLayout145.xml"/><Relationship Id="rId5" Type="http://schemas.openxmlformats.org/officeDocument/2006/relationships/slideLayout" Target="../slideLayouts/slideLayout113.xml"/><Relationship Id="rId15" Type="http://schemas.openxmlformats.org/officeDocument/2006/relationships/slideLayout" Target="../slideLayouts/slideLayout123.xml"/><Relationship Id="rId23" Type="http://schemas.openxmlformats.org/officeDocument/2006/relationships/slideLayout" Target="../slideLayouts/slideLayout131.xml"/><Relationship Id="rId28" Type="http://schemas.openxmlformats.org/officeDocument/2006/relationships/slideLayout" Target="../slideLayouts/slideLayout136.xml"/><Relationship Id="rId36" Type="http://schemas.openxmlformats.org/officeDocument/2006/relationships/slideLayout" Target="../slideLayouts/slideLayout144.xml"/><Relationship Id="rId10" Type="http://schemas.openxmlformats.org/officeDocument/2006/relationships/slideLayout" Target="../slideLayouts/slideLayout118.xml"/><Relationship Id="rId19" Type="http://schemas.openxmlformats.org/officeDocument/2006/relationships/slideLayout" Target="../slideLayouts/slideLayout127.xml"/><Relationship Id="rId31" Type="http://schemas.openxmlformats.org/officeDocument/2006/relationships/slideLayout" Target="../slideLayouts/slideLayout139.xml"/><Relationship Id="rId4" Type="http://schemas.openxmlformats.org/officeDocument/2006/relationships/slideLayout" Target="../slideLayouts/slideLayout112.xml"/><Relationship Id="rId9" Type="http://schemas.openxmlformats.org/officeDocument/2006/relationships/slideLayout" Target="../slideLayouts/slideLayout117.xml"/><Relationship Id="rId14" Type="http://schemas.openxmlformats.org/officeDocument/2006/relationships/slideLayout" Target="../slideLayouts/slideLayout122.xml"/><Relationship Id="rId22" Type="http://schemas.openxmlformats.org/officeDocument/2006/relationships/slideLayout" Target="../slideLayouts/slideLayout130.xml"/><Relationship Id="rId27" Type="http://schemas.openxmlformats.org/officeDocument/2006/relationships/slideLayout" Target="../slideLayouts/slideLayout135.xml"/><Relationship Id="rId30" Type="http://schemas.openxmlformats.org/officeDocument/2006/relationships/slideLayout" Target="../slideLayouts/slideLayout138.xml"/><Relationship Id="rId35" Type="http://schemas.openxmlformats.org/officeDocument/2006/relationships/slideLayout" Target="../slideLayouts/slideLayout143.xml"/><Relationship Id="rId8" Type="http://schemas.openxmlformats.org/officeDocument/2006/relationships/slideLayout" Target="../slideLayouts/slideLayout116.xml"/><Relationship Id="rId3" Type="http://schemas.openxmlformats.org/officeDocument/2006/relationships/slideLayout" Target="../slideLayouts/slideLayout111.xml"/></Relationships>
</file>

<file path=ppt/slideMasters/_rels/slideMaster5.xml.rels><?xml version="1.0" encoding="UTF-8" standalone="yes"?>
<Relationships xmlns="http://schemas.openxmlformats.org/package/2006/relationships"><Relationship Id="rId1"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8"/>
            <a:ext cx="4114800" cy="4491101"/>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3" name="Text Placeholder 2"/>
          <p:cNvSpPr>
            <a:spLocks noGrp="1"/>
          </p:cNvSpPr>
          <p:nvPr>
            <p:ph type="body" idx="1"/>
          </p:nvPr>
        </p:nvSpPr>
        <p:spPr>
          <a:xfrm>
            <a:off x="4800600" y="192024"/>
            <a:ext cx="4114800" cy="4500245"/>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600" baseline="0">
                <a:solidFill>
                  <a:schemeClr val="bg2"/>
                </a:solidFill>
                <a:latin typeface="+mn-lt"/>
                <a:ea typeface="Arial" charset="0"/>
                <a:cs typeface="Arial" charset="0"/>
              </a:defRPr>
            </a:lvl1pPr>
          </a:lstStyle>
          <a:p>
            <a:fld id="{3FD999D4-B456-9943-89B7-30D56181CE18}" type="slidenum">
              <a:rPr lang="en-US" smtClean="0"/>
              <a:pPr/>
              <a:t>‹#›</a:t>
            </a:fld>
            <a:endParaRPr lang="en-US" dirty="0"/>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bg2"/>
                </a:solidFill>
                <a:latin typeface="+mn-lt"/>
                <a:ea typeface="Arial" charset="0"/>
                <a:cs typeface="Arial" charset="0"/>
              </a:defRPr>
            </a:lvl1pPr>
          </a:lstStyle>
          <a:p>
            <a:r>
              <a:rPr lang="en-US" dirty="0"/>
              <a:t>IBM Cloud / DOC ID / Month XX, 2017 / © 2017 IBM Corporation</a:t>
            </a:r>
          </a:p>
        </p:txBody>
      </p:sp>
    </p:spTree>
    <p:extLst>
      <p:ext uri="{BB962C8B-B14F-4D97-AF65-F5344CB8AC3E}">
        <p14:creationId xmlns:p14="http://schemas.microsoft.com/office/powerpoint/2010/main" val="11740452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819"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 id="2147483693" r:id="rId21"/>
    <p:sldLayoutId id="2147483694" r:id="rId22"/>
    <p:sldLayoutId id="2147483695" r:id="rId23"/>
    <p:sldLayoutId id="2147483696" r:id="rId24"/>
    <p:sldLayoutId id="2147483697" r:id="rId25"/>
    <p:sldLayoutId id="2147483698" r:id="rId26"/>
    <p:sldLayoutId id="2147483699" r:id="rId27"/>
    <p:sldLayoutId id="2147483700" r:id="rId28"/>
    <p:sldLayoutId id="2147483701" r:id="rId29"/>
    <p:sldLayoutId id="2147483702" r:id="rId30"/>
    <p:sldLayoutId id="2147483703" r:id="rId31"/>
    <p:sldLayoutId id="2147483704" r:id="rId32"/>
    <p:sldLayoutId id="2147483705" r:id="rId33"/>
    <p:sldLayoutId id="2147483822" r:id="rId34"/>
    <p:sldLayoutId id="2147483707" r:id="rId35"/>
  </p:sldLayoutIdLst>
  <p:hf sldNum="0" hdr="0" dt="0"/>
  <p:txStyles>
    <p:titleStyle>
      <a:lvl1pPr algn="l" defTabSz="457200" rtl="0" eaLnBrk="1" latinLnBrk="0" hangingPunct="1">
        <a:lnSpc>
          <a:spcPct val="90000"/>
        </a:lnSpc>
        <a:spcBef>
          <a:spcPct val="0"/>
        </a:spcBef>
        <a:buNone/>
        <a:defRPr sz="2400" kern="1200">
          <a:solidFill>
            <a:schemeClr val="bg2"/>
          </a:solidFill>
          <a:latin typeface="+mj-lt"/>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8"/>
            <a:ext cx="4114800" cy="4491101"/>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4800600" y="192024"/>
            <a:ext cx="4114800" cy="4500245"/>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600" baseline="0">
                <a:solidFill>
                  <a:schemeClr val="bg2"/>
                </a:solidFill>
                <a:latin typeface="+mn-lt"/>
                <a:ea typeface="Arial" charset="0"/>
                <a:cs typeface="Arial" charset="0"/>
              </a:defRPr>
            </a:lvl1pPr>
          </a:lstStyle>
          <a:p>
            <a:fld id="{D0BE6F14-FF48-0F4F-A8AA-2E3F25371E4A}" type="slidenum">
              <a:rPr lang="en-US" smtClean="0"/>
              <a:pPr/>
              <a:t>‹#›</a:t>
            </a:fld>
            <a:endParaRPr lang="en-US" dirty="0"/>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bg2"/>
                </a:solidFill>
                <a:latin typeface="+mn-lt"/>
                <a:ea typeface="Arial" charset="0"/>
                <a:cs typeface="Arial" charset="0"/>
              </a:defRPr>
            </a:lvl1pPr>
          </a:lstStyle>
          <a:p>
            <a:r>
              <a:rPr lang="de-DE" dirty="0"/>
              <a:t>IBM Cloud / © 2018 IBM Corporation  </a:t>
            </a:r>
            <a:r>
              <a:rPr lang="en-US" dirty="0"/>
              <a:t>IBM and Business Partner use only</a:t>
            </a:r>
          </a:p>
        </p:txBody>
      </p:sp>
    </p:spTree>
    <p:extLst>
      <p:ext uri="{BB962C8B-B14F-4D97-AF65-F5344CB8AC3E}">
        <p14:creationId xmlns:p14="http://schemas.microsoft.com/office/powerpoint/2010/main" val="851100411"/>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818"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 id="2147483725" r:id="rId16"/>
    <p:sldLayoutId id="2147483726" r:id="rId17"/>
    <p:sldLayoutId id="2147483727" r:id="rId18"/>
    <p:sldLayoutId id="2147483728" r:id="rId19"/>
    <p:sldLayoutId id="2147483729" r:id="rId20"/>
    <p:sldLayoutId id="2147483730" r:id="rId21"/>
    <p:sldLayoutId id="2147483731" r:id="rId22"/>
    <p:sldLayoutId id="2147483732" r:id="rId23"/>
    <p:sldLayoutId id="2147483733" r:id="rId24"/>
    <p:sldLayoutId id="2147483734" r:id="rId25"/>
    <p:sldLayoutId id="2147483735" r:id="rId26"/>
    <p:sldLayoutId id="2147483736" r:id="rId27"/>
    <p:sldLayoutId id="2147483737" r:id="rId28"/>
    <p:sldLayoutId id="2147483738" r:id="rId29"/>
    <p:sldLayoutId id="2147483739" r:id="rId30"/>
    <p:sldLayoutId id="2147483740" r:id="rId31"/>
    <p:sldLayoutId id="2147483741" r:id="rId32"/>
    <p:sldLayoutId id="2147483742" r:id="rId33"/>
    <p:sldLayoutId id="2147483823" r:id="rId34"/>
    <p:sldLayoutId id="2147483744" r:id="rId35"/>
  </p:sldLayoutIdLst>
  <p:hf sldNum="0" hdr="0" dt="0"/>
  <p:txStyles>
    <p:titleStyle>
      <a:lvl1pPr algn="l" defTabSz="457200" rtl="0" eaLnBrk="1" latinLnBrk="0" hangingPunct="1">
        <a:lnSpc>
          <a:spcPct val="90000"/>
        </a:lnSpc>
        <a:spcBef>
          <a:spcPct val="0"/>
        </a:spcBef>
        <a:buNone/>
        <a:defRPr sz="2400" kern="1200">
          <a:solidFill>
            <a:schemeClr val="bg2"/>
          </a:solidFill>
          <a:latin typeface="+mj-lt"/>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8"/>
            <a:ext cx="4114800" cy="4491101"/>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4800600" y="192024"/>
            <a:ext cx="4114800" cy="4500245"/>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600" baseline="0">
                <a:solidFill>
                  <a:schemeClr val="tx1"/>
                </a:solidFill>
                <a:latin typeface="+mn-lt"/>
                <a:ea typeface="Arial" charset="0"/>
                <a:cs typeface="Arial" charset="0"/>
              </a:defRPr>
            </a:lvl1pPr>
          </a:lstStyle>
          <a:p>
            <a:fld id="{D0BE6F14-FF48-0F4F-A8AA-2E3F25371E4A}" type="slidenum">
              <a:rPr lang="en-US" smtClean="0"/>
              <a:pPr/>
              <a:t>‹#›</a:t>
            </a:fld>
            <a:endParaRPr lang="en-US" dirty="0"/>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de-DE" dirty="0"/>
              <a:t>IBM Cloud / © 2018 IBM Corporation  </a:t>
            </a:r>
            <a:r>
              <a:rPr lang="en-US" dirty="0"/>
              <a:t>IBM and Business Partner use only</a:t>
            </a:r>
          </a:p>
        </p:txBody>
      </p:sp>
    </p:spTree>
    <p:extLst>
      <p:ext uri="{BB962C8B-B14F-4D97-AF65-F5344CB8AC3E}">
        <p14:creationId xmlns:p14="http://schemas.microsoft.com/office/powerpoint/2010/main" val="1639731415"/>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 id="2147483760" r:id="rId15"/>
    <p:sldLayoutId id="2147483761" r:id="rId16"/>
    <p:sldLayoutId id="2147483762" r:id="rId17"/>
    <p:sldLayoutId id="2147483763" r:id="rId18"/>
    <p:sldLayoutId id="2147483764" r:id="rId19"/>
    <p:sldLayoutId id="2147483765" r:id="rId20"/>
    <p:sldLayoutId id="2147483766" r:id="rId21"/>
    <p:sldLayoutId id="2147483767" r:id="rId22"/>
    <p:sldLayoutId id="2147483768" r:id="rId23"/>
    <p:sldLayoutId id="2147483769" r:id="rId24"/>
    <p:sldLayoutId id="2147483770" r:id="rId25"/>
    <p:sldLayoutId id="2147483771" r:id="rId26"/>
    <p:sldLayoutId id="2147483772" r:id="rId27"/>
    <p:sldLayoutId id="2147483773" r:id="rId28"/>
    <p:sldLayoutId id="2147483774" r:id="rId29"/>
    <p:sldLayoutId id="2147483775" r:id="rId30"/>
    <p:sldLayoutId id="2147483776" r:id="rId31"/>
    <p:sldLayoutId id="2147483777" r:id="rId32"/>
    <p:sldLayoutId id="2147483778" r:id="rId33"/>
    <p:sldLayoutId id="2147483824" r:id="rId34"/>
    <p:sldLayoutId id="2147483780" r:id="rId35"/>
    <p:sldLayoutId id="2147483832" r:id="rId36"/>
    <p:sldLayoutId id="2147483834" r:id="rId37"/>
    <p:sldLayoutId id="2147483835" r:id="rId38"/>
  </p:sldLayoutIdLst>
  <p:hf sldNum="0" hdr="0" dt="0"/>
  <p:txStyles>
    <p:titleStyle>
      <a:lvl1pPr algn="l" defTabSz="457200" rtl="0" eaLnBrk="1" latinLnBrk="0" hangingPunct="1">
        <a:lnSpc>
          <a:spcPct val="90000"/>
        </a:lnSpc>
        <a:spcBef>
          <a:spcPct val="0"/>
        </a:spcBef>
        <a:buNone/>
        <a:defRPr sz="2400" kern="1200">
          <a:solidFill>
            <a:schemeClr val="tx1"/>
          </a:solidFill>
          <a:latin typeface="+mj-lt"/>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kern="1200">
          <a:solidFill>
            <a:schemeClr val="tx1"/>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9"/>
            <a:ext cx="8686800" cy="371486"/>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228600" y="703332"/>
            <a:ext cx="8686800" cy="3988937"/>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600" baseline="0">
                <a:solidFill>
                  <a:schemeClr val="tx1"/>
                </a:solidFill>
                <a:latin typeface="+mn-lt"/>
                <a:ea typeface="Arial" charset="0"/>
                <a:cs typeface="Arial" charset="0"/>
              </a:defRPr>
            </a:lvl1pPr>
          </a:lstStyle>
          <a:p>
            <a:fld id="{D0BE6F14-FF48-0F4F-A8AA-2E3F25371E4A}" type="slidenum">
              <a:rPr lang="en-US" smtClean="0"/>
              <a:pPr/>
              <a:t>‹#›</a:t>
            </a:fld>
            <a:endParaRPr lang="en-US" dirty="0"/>
          </a:p>
        </p:txBody>
      </p:sp>
    </p:spTree>
    <p:extLst>
      <p:ext uri="{BB962C8B-B14F-4D97-AF65-F5344CB8AC3E}">
        <p14:creationId xmlns:p14="http://schemas.microsoft.com/office/powerpoint/2010/main" val="136730811"/>
      </p:ext>
    </p:extLst>
  </p:cSld>
  <p:clrMap bg1="lt1" tx1="dk1" bg2="lt2" tx2="dk2" accent1="accent1" accent2="accent2" accent3="accent3" accent4="accent4" accent5="accent5" accent6="accent6" hlink="hlink" folHlink="folHlink"/>
  <p:sldLayoutIdLst>
    <p:sldLayoutId id="2147483782" r:id="rId1"/>
    <p:sldLayoutId id="2147483827" r:id="rId2"/>
    <p:sldLayoutId id="2147483800" r:id="rId3"/>
    <p:sldLayoutId id="2147483783" r:id="rId4"/>
    <p:sldLayoutId id="2147483817" r:id="rId5"/>
    <p:sldLayoutId id="2147483785" r:id="rId6"/>
    <p:sldLayoutId id="2147483786" r:id="rId7"/>
    <p:sldLayoutId id="2147483787" r:id="rId8"/>
    <p:sldLayoutId id="2147483788" r:id="rId9"/>
    <p:sldLayoutId id="2147483789" r:id="rId10"/>
    <p:sldLayoutId id="2147483790" r:id="rId11"/>
    <p:sldLayoutId id="2147483791" r:id="rId12"/>
    <p:sldLayoutId id="2147483792" r:id="rId13"/>
    <p:sldLayoutId id="2147483793" r:id="rId14"/>
    <p:sldLayoutId id="2147483794" r:id="rId15"/>
    <p:sldLayoutId id="2147483795" r:id="rId16"/>
    <p:sldLayoutId id="2147483796" r:id="rId17"/>
    <p:sldLayoutId id="2147483797" r:id="rId18"/>
    <p:sldLayoutId id="2147483798" r:id="rId19"/>
    <p:sldLayoutId id="2147483799" r:id="rId20"/>
    <p:sldLayoutId id="2147483801" r:id="rId21"/>
    <p:sldLayoutId id="2147483802" r:id="rId22"/>
    <p:sldLayoutId id="2147483803" r:id="rId23"/>
    <p:sldLayoutId id="2147483804" r:id="rId24"/>
    <p:sldLayoutId id="2147483805" r:id="rId25"/>
    <p:sldLayoutId id="2147483806" r:id="rId26"/>
    <p:sldLayoutId id="2147483807" r:id="rId27"/>
    <p:sldLayoutId id="2147483808" r:id="rId28"/>
    <p:sldLayoutId id="2147483809" r:id="rId29"/>
    <p:sldLayoutId id="2147483810" r:id="rId30"/>
    <p:sldLayoutId id="2147483811" r:id="rId31"/>
    <p:sldLayoutId id="2147483812" r:id="rId32"/>
    <p:sldLayoutId id="2147483813" r:id="rId33"/>
    <p:sldLayoutId id="2147483814" r:id="rId34"/>
    <p:sldLayoutId id="2147483825" r:id="rId35"/>
    <p:sldLayoutId id="2147483816" r:id="rId36"/>
    <p:sldLayoutId id="2147483829" r:id="rId37"/>
    <p:sldLayoutId id="2147483830" r:id="rId38"/>
  </p:sldLayoutIdLst>
  <p:hf sldNum="0" hdr="0" dt="0"/>
  <p:txStyles>
    <p:titleStyle>
      <a:lvl1pPr algn="l" defTabSz="457200" rtl="0" eaLnBrk="1" latinLnBrk="0" hangingPunct="1">
        <a:lnSpc>
          <a:spcPct val="90000"/>
        </a:lnSpc>
        <a:spcBef>
          <a:spcPct val="0"/>
        </a:spcBef>
        <a:buNone/>
        <a:defRPr sz="2400" kern="1200">
          <a:solidFill>
            <a:schemeClr val="tx1"/>
          </a:solidFill>
          <a:latin typeface="+mj-lt"/>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kern="1200">
          <a:solidFill>
            <a:schemeClr val="tx1"/>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8"/>
            <a:ext cx="8686800" cy="367953"/>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228600" y="703332"/>
            <a:ext cx="8686800" cy="3988937"/>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600" baseline="0">
                <a:solidFill>
                  <a:schemeClr val="tx1"/>
                </a:solidFill>
                <a:latin typeface="+mn-lt"/>
                <a:ea typeface="Arial" charset="0"/>
                <a:cs typeface="Arial" charset="0"/>
              </a:defRPr>
            </a:lvl1pPr>
          </a:lstStyle>
          <a:p>
            <a:fld id="{D0BE6F14-FF48-0F4F-A8AA-2E3F25371E4A}" type="slidenum">
              <a:rPr lang="en-US" smtClean="0"/>
              <a:pPr/>
              <a:t>‹#›</a:t>
            </a:fld>
            <a:endParaRPr lang="en-US" dirty="0"/>
          </a:p>
        </p:txBody>
      </p:sp>
    </p:spTree>
    <p:extLst>
      <p:ext uri="{BB962C8B-B14F-4D97-AF65-F5344CB8AC3E}">
        <p14:creationId xmlns:p14="http://schemas.microsoft.com/office/powerpoint/2010/main" val="76914611"/>
      </p:ext>
    </p:extLst>
  </p:cSld>
  <p:clrMap bg1="lt1" tx1="dk1" bg2="lt2" tx2="dk2" accent1="accent1" accent2="accent2" accent3="accent3" accent4="accent4" accent5="accent5" accent6="accent6" hlink="hlink" folHlink="folHlink"/>
  <p:hf sldNum="0" hdr="0" dt="0"/>
  <p:txStyles>
    <p:titleStyle>
      <a:lvl1pPr algn="l" defTabSz="457200" rtl="0" eaLnBrk="1" latinLnBrk="0" hangingPunct="1">
        <a:lnSpc>
          <a:spcPct val="90000"/>
        </a:lnSpc>
        <a:spcBef>
          <a:spcPct val="0"/>
        </a:spcBef>
        <a:buNone/>
        <a:defRPr sz="2400" kern="1200">
          <a:solidFill>
            <a:schemeClr val="tx1"/>
          </a:solidFill>
          <a:latin typeface="+mj-lt"/>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kern="1200">
          <a:solidFill>
            <a:schemeClr val="tx1"/>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107.xml"/></Relationships>
</file>

<file path=ppt/slides/_rels/slide1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7.xml"/><Relationship Id="rId1" Type="http://schemas.openxmlformats.org/officeDocument/2006/relationships/slideLayout" Target="../slideLayouts/slideLayout106.xml"/><Relationship Id="rId5" Type="http://schemas.openxmlformats.org/officeDocument/2006/relationships/image" Target="../media/image25.emf"/><Relationship Id="rId4" Type="http://schemas.openxmlformats.org/officeDocument/2006/relationships/image" Target="../media/image24.e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9.xml"/></Relationships>
</file>

<file path=ppt/slides/_rels/slide1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9.xml"/><Relationship Id="rId1" Type="http://schemas.openxmlformats.org/officeDocument/2006/relationships/slideLayout" Target="../slideLayouts/slideLayout10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9.xml"/></Relationships>
</file>

<file path=ppt/slides/_rels/slide17.xml.rels><?xml version="1.0" encoding="UTF-8" standalone="yes"?>
<Relationships xmlns="http://schemas.openxmlformats.org/package/2006/relationships"><Relationship Id="rId3" Type="http://schemas.openxmlformats.org/officeDocument/2006/relationships/image" Target="../media/image13.emf"/><Relationship Id="rId7" Type="http://schemas.openxmlformats.org/officeDocument/2006/relationships/image" Target="../media/image29.emf"/><Relationship Id="rId2" Type="http://schemas.openxmlformats.org/officeDocument/2006/relationships/notesSlide" Target="../notesSlides/notesSlide12.xml"/><Relationship Id="rId1" Type="http://schemas.openxmlformats.org/officeDocument/2006/relationships/slideLayout" Target="../slideLayouts/slideLayout89.xml"/><Relationship Id="rId6" Type="http://schemas.openxmlformats.org/officeDocument/2006/relationships/image" Target="../media/image28.emf"/><Relationship Id="rId5" Type="http://schemas.openxmlformats.org/officeDocument/2006/relationships/image" Target="../media/image27.emf"/><Relationship Id="rId4" Type="http://schemas.openxmlformats.org/officeDocument/2006/relationships/image" Target="../media/image26.e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6.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89.xml"/><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9.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89.xml"/><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6.xml"/></Relationships>
</file>

<file path=ppt/slides/_rels/slide24.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18.xml"/><Relationship Id="rId1" Type="http://schemas.openxmlformats.org/officeDocument/2006/relationships/slideLayout" Target="../slideLayouts/slideLayout10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6.xml"/></Relationships>
</file>

<file path=ppt/slides/_rels/slide26.xml.rels><?xml version="1.0" encoding="UTF-8" standalone="yes"?>
<Relationships xmlns="http://schemas.openxmlformats.org/package/2006/relationships"><Relationship Id="rId3" Type="http://schemas.openxmlformats.org/officeDocument/2006/relationships/hyperlink" Target="https://www.exoscale.ch/syslog/2016/07/26/container-orch/" TargetMode="External"/><Relationship Id="rId2" Type="http://schemas.openxmlformats.org/officeDocument/2006/relationships/hyperlink" Target="https://kubernetes.io/docs/tutorials/kubernetes-basics/" TargetMode="External"/><Relationship Id="rId1" Type="http://schemas.openxmlformats.org/officeDocument/2006/relationships/slideLayout" Target="../slideLayouts/slideLayout106.xml"/><Relationship Id="rId5" Type="http://schemas.openxmlformats.org/officeDocument/2006/relationships/hyperlink" Target="https://research.google.com/pubs/pub43438.html" TargetMode="External"/><Relationship Id="rId4" Type="http://schemas.openxmlformats.org/officeDocument/2006/relationships/hyperlink" Target="https://thenewstack.io/tns-research-present-state-container-orchestration/"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89.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9.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9.xml"/></Relationships>
</file>

<file path=ppt/slides/_rels/slide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3.xml"/><Relationship Id="rId1" Type="http://schemas.openxmlformats.org/officeDocument/2006/relationships/slideLayout" Target="../slideLayouts/slideLayout106.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7.xml"/></Relationships>
</file>

<file path=ppt/slides/_rels/slide8.xml.rels><?xml version="1.0" encoding="UTF-8" standalone="yes"?>
<Relationships xmlns="http://schemas.openxmlformats.org/package/2006/relationships"><Relationship Id="rId8" Type="http://schemas.openxmlformats.org/officeDocument/2006/relationships/image" Target="../media/image17.emf"/><Relationship Id="rId13" Type="http://schemas.openxmlformats.org/officeDocument/2006/relationships/image" Target="../media/image22.emf"/><Relationship Id="rId3" Type="http://schemas.openxmlformats.org/officeDocument/2006/relationships/image" Target="../media/image12.emf"/><Relationship Id="rId7" Type="http://schemas.openxmlformats.org/officeDocument/2006/relationships/image" Target="../media/image16.emf"/><Relationship Id="rId12" Type="http://schemas.openxmlformats.org/officeDocument/2006/relationships/image" Target="../media/image21.emf"/><Relationship Id="rId2" Type="http://schemas.openxmlformats.org/officeDocument/2006/relationships/notesSlide" Target="../notesSlides/notesSlide4.xml"/><Relationship Id="rId1" Type="http://schemas.openxmlformats.org/officeDocument/2006/relationships/slideLayout" Target="../slideLayouts/slideLayout107.xml"/><Relationship Id="rId6" Type="http://schemas.openxmlformats.org/officeDocument/2006/relationships/image" Target="../media/image15.emf"/><Relationship Id="rId11" Type="http://schemas.openxmlformats.org/officeDocument/2006/relationships/image" Target="../media/image20.emf"/><Relationship Id="rId5" Type="http://schemas.openxmlformats.org/officeDocument/2006/relationships/image" Target="../media/image14.emf"/><Relationship Id="rId10" Type="http://schemas.openxmlformats.org/officeDocument/2006/relationships/image" Target="../media/image19.emf"/><Relationship Id="rId4" Type="http://schemas.openxmlformats.org/officeDocument/2006/relationships/image" Target="../media/image13.emf"/><Relationship Id="rId9" Type="http://schemas.openxmlformats.org/officeDocument/2006/relationships/image" Target="../media/image18.emf"/></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10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p:cNvSpPr>
          <p:nvPr/>
        </p:nvSpPr>
        <p:spPr bwMode="auto">
          <a:xfrm>
            <a:off x="496491" y="1460303"/>
            <a:ext cx="8100418" cy="19686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857250" indent="-857250">
              <a:defRPr sz="5000">
                <a:solidFill>
                  <a:srgbClr val="FFFFFF"/>
                </a:solidFill>
                <a:latin typeface="Helvetica Light" charset="0"/>
                <a:ea typeface="Helvetica Light" charset="0"/>
                <a:cs typeface="Helvetica Light" charset="0"/>
                <a:sym typeface="Helvetica Light" charset="0"/>
              </a:defRPr>
            </a:lvl1pPr>
            <a:lvl2pPr>
              <a:defRPr sz="5000">
                <a:solidFill>
                  <a:srgbClr val="FFFFFF"/>
                </a:solidFill>
                <a:latin typeface="Helvetica Light" charset="0"/>
                <a:ea typeface="Helvetica Light" charset="0"/>
                <a:cs typeface="Helvetica Light" charset="0"/>
                <a:sym typeface="Helvetica Light" charset="0"/>
              </a:defRPr>
            </a:lvl2pPr>
            <a:lvl3pPr>
              <a:defRPr sz="5000">
                <a:solidFill>
                  <a:srgbClr val="FFFFFF"/>
                </a:solidFill>
                <a:latin typeface="Helvetica Light" charset="0"/>
                <a:ea typeface="Helvetica Light" charset="0"/>
                <a:cs typeface="Helvetica Light" charset="0"/>
                <a:sym typeface="Helvetica Light" charset="0"/>
              </a:defRPr>
            </a:lvl3pPr>
            <a:lvl4pPr>
              <a:defRPr sz="5000">
                <a:solidFill>
                  <a:srgbClr val="FFFFFF"/>
                </a:solidFill>
                <a:latin typeface="Helvetica Light" charset="0"/>
                <a:ea typeface="Helvetica Light" charset="0"/>
                <a:cs typeface="Helvetica Light" charset="0"/>
                <a:sym typeface="Helvetica Light" charset="0"/>
              </a:defRPr>
            </a:lvl4pPr>
            <a:lvl5pPr>
              <a:defRPr sz="5000">
                <a:solidFill>
                  <a:srgbClr val="FFFFFF"/>
                </a:solidFill>
                <a:latin typeface="Helvetica Light" charset="0"/>
                <a:ea typeface="Helvetica Light" charset="0"/>
                <a:cs typeface="Helvetica Light" charset="0"/>
                <a:sym typeface="Helvetica Light" charset="0"/>
              </a:defRPr>
            </a:lvl5pPr>
            <a:lvl6pPr indent="-914400" defTabSz="820738" eaLnBrk="0" fontAlgn="base" hangingPunct="0">
              <a:spcBef>
                <a:spcPct val="0"/>
              </a:spcBef>
              <a:spcAft>
                <a:spcPct val="0"/>
              </a:spcAft>
              <a:defRPr sz="5000">
                <a:solidFill>
                  <a:srgbClr val="FFFFFF"/>
                </a:solidFill>
                <a:latin typeface="Helvetica Light" charset="0"/>
                <a:ea typeface="Helvetica Light" charset="0"/>
                <a:cs typeface="Helvetica Light" charset="0"/>
                <a:sym typeface="Helvetica Light" charset="0"/>
              </a:defRPr>
            </a:lvl6pPr>
            <a:lvl7pPr indent="-914400" defTabSz="820738" eaLnBrk="0" fontAlgn="base" hangingPunct="0">
              <a:spcBef>
                <a:spcPct val="0"/>
              </a:spcBef>
              <a:spcAft>
                <a:spcPct val="0"/>
              </a:spcAft>
              <a:defRPr sz="5000">
                <a:solidFill>
                  <a:srgbClr val="FFFFFF"/>
                </a:solidFill>
                <a:latin typeface="Helvetica Light" charset="0"/>
                <a:ea typeface="Helvetica Light" charset="0"/>
                <a:cs typeface="Helvetica Light" charset="0"/>
                <a:sym typeface="Helvetica Light" charset="0"/>
              </a:defRPr>
            </a:lvl7pPr>
            <a:lvl8pPr indent="-914400" defTabSz="820738" eaLnBrk="0" fontAlgn="base" hangingPunct="0">
              <a:spcBef>
                <a:spcPct val="0"/>
              </a:spcBef>
              <a:spcAft>
                <a:spcPct val="0"/>
              </a:spcAft>
              <a:defRPr sz="5000">
                <a:solidFill>
                  <a:srgbClr val="FFFFFF"/>
                </a:solidFill>
                <a:latin typeface="Helvetica Light" charset="0"/>
                <a:ea typeface="Helvetica Light" charset="0"/>
                <a:cs typeface="Helvetica Light" charset="0"/>
                <a:sym typeface="Helvetica Light" charset="0"/>
              </a:defRPr>
            </a:lvl8pPr>
            <a:lvl9pPr indent="-914400" defTabSz="820738" eaLnBrk="0" fontAlgn="base" hangingPunct="0">
              <a:spcBef>
                <a:spcPct val="0"/>
              </a:spcBef>
              <a:spcAft>
                <a:spcPct val="0"/>
              </a:spcAft>
              <a:defRPr sz="5000">
                <a:solidFill>
                  <a:srgbClr val="FFFFFF"/>
                </a:solidFill>
                <a:latin typeface="Helvetica Light" charset="0"/>
                <a:ea typeface="Helvetica Light" charset="0"/>
                <a:cs typeface="Helvetica Light" charset="0"/>
                <a:sym typeface="Helvetica Light" charset="0"/>
              </a:defRPr>
            </a:lvl9pPr>
          </a:lstStyle>
          <a:p>
            <a:pPr defTabSz="307777" fontAlgn="base">
              <a:spcBef>
                <a:spcPct val="0"/>
              </a:spcBef>
              <a:spcAft>
                <a:spcPct val="0"/>
              </a:spcAft>
              <a:buFont typeface="Arial" charset="0"/>
              <a:buChar char="•"/>
            </a:pPr>
            <a:endParaRPr lang="en-US" altLang="en-US" sz="1500" dirty="0">
              <a:solidFill>
                <a:srgbClr val="00AFD9"/>
              </a:solidFill>
              <a:latin typeface="Arial" charset="0"/>
              <a:ea typeface="Arial" charset="0"/>
              <a:cs typeface="Arial" charset="0"/>
              <a:sym typeface="Helvetica Neue for IBM" charset="0"/>
            </a:endParaRPr>
          </a:p>
        </p:txBody>
      </p:sp>
      <p:sp>
        <p:nvSpPr>
          <p:cNvPr id="2" name="Title 1"/>
          <p:cNvSpPr>
            <a:spLocks noGrp="1"/>
          </p:cNvSpPr>
          <p:nvPr>
            <p:ph type="title"/>
          </p:nvPr>
        </p:nvSpPr>
        <p:spPr>
          <a:prstGeom prst="rect">
            <a:avLst/>
          </a:prstGeom>
        </p:spPr>
        <p:txBody>
          <a:bodyPr anchor="ctr"/>
          <a:lstStyle/>
          <a:p>
            <a:pPr lvl="0"/>
            <a:r>
              <a:rPr lang="en-US" sz="3750" b="1" dirty="0">
                <a:latin typeface="Arial" charset="0"/>
                <a:sym typeface="Helvetica Neue for IBM Light" charset="0"/>
              </a:rPr>
              <a:t>Kubernetes</a:t>
            </a:r>
            <a:br>
              <a:rPr lang="en-US" sz="3750" b="1" dirty="0">
                <a:latin typeface="Arial" charset="0"/>
                <a:sym typeface="Helvetica Neue for IBM Light" charset="0"/>
              </a:rPr>
            </a:br>
            <a:r>
              <a:rPr lang="en-US" sz="1500" i="1" dirty="0">
                <a:latin typeface="Arial" charset="0"/>
                <a:sym typeface="Helvetica Neue for IBM Light" charset="0"/>
              </a:rPr>
              <a:t>Basics</a:t>
            </a:r>
          </a:p>
        </p:txBody>
      </p:sp>
    </p:spTree>
    <p:extLst>
      <p:ext uri="{BB962C8B-B14F-4D97-AF65-F5344CB8AC3E}">
        <p14:creationId xmlns:p14="http://schemas.microsoft.com/office/powerpoint/2010/main" val="823683137"/>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Kubernetes strengths</a:t>
            </a:r>
          </a:p>
        </p:txBody>
      </p:sp>
      <p:sp>
        <p:nvSpPr>
          <p:cNvPr id="9" name="Content Placeholder 8"/>
          <p:cNvSpPr>
            <a:spLocks noGrp="1"/>
          </p:cNvSpPr>
          <p:nvPr>
            <p:ph idx="1"/>
          </p:nvPr>
        </p:nvSpPr>
        <p:spPr>
          <a:xfrm>
            <a:off x="350520" y="879475"/>
            <a:ext cx="8468904" cy="4084165"/>
          </a:xfrm>
        </p:spPr>
        <p:txBody>
          <a:bodyPr>
            <a:normAutofit fontScale="92500"/>
          </a:bodyPr>
          <a:lstStyle/>
          <a:p>
            <a:pPr marL="0" indent="0" eaLnBrk="0" fontAlgn="base">
              <a:spcBef>
                <a:spcPts val="750"/>
              </a:spcBef>
              <a:buNone/>
            </a:pPr>
            <a:r>
              <a:rPr lang="en-US" sz="1700" dirty="0"/>
              <a:t>Clear governance model </a:t>
            </a:r>
          </a:p>
          <a:p>
            <a:pPr lvl="1" eaLnBrk="0" fontAlgn="base">
              <a:spcBef>
                <a:spcPts val="750"/>
              </a:spcBef>
              <a:buFont typeface="Arial" pitchFamily="34" charset="0"/>
              <a:buChar char="‒"/>
            </a:pPr>
            <a:r>
              <a:rPr lang="en-US" dirty="0"/>
              <a:t>Managed by the Linux Foundation. </a:t>
            </a:r>
          </a:p>
          <a:p>
            <a:pPr lvl="1" eaLnBrk="0" fontAlgn="base">
              <a:spcBef>
                <a:spcPts val="750"/>
              </a:spcBef>
              <a:buFont typeface="Arial" pitchFamily="34" charset="0"/>
              <a:buChar char="‒"/>
            </a:pPr>
            <a:r>
              <a:rPr lang="en-US" dirty="0"/>
              <a:t>Google is driving the product features and roadmap, while allowing the rest of the ecosystem to participate. </a:t>
            </a:r>
          </a:p>
          <a:p>
            <a:pPr marL="0" indent="0" eaLnBrk="0" fontAlgn="base">
              <a:spcBef>
                <a:spcPts val="750"/>
              </a:spcBef>
              <a:buNone/>
            </a:pPr>
            <a:r>
              <a:rPr lang="en-US" sz="1700" dirty="0"/>
              <a:t>Growing and vibrant ecosystem</a:t>
            </a:r>
          </a:p>
          <a:p>
            <a:pPr lvl="1" eaLnBrk="0" fontAlgn="base">
              <a:spcBef>
                <a:spcPts val="750"/>
              </a:spcBef>
              <a:buFont typeface="Arial" pitchFamily="34" charset="0"/>
              <a:buChar char="‒"/>
            </a:pPr>
            <a:r>
              <a:rPr lang="en-US" b="1" dirty="0"/>
              <a:t> </a:t>
            </a:r>
            <a:r>
              <a:rPr lang="en-US" dirty="0"/>
              <a:t>IBM, Huawei, Intel, and Red Hat are among the companies making prominent contributions to the project. </a:t>
            </a:r>
          </a:p>
          <a:p>
            <a:pPr marL="0" indent="0" eaLnBrk="0" fontAlgn="base">
              <a:spcBef>
                <a:spcPts val="750"/>
              </a:spcBef>
              <a:buNone/>
            </a:pPr>
            <a:r>
              <a:rPr lang="en-US" sz="1700" dirty="0"/>
              <a:t>Avoid dependency and vendor lock-in</a:t>
            </a:r>
          </a:p>
          <a:p>
            <a:pPr lvl="1" eaLnBrk="0" fontAlgn="base">
              <a:spcBef>
                <a:spcPts val="750"/>
              </a:spcBef>
              <a:buFont typeface="Arial" pitchFamily="34" charset="0"/>
              <a:buChar char="‒"/>
            </a:pPr>
            <a:r>
              <a:rPr lang="en-US" dirty="0"/>
              <a:t>Active community participation and ecosystem support. </a:t>
            </a:r>
          </a:p>
          <a:p>
            <a:pPr marL="0" indent="0" eaLnBrk="0" fontAlgn="base">
              <a:spcBef>
                <a:spcPts val="750"/>
              </a:spcBef>
              <a:buNone/>
            </a:pPr>
            <a:r>
              <a:rPr lang="en-US" sz="1700" dirty="0"/>
              <a:t>Support for a wide range of deployment options</a:t>
            </a:r>
          </a:p>
          <a:p>
            <a:pPr lvl="1" eaLnBrk="0" fontAlgn="base">
              <a:spcBef>
                <a:spcPts val="750"/>
              </a:spcBef>
              <a:buFont typeface="Arial" pitchFamily="34" charset="0"/>
              <a:buChar char="‒"/>
            </a:pPr>
            <a:r>
              <a:rPr lang="en-US" dirty="0"/>
              <a:t>Customers can choose between bare metal, virtualization, private, public, and hybrid cloud deployments</a:t>
            </a:r>
          </a:p>
          <a:p>
            <a:pPr lvl="1" eaLnBrk="0" fontAlgn="base">
              <a:spcBef>
                <a:spcPts val="750"/>
              </a:spcBef>
              <a:buFont typeface="Arial" pitchFamily="34" charset="0"/>
              <a:buChar char="‒"/>
            </a:pPr>
            <a:r>
              <a:rPr lang="en-US" dirty="0"/>
              <a:t>Wide range of delivery models across on-premises and cloud-based services. </a:t>
            </a:r>
          </a:p>
          <a:p>
            <a:pPr marL="0" indent="0" eaLnBrk="0" fontAlgn="base">
              <a:spcBef>
                <a:spcPts val="750"/>
              </a:spcBef>
              <a:buNone/>
            </a:pPr>
            <a:r>
              <a:rPr lang="en-US" sz="1700" dirty="0"/>
              <a:t>Design is more operations-centric</a:t>
            </a:r>
          </a:p>
          <a:p>
            <a:pPr lvl="1" eaLnBrk="0" fontAlgn="base">
              <a:spcBef>
                <a:spcPts val="750"/>
              </a:spcBef>
              <a:buFont typeface="Arial" pitchFamily="34" charset="0"/>
              <a:buChar char="‒"/>
            </a:pPr>
            <a:r>
              <a:rPr lang="en-US" dirty="0"/>
              <a:t>First choice of DevOps teams.</a:t>
            </a:r>
            <a:endParaRPr lang="en-US" dirty="0">
              <a:solidFill>
                <a:schemeClr val="bg1">
                  <a:lumMod val="40000"/>
                  <a:lumOff val="60000"/>
                </a:schemeClr>
              </a:solidFill>
            </a:endParaRPr>
          </a:p>
          <a:p>
            <a:pPr eaLnBrk="0" fontAlgn="base">
              <a:spcBef>
                <a:spcPts val="750"/>
              </a:spcBef>
            </a:pPr>
            <a:endParaRPr lang="en-US" dirty="0"/>
          </a:p>
        </p:txBody>
      </p:sp>
      <p:pic>
        <p:nvPicPr>
          <p:cNvPr id="7" name="image49.png" descr="ttps://avatars3.githubusercontent.com/u/13629408?v=3&amp;s=400"/>
          <p:cNvPicPr>
            <a:picLocks noChangeAspect="1"/>
          </p:cNvPicPr>
          <p:nvPr/>
        </p:nvPicPr>
        <p:blipFill>
          <a:blip r:embed="rId3">
            <a:extLst/>
          </a:blip>
          <a:stretch>
            <a:fillRect/>
          </a:stretch>
        </p:blipFill>
        <p:spPr>
          <a:xfrm>
            <a:off x="6375671" y="149687"/>
            <a:ext cx="964658" cy="964406"/>
          </a:xfrm>
          <a:prstGeom prst="rect">
            <a:avLst/>
          </a:prstGeom>
          <a:ln w="12700">
            <a:miter lim="400000"/>
          </a:ln>
        </p:spPr>
      </p:pic>
    </p:spTree>
    <p:extLst>
      <p:ext uri="{BB962C8B-B14F-4D97-AF65-F5344CB8AC3E}">
        <p14:creationId xmlns:p14="http://schemas.microsoft.com/office/powerpoint/2010/main" val="2906981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4706955" y="2689046"/>
            <a:ext cx="3955277" cy="2023322"/>
          </a:xfrm>
          <a:prstGeom prst="rect">
            <a:avLst/>
          </a:prstGeom>
          <a:solidFill>
            <a:srgbClr val="ECDDEC"/>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b="0" i="0" u="none" strike="noStrike" cap="none" normalizeH="0" baseline="0" dirty="0">
                <a:ln>
                  <a:noFill/>
                </a:ln>
                <a:solidFill>
                  <a:schemeClr val="tx1"/>
                </a:solidFill>
                <a:effectLst/>
                <a:latin typeface="Verdana" charset="0"/>
                <a:ea typeface="Verdana" charset="0"/>
                <a:cs typeface="Verdana" charset="0"/>
              </a:rPr>
              <a:t>Worker node</a:t>
            </a:r>
          </a:p>
        </p:txBody>
      </p:sp>
      <p:sp>
        <p:nvSpPr>
          <p:cNvPr id="2" name="Title 1"/>
          <p:cNvSpPr>
            <a:spLocks noGrp="1"/>
          </p:cNvSpPr>
          <p:nvPr>
            <p:ph type="title"/>
          </p:nvPr>
        </p:nvSpPr>
        <p:spPr>
          <a:xfrm>
            <a:off x="228599" y="201168"/>
            <a:ext cx="7135969" cy="4491101"/>
          </a:xfrm>
        </p:spPr>
        <p:txBody>
          <a:bodyPr/>
          <a:lstStyle/>
          <a:p>
            <a:r>
              <a:rPr lang="en-US" dirty="0"/>
              <a:t>Kubernetes cluster architecture</a:t>
            </a:r>
          </a:p>
        </p:txBody>
      </p:sp>
      <p:sp>
        <p:nvSpPr>
          <p:cNvPr id="4" name="Rectangle 3"/>
          <p:cNvSpPr/>
          <p:nvPr/>
        </p:nvSpPr>
        <p:spPr bwMode="auto">
          <a:xfrm>
            <a:off x="556375" y="2689046"/>
            <a:ext cx="3955277" cy="2023322"/>
          </a:xfrm>
          <a:prstGeom prst="rect">
            <a:avLst/>
          </a:prstGeom>
          <a:solidFill>
            <a:srgbClr val="ECDDEC"/>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b="0" i="0" u="none" strike="noStrike" cap="none" normalizeH="0" baseline="0" dirty="0">
                <a:ln>
                  <a:noFill/>
                </a:ln>
                <a:solidFill>
                  <a:schemeClr val="tx1"/>
                </a:solidFill>
                <a:effectLst/>
                <a:latin typeface="Verdana" charset="0"/>
                <a:ea typeface="Verdana" charset="0"/>
                <a:cs typeface="Verdana" charset="0"/>
              </a:rPr>
              <a:t>Worker node</a:t>
            </a:r>
          </a:p>
        </p:txBody>
      </p:sp>
      <p:sp>
        <p:nvSpPr>
          <p:cNvPr id="5" name="Rectangle 4"/>
          <p:cNvSpPr/>
          <p:nvPr/>
        </p:nvSpPr>
        <p:spPr bwMode="auto">
          <a:xfrm>
            <a:off x="2899589" y="1061233"/>
            <a:ext cx="3402203" cy="1344179"/>
          </a:xfrm>
          <a:prstGeom prst="rect">
            <a:avLst/>
          </a:prstGeom>
          <a:solidFill>
            <a:srgbClr val="ECF8FD"/>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b="0" i="0" u="none" strike="noStrike" cap="none" normalizeH="0" baseline="0" dirty="0">
                <a:ln>
                  <a:noFill/>
                </a:ln>
                <a:solidFill>
                  <a:schemeClr val="tx1"/>
                </a:solidFill>
                <a:effectLst/>
                <a:latin typeface="Verdana" charset="0"/>
                <a:ea typeface="Verdana" charset="0"/>
                <a:cs typeface="Verdana" charset="0"/>
              </a:rPr>
              <a:t>Master node</a:t>
            </a:r>
          </a:p>
        </p:txBody>
      </p:sp>
      <p:sp>
        <p:nvSpPr>
          <p:cNvPr id="25" name="Rectangle 24"/>
          <p:cNvSpPr/>
          <p:nvPr/>
        </p:nvSpPr>
        <p:spPr>
          <a:xfrm>
            <a:off x="726646" y="3331729"/>
            <a:ext cx="3620268" cy="1243435"/>
          </a:xfrm>
          <a:prstGeom prst="rect">
            <a:avLst/>
          </a:prstGeom>
          <a:solidFill>
            <a:srgbClr val="EFEFF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Docker</a:t>
            </a:r>
          </a:p>
        </p:txBody>
      </p:sp>
      <p:sp>
        <p:nvSpPr>
          <p:cNvPr id="30" name="Rectangle 29"/>
          <p:cNvSpPr/>
          <p:nvPr/>
        </p:nvSpPr>
        <p:spPr bwMode="auto">
          <a:xfrm>
            <a:off x="882548" y="3600336"/>
            <a:ext cx="1590355" cy="848562"/>
          </a:xfrm>
          <a:prstGeom prst="rect">
            <a:avLst/>
          </a:prstGeom>
          <a:solidFill>
            <a:schemeClr val="accent2"/>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400" b="0" i="0" u="none" strike="noStrike" cap="none" normalizeH="0" baseline="0">
                <a:ln>
                  <a:noFill/>
                </a:ln>
                <a:solidFill>
                  <a:schemeClr val="tx1"/>
                </a:solidFill>
                <a:effectLst/>
                <a:latin typeface="Verdana" charset="0"/>
                <a:ea typeface="Verdana" charset="0"/>
                <a:cs typeface="Verdana" charset="0"/>
              </a:rPr>
              <a:t>pod</a:t>
            </a:r>
            <a:endParaRPr kumimoji="0" lang="en-US" sz="1400" b="0" i="0" u="none" strike="noStrike" cap="none" normalizeH="0" baseline="0" dirty="0">
              <a:ln>
                <a:noFill/>
              </a:ln>
              <a:solidFill>
                <a:schemeClr val="tx1"/>
              </a:solidFill>
              <a:effectLst/>
              <a:latin typeface="Verdana" charset="0"/>
              <a:ea typeface="Verdana" charset="0"/>
              <a:cs typeface="Verdana" charset="0"/>
            </a:endParaRPr>
          </a:p>
        </p:txBody>
      </p:sp>
      <p:pic>
        <p:nvPicPr>
          <p:cNvPr id="6" name="Picture 23" descr="C:\!!!!Clip_art\!!!Large_Emf_collection\Shipping_container_Small_145pc.e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2894" y="3837208"/>
            <a:ext cx="753750" cy="430313"/>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31"/>
          <p:cNvSpPr/>
          <p:nvPr/>
        </p:nvSpPr>
        <p:spPr bwMode="auto">
          <a:xfrm>
            <a:off x="2532575" y="3601968"/>
            <a:ext cx="1590355" cy="848562"/>
          </a:xfrm>
          <a:prstGeom prst="rect">
            <a:avLst/>
          </a:prstGeom>
          <a:solidFill>
            <a:schemeClr val="accent2"/>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400" b="0" i="0" u="none" strike="noStrike" cap="none" normalizeH="0" baseline="0">
                <a:ln>
                  <a:noFill/>
                </a:ln>
                <a:solidFill>
                  <a:schemeClr val="tx1"/>
                </a:solidFill>
                <a:effectLst/>
                <a:latin typeface="Verdana" charset="0"/>
                <a:ea typeface="Verdana" charset="0"/>
                <a:cs typeface="Verdana" charset="0"/>
              </a:rPr>
              <a:t>pod</a:t>
            </a:r>
            <a:endParaRPr kumimoji="0" lang="en-US" sz="1400" b="0" i="0" u="none" strike="noStrike" cap="none" normalizeH="0" baseline="0" dirty="0">
              <a:ln>
                <a:noFill/>
              </a:ln>
              <a:solidFill>
                <a:schemeClr val="tx1"/>
              </a:solidFill>
              <a:effectLst/>
              <a:latin typeface="Verdana" charset="0"/>
              <a:ea typeface="Verdana" charset="0"/>
              <a:cs typeface="Verdana" charset="0"/>
            </a:endParaRPr>
          </a:p>
        </p:txBody>
      </p:sp>
      <p:pic>
        <p:nvPicPr>
          <p:cNvPr id="7" name="Picture 23" descr="C:\!!!!Clip_art\!!!Large_Emf_collection\Shipping_container_Small_145pc.e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2028" y="3847625"/>
            <a:ext cx="753750" cy="43031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3" descr="C:\!!!!Clip_art\!!!Large_Emf_collection\Shipping_container_Small_145pc.e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4855" y="3852915"/>
            <a:ext cx="753750" cy="43031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3" descr="C:\!!!!Clip_art\!!!Large_Emf_collection\Shipping_container_Small_145pc.e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3989" y="3863332"/>
            <a:ext cx="753750" cy="430313"/>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p:cNvSpPr/>
          <p:nvPr/>
        </p:nvSpPr>
        <p:spPr>
          <a:xfrm>
            <a:off x="4877226" y="3331729"/>
            <a:ext cx="3620268" cy="1243435"/>
          </a:xfrm>
          <a:prstGeom prst="rect">
            <a:avLst/>
          </a:prstGeom>
          <a:solidFill>
            <a:srgbClr val="EFEFF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Docker</a:t>
            </a:r>
          </a:p>
        </p:txBody>
      </p:sp>
      <p:sp>
        <p:nvSpPr>
          <p:cNvPr id="34" name="Rectangle 33"/>
          <p:cNvSpPr/>
          <p:nvPr/>
        </p:nvSpPr>
        <p:spPr bwMode="auto">
          <a:xfrm>
            <a:off x="5033128" y="3600336"/>
            <a:ext cx="1590355" cy="848562"/>
          </a:xfrm>
          <a:prstGeom prst="rect">
            <a:avLst/>
          </a:prstGeom>
          <a:solidFill>
            <a:schemeClr val="accent2"/>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400" b="0" i="0" u="none" strike="noStrike" cap="none" normalizeH="0" baseline="0">
                <a:ln>
                  <a:noFill/>
                </a:ln>
                <a:solidFill>
                  <a:schemeClr val="tx1"/>
                </a:solidFill>
                <a:effectLst/>
                <a:latin typeface="Verdana" charset="0"/>
                <a:ea typeface="Verdana" charset="0"/>
                <a:cs typeface="Verdana" charset="0"/>
              </a:rPr>
              <a:t>pod</a:t>
            </a:r>
            <a:endParaRPr kumimoji="0" lang="en-US" sz="1400" b="0" i="0" u="none" strike="noStrike" cap="none" normalizeH="0" baseline="0" dirty="0">
              <a:ln>
                <a:noFill/>
              </a:ln>
              <a:solidFill>
                <a:schemeClr val="tx1"/>
              </a:solidFill>
              <a:effectLst/>
              <a:latin typeface="Verdana" charset="0"/>
              <a:ea typeface="Verdana" charset="0"/>
              <a:cs typeface="Verdana" charset="0"/>
            </a:endParaRPr>
          </a:p>
        </p:txBody>
      </p:sp>
      <p:sp>
        <p:nvSpPr>
          <p:cNvPr id="35" name="Rectangle 34"/>
          <p:cNvSpPr/>
          <p:nvPr/>
        </p:nvSpPr>
        <p:spPr bwMode="auto">
          <a:xfrm>
            <a:off x="6683155" y="3601968"/>
            <a:ext cx="1590355" cy="848562"/>
          </a:xfrm>
          <a:prstGeom prst="rect">
            <a:avLst/>
          </a:prstGeom>
          <a:solidFill>
            <a:schemeClr val="accent2"/>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400" b="0" i="0" u="none" strike="noStrike" cap="none" normalizeH="0" baseline="0">
                <a:ln>
                  <a:noFill/>
                </a:ln>
                <a:solidFill>
                  <a:schemeClr val="tx1"/>
                </a:solidFill>
                <a:effectLst/>
                <a:latin typeface="Verdana" charset="0"/>
                <a:ea typeface="Verdana" charset="0"/>
                <a:cs typeface="Verdana" charset="0"/>
              </a:rPr>
              <a:t>pod</a:t>
            </a:r>
            <a:endParaRPr kumimoji="0" lang="en-US" sz="1400" b="0" i="0" u="none" strike="noStrike" cap="none" normalizeH="0" baseline="0" dirty="0">
              <a:ln>
                <a:noFill/>
              </a:ln>
              <a:solidFill>
                <a:schemeClr val="tx1"/>
              </a:solidFill>
              <a:effectLst/>
              <a:latin typeface="Verdana" charset="0"/>
              <a:ea typeface="Verdana" charset="0"/>
              <a:cs typeface="Verdana" charset="0"/>
            </a:endParaRPr>
          </a:p>
        </p:txBody>
      </p:sp>
      <p:pic>
        <p:nvPicPr>
          <p:cNvPr id="13" name="Picture 23" descr="C:\!!!!Clip_art\!!!Large_Emf_collection\Shipping_container_Small_145pc.e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3474" y="3837208"/>
            <a:ext cx="753750" cy="43031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3" descr="C:\!!!!Clip_art\!!!Large_Emf_collection\Shipping_container_Small_145pc.e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2608" y="3847625"/>
            <a:ext cx="753750" cy="43031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C:\!!!!Clip_art\!!!Large_Emf_collection\Shipping_container_Small_145pc.e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435" y="3852915"/>
            <a:ext cx="753750" cy="430313"/>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3" descr="C:\!!!!Clip_art\!!!Large_Emf_collection\Shipping_container_Small_145pc.e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4569" y="3863332"/>
            <a:ext cx="753750" cy="430313"/>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bwMode="auto">
          <a:xfrm>
            <a:off x="219600" y="865682"/>
            <a:ext cx="8805672" cy="4036101"/>
          </a:xfrm>
          <a:prstGeom prst="rect">
            <a:avLst/>
          </a:prstGeom>
          <a:no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1200" b="0" i="0" u="none" strike="noStrike" cap="none" normalizeH="0" baseline="0">
              <a:ln>
                <a:noFill/>
              </a:ln>
              <a:solidFill>
                <a:schemeClr val="tx1"/>
              </a:solidFill>
              <a:effectLst/>
              <a:latin typeface="Arial" panose="020B0604020202020204" pitchFamily="34" charset="0"/>
            </a:endParaRPr>
          </a:p>
        </p:txBody>
      </p:sp>
      <p:sp>
        <p:nvSpPr>
          <p:cNvPr id="20" name="TextBox 19"/>
          <p:cNvSpPr txBox="1"/>
          <p:nvPr/>
        </p:nvSpPr>
        <p:spPr>
          <a:xfrm>
            <a:off x="291246" y="894488"/>
            <a:ext cx="1627369" cy="300082"/>
          </a:xfrm>
          <a:prstGeom prst="rect">
            <a:avLst/>
          </a:prstGeom>
          <a:noFill/>
        </p:spPr>
        <p:txBody>
          <a:bodyPr wrap="none" rtlCol="0">
            <a:spAutoFit/>
          </a:bodyPr>
          <a:lstStyle/>
          <a:p>
            <a:r>
              <a:rPr lang="en-US"/>
              <a:t>Kubernetes cluster</a:t>
            </a:r>
          </a:p>
        </p:txBody>
      </p:sp>
      <p:sp>
        <p:nvSpPr>
          <p:cNvPr id="23" name="Rectangle 22"/>
          <p:cNvSpPr/>
          <p:nvPr/>
        </p:nvSpPr>
        <p:spPr bwMode="auto">
          <a:xfrm>
            <a:off x="754009" y="2937773"/>
            <a:ext cx="723274" cy="256752"/>
          </a:xfrm>
          <a:prstGeom prst="rect">
            <a:avLst/>
          </a:prstGeom>
          <a:solidFill>
            <a:schemeClr val="bg2"/>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400" b="0" i="0" u="none" strike="noStrike" cap="none" normalizeH="0" baseline="0">
                <a:ln>
                  <a:noFill/>
                </a:ln>
                <a:solidFill>
                  <a:schemeClr val="tx1"/>
                </a:solidFill>
                <a:effectLst/>
                <a:latin typeface="Verdana" charset="0"/>
                <a:ea typeface="Verdana" charset="0"/>
                <a:cs typeface="Verdana" charset="0"/>
              </a:rPr>
              <a:t>kubelet</a:t>
            </a:r>
            <a:endParaRPr kumimoji="0" lang="en-US" sz="1400" b="0" i="0" u="none" strike="noStrike" cap="none" normalizeH="0" baseline="0" dirty="0">
              <a:ln>
                <a:noFill/>
              </a:ln>
              <a:solidFill>
                <a:schemeClr val="tx1"/>
              </a:solidFill>
              <a:effectLst/>
              <a:latin typeface="Verdana" charset="0"/>
              <a:ea typeface="Verdana" charset="0"/>
              <a:cs typeface="Verdana" charset="0"/>
            </a:endParaRPr>
          </a:p>
        </p:txBody>
      </p:sp>
      <p:sp>
        <p:nvSpPr>
          <p:cNvPr id="24" name="Rectangle 23"/>
          <p:cNvSpPr/>
          <p:nvPr/>
        </p:nvSpPr>
        <p:spPr bwMode="auto">
          <a:xfrm>
            <a:off x="4904589" y="2937773"/>
            <a:ext cx="723274" cy="256752"/>
          </a:xfrm>
          <a:prstGeom prst="rect">
            <a:avLst/>
          </a:prstGeom>
          <a:solidFill>
            <a:schemeClr val="bg2"/>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400" b="0" i="0" u="none" strike="noStrike" cap="none" normalizeH="0" baseline="0">
                <a:ln>
                  <a:noFill/>
                </a:ln>
                <a:solidFill>
                  <a:schemeClr val="tx1"/>
                </a:solidFill>
                <a:effectLst/>
                <a:latin typeface="Verdana" charset="0"/>
                <a:ea typeface="Verdana" charset="0"/>
                <a:cs typeface="Verdana" charset="0"/>
              </a:rPr>
              <a:t>kubelet</a:t>
            </a:r>
            <a:endParaRPr kumimoji="0" lang="en-US" sz="1400" b="0" i="0" u="none" strike="noStrike" cap="none" normalizeH="0" baseline="0" dirty="0">
              <a:ln>
                <a:noFill/>
              </a:ln>
              <a:solidFill>
                <a:schemeClr val="tx1"/>
              </a:solidFill>
              <a:effectLst/>
              <a:latin typeface="Verdana" charset="0"/>
              <a:ea typeface="Verdana" charset="0"/>
              <a:cs typeface="Verdana" charset="0"/>
            </a:endParaRPr>
          </a:p>
        </p:txBody>
      </p:sp>
      <p:sp>
        <p:nvSpPr>
          <p:cNvPr id="28" name="Rectangle 27"/>
          <p:cNvSpPr/>
          <p:nvPr/>
        </p:nvSpPr>
        <p:spPr bwMode="auto">
          <a:xfrm>
            <a:off x="3186288" y="1845839"/>
            <a:ext cx="1209001" cy="382250"/>
          </a:xfrm>
          <a:prstGeom prst="rect">
            <a:avLst/>
          </a:prstGeom>
          <a:solidFill>
            <a:schemeClr val="bg2"/>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400" b="0" i="0" u="none" strike="noStrike" cap="none" normalizeH="0" baseline="0">
                <a:ln>
                  <a:noFill/>
                </a:ln>
                <a:solidFill>
                  <a:schemeClr val="tx1"/>
                </a:solidFill>
                <a:effectLst/>
                <a:latin typeface="Verdana" charset="0"/>
                <a:ea typeface="Verdana" charset="0"/>
                <a:cs typeface="Verdana" charset="0"/>
              </a:rPr>
              <a:t>Kubernetes</a:t>
            </a:r>
            <a:br>
              <a:rPr kumimoji="0" lang="en-US" sz="1400" b="0" i="0" u="none" strike="noStrike" cap="none" normalizeH="0" dirty="0">
                <a:ln>
                  <a:noFill/>
                </a:ln>
                <a:solidFill>
                  <a:schemeClr val="tx1"/>
                </a:solidFill>
                <a:effectLst/>
                <a:latin typeface="Verdana" charset="0"/>
                <a:ea typeface="Verdana" charset="0"/>
                <a:cs typeface="Verdana" charset="0"/>
              </a:rPr>
            </a:br>
            <a:r>
              <a:rPr kumimoji="0" lang="en-US" sz="1400" b="0" i="0" u="none" strike="noStrike" cap="none" normalizeH="0" dirty="0">
                <a:ln>
                  <a:noFill/>
                </a:ln>
                <a:solidFill>
                  <a:schemeClr val="tx1"/>
                </a:solidFill>
                <a:effectLst/>
                <a:latin typeface="Verdana" charset="0"/>
                <a:ea typeface="Verdana" charset="0"/>
                <a:cs typeface="Verdana" charset="0"/>
              </a:rPr>
              <a:t>API</a:t>
            </a:r>
            <a:endParaRPr kumimoji="0" lang="en-US" sz="1400" b="0" i="0" u="none" strike="noStrike" cap="none" normalizeH="0" baseline="0" dirty="0">
              <a:ln>
                <a:noFill/>
              </a:ln>
              <a:solidFill>
                <a:schemeClr val="tx1"/>
              </a:solidFill>
              <a:effectLst/>
              <a:latin typeface="Verdana" charset="0"/>
              <a:ea typeface="Verdana" charset="0"/>
              <a:cs typeface="Verdana" charset="0"/>
            </a:endParaRPr>
          </a:p>
        </p:txBody>
      </p:sp>
      <p:sp>
        <p:nvSpPr>
          <p:cNvPr id="29" name="Rectangle 28"/>
          <p:cNvSpPr/>
          <p:nvPr/>
        </p:nvSpPr>
        <p:spPr bwMode="auto">
          <a:xfrm>
            <a:off x="552542" y="1902948"/>
            <a:ext cx="1115387" cy="241684"/>
          </a:xfrm>
          <a:prstGeom prst="rect">
            <a:avLst/>
          </a:prstGeom>
          <a:solidFill>
            <a:schemeClr val="bg2"/>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400" b="0" i="0" u="none" strike="noStrike" cap="none" normalizeH="0" baseline="0" dirty="0" err="1">
                <a:ln>
                  <a:noFill/>
                </a:ln>
                <a:solidFill>
                  <a:schemeClr val="tx1"/>
                </a:solidFill>
                <a:effectLst/>
                <a:latin typeface="Verdana" charset="0"/>
                <a:ea typeface="Verdana" charset="0"/>
                <a:cs typeface="Verdana" charset="0"/>
              </a:rPr>
              <a:t>kubectl</a:t>
            </a:r>
            <a:endParaRPr kumimoji="0" lang="en-US" sz="1400" b="0" i="0" u="none" strike="noStrike" cap="none" normalizeH="0" baseline="0" dirty="0">
              <a:ln>
                <a:noFill/>
              </a:ln>
              <a:solidFill>
                <a:schemeClr val="tx1"/>
              </a:solidFill>
              <a:effectLst/>
              <a:latin typeface="Verdana" charset="0"/>
              <a:ea typeface="Verdana" charset="0"/>
              <a:cs typeface="Verdana" charset="0"/>
            </a:endParaRPr>
          </a:p>
        </p:txBody>
      </p:sp>
      <p:cxnSp>
        <p:nvCxnSpPr>
          <p:cNvPr id="31" name="Straight Arrow Connector 30"/>
          <p:cNvCxnSpPr>
            <a:stCxn id="29" idx="3"/>
          </p:cNvCxnSpPr>
          <p:nvPr/>
        </p:nvCxnSpPr>
        <p:spPr bwMode="auto">
          <a:xfrm>
            <a:off x="1667928" y="2023790"/>
            <a:ext cx="1495700" cy="0"/>
          </a:xfrm>
          <a:prstGeom prst="straightConnector1">
            <a:avLst/>
          </a:prstGeom>
          <a:solidFill>
            <a:srgbClr val="FDFDFD"/>
          </a:solidFill>
          <a:ln w="127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33" name="Elbow Connector 32"/>
          <p:cNvCxnSpPr>
            <a:stCxn id="28" idx="2"/>
            <a:endCxn id="23" idx="0"/>
          </p:cNvCxnSpPr>
          <p:nvPr/>
        </p:nvCxnSpPr>
        <p:spPr bwMode="auto">
          <a:xfrm rot="5400000">
            <a:off x="2098376" y="1245359"/>
            <a:ext cx="709684" cy="2675142"/>
          </a:xfrm>
          <a:prstGeom prst="bentConnector3">
            <a:avLst/>
          </a:prstGeom>
          <a:solidFill>
            <a:srgbClr val="FDFDFD"/>
          </a:solidFill>
          <a:ln w="12700"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37" name="Elbow Connector 36"/>
          <p:cNvCxnSpPr>
            <a:stCxn id="28" idx="2"/>
            <a:endCxn id="24" idx="0"/>
          </p:cNvCxnSpPr>
          <p:nvPr/>
        </p:nvCxnSpPr>
        <p:spPr bwMode="auto">
          <a:xfrm rot="16200000" flipH="1">
            <a:off x="4173666" y="1845211"/>
            <a:ext cx="709684" cy="1475438"/>
          </a:xfrm>
          <a:prstGeom prst="bentConnector3">
            <a:avLst/>
          </a:prstGeom>
          <a:solidFill>
            <a:srgbClr val="FDFDFD"/>
          </a:solidFill>
          <a:ln w="12700"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sp>
        <p:nvSpPr>
          <p:cNvPr id="72" name="Rectangle 71"/>
          <p:cNvSpPr/>
          <p:nvPr/>
        </p:nvSpPr>
        <p:spPr bwMode="auto">
          <a:xfrm>
            <a:off x="4785820" y="1836468"/>
            <a:ext cx="1209001" cy="382250"/>
          </a:xfrm>
          <a:prstGeom prst="rect">
            <a:avLst/>
          </a:prstGeom>
          <a:solidFill>
            <a:schemeClr val="bg2"/>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400" b="0" i="0" u="none" strike="noStrike" cap="none" normalizeH="0" baseline="0">
                <a:ln>
                  <a:noFill/>
                </a:ln>
                <a:solidFill>
                  <a:schemeClr val="tx1"/>
                </a:solidFill>
                <a:effectLst/>
                <a:latin typeface="Verdana" charset="0"/>
                <a:ea typeface="Verdana" charset="0"/>
                <a:cs typeface="Verdana" charset="0"/>
              </a:rPr>
              <a:t>controller</a:t>
            </a:r>
            <a:endParaRPr kumimoji="0" lang="en-US" sz="1400" b="0" i="0" u="none" strike="noStrike" cap="none" normalizeH="0" baseline="0" dirty="0">
              <a:ln>
                <a:noFill/>
              </a:ln>
              <a:solidFill>
                <a:schemeClr val="tx1"/>
              </a:solidFill>
              <a:effectLst/>
              <a:latin typeface="Verdana" charset="0"/>
              <a:ea typeface="Verdana" charset="0"/>
              <a:cs typeface="Verdana" charset="0"/>
            </a:endParaRPr>
          </a:p>
        </p:txBody>
      </p:sp>
      <p:cxnSp>
        <p:nvCxnSpPr>
          <p:cNvPr id="91" name="Straight Arrow Connector 90"/>
          <p:cNvCxnSpPr>
            <a:stCxn id="28" idx="3"/>
          </p:cNvCxnSpPr>
          <p:nvPr/>
        </p:nvCxnSpPr>
        <p:spPr bwMode="auto">
          <a:xfrm>
            <a:off x="4395289" y="2036964"/>
            <a:ext cx="390531" cy="0"/>
          </a:xfrm>
          <a:prstGeom prst="straightConnector1">
            <a:avLst/>
          </a:prstGeom>
          <a:solidFill>
            <a:srgbClr val="FDFDFD"/>
          </a:solidFill>
          <a:ln w="12700" cap="flat" cmpd="sng" algn="ctr">
            <a:solidFill>
              <a:schemeClr val="tx1"/>
            </a:solidFill>
            <a:prstDash val="solid"/>
            <a:round/>
            <a:headEnd type="triangle"/>
            <a:tailEnd type="triangle"/>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sp>
        <p:nvSpPr>
          <p:cNvPr id="99" name="TextBox 98"/>
          <p:cNvSpPr txBox="1"/>
          <p:nvPr/>
        </p:nvSpPr>
        <p:spPr>
          <a:xfrm>
            <a:off x="1273532" y="4221419"/>
            <a:ext cx="787395" cy="261610"/>
          </a:xfrm>
          <a:prstGeom prst="rect">
            <a:avLst/>
          </a:prstGeom>
          <a:noFill/>
        </p:spPr>
        <p:txBody>
          <a:bodyPr wrap="none" rtlCol="0">
            <a:spAutoFit/>
          </a:bodyPr>
          <a:lstStyle/>
          <a:p>
            <a:r>
              <a:rPr lang="en-US" sz="1100" dirty="0">
                <a:latin typeface="Verdana" charset="0"/>
                <a:ea typeface="Verdana" charset="0"/>
                <a:cs typeface="Verdana" charset="0"/>
              </a:rPr>
              <a:t>10.0.0.1</a:t>
            </a:r>
          </a:p>
        </p:txBody>
      </p:sp>
      <p:sp>
        <p:nvSpPr>
          <p:cNvPr id="100" name="TextBox 99"/>
          <p:cNvSpPr txBox="1"/>
          <p:nvPr/>
        </p:nvSpPr>
        <p:spPr>
          <a:xfrm>
            <a:off x="2884299" y="4229039"/>
            <a:ext cx="787395" cy="261610"/>
          </a:xfrm>
          <a:prstGeom prst="rect">
            <a:avLst/>
          </a:prstGeom>
          <a:noFill/>
        </p:spPr>
        <p:txBody>
          <a:bodyPr wrap="none" rtlCol="0">
            <a:spAutoFit/>
          </a:bodyPr>
          <a:lstStyle/>
          <a:p>
            <a:r>
              <a:rPr lang="en-US" sz="1100" dirty="0">
                <a:latin typeface="Verdana" charset="0"/>
                <a:ea typeface="Verdana" charset="0"/>
                <a:cs typeface="Verdana" charset="0"/>
              </a:rPr>
              <a:t>10.0.0.2</a:t>
            </a:r>
          </a:p>
        </p:txBody>
      </p:sp>
      <p:sp>
        <p:nvSpPr>
          <p:cNvPr id="101" name="TextBox 100"/>
          <p:cNvSpPr txBox="1"/>
          <p:nvPr/>
        </p:nvSpPr>
        <p:spPr>
          <a:xfrm>
            <a:off x="5497259" y="4232628"/>
            <a:ext cx="787395" cy="261610"/>
          </a:xfrm>
          <a:prstGeom prst="rect">
            <a:avLst/>
          </a:prstGeom>
          <a:noFill/>
        </p:spPr>
        <p:txBody>
          <a:bodyPr wrap="none" rtlCol="0">
            <a:spAutoFit/>
          </a:bodyPr>
          <a:lstStyle/>
          <a:p>
            <a:r>
              <a:rPr lang="en-US" sz="1100" dirty="0">
                <a:latin typeface="Verdana" charset="0"/>
                <a:ea typeface="Verdana" charset="0"/>
                <a:cs typeface="Verdana" charset="0"/>
              </a:rPr>
              <a:t>10.0.0.3</a:t>
            </a:r>
          </a:p>
        </p:txBody>
      </p:sp>
      <p:sp>
        <p:nvSpPr>
          <p:cNvPr id="102" name="TextBox 101"/>
          <p:cNvSpPr txBox="1"/>
          <p:nvPr/>
        </p:nvSpPr>
        <p:spPr>
          <a:xfrm>
            <a:off x="7049220" y="4225009"/>
            <a:ext cx="787395" cy="430887"/>
          </a:xfrm>
          <a:prstGeom prst="rect">
            <a:avLst/>
          </a:prstGeom>
          <a:noFill/>
        </p:spPr>
        <p:txBody>
          <a:bodyPr wrap="none" rtlCol="0">
            <a:spAutoFit/>
          </a:bodyPr>
          <a:lstStyle/>
          <a:p>
            <a:r>
              <a:rPr lang="en-US" sz="1100" dirty="0">
                <a:latin typeface="Verdana" charset="0"/>
                <a:ea typeface="Verdana" charset="0"/>
                <a:cs typeface="Verdana" charset="0"/>
              </a:rPr>
              <a:t>10.0.0.4</a:t>
            </a:r>
          </a:p>
          <a:p>
            <a:endParaRPr lang="en-US" sz="1100" dirty="0">
              <a:latin typeface="Verdana" charset="0"/>
              <a:ea typeface="Verdana" charset="0"/>
              <a:cs typeface="Verdana" charset="0"/>
            </a:endParaRPr>
          </a:p>
        </p:txBody>
      </p:sp>
      <p:pic>
        <p:nvPicPr>
          <p:cNvPr id="38" name="Picture 34" descr="C:\!!!!Clip_art\!!!Large_Emf_collection\Document_ blank_Large_145pc.em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2600" y="1371082"/>
            <a:ext cx="562500" cy="56531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00394" y="1717529"/>
            <a:ext cx="580608" cy="261610"/>
          </a:xfrm>
          <a:prstGeom prst="rect">
            <a:avLst/>
          </a:prstGeom>
          <a:noFill/>
        </p:spPr>
        <p:txBody>
          <a:bodyPr wrap="none" rtlCol="0">
            <a:spAutoFit/>
          </a:bodyPr>
          <a:lstStyle/>
          <a:p>
            <a:r>
              <a:rPr lang="en-US" sz="1100" dirty="0">
                <a:latin typeface="Verdana" charset="0"/>
                <a:ea typeface="Verdana" charset="0"/>
                <a:cs typeface="Verdana" charset="0"/>
              </a:rPr>
              <a:t>.</a:t>
            </a:r>
            <a:r>
              <a:rPr lang="en-US" sz="1100" dirty="0" err="1">
                <a:latin typeface="Verdana" charset="0"/>
                <a:ea typeface="Verdana" charset="0"/>
                <a:cs typeface="Verdana" charset="0"/>
              </a:rPr>
              <a:t>yaml</a:t>
            </a:r>
            <a:endParaRPr lang="en-US" sz="1100" dirty="0">
              <a:latin typeface="Verdana" charset="0"/>
              <a:ea typeface="Verdana" charset="0"/>
              <a:cs typeface="Verdana" charset="0"/>
            </a:endParaRPr>
          </a:p>
        </p:txBody>
      </p:sp>
      <p:sp>
        <p:nvSpPr>
          <p:cNvPr id="39" name="Rectangle 38"/>
          <p:cNvSpPr/>
          <p:nvPr/>
        </p:nvSpPr>
        <p:spPr bwMode="auto">
          <a:xfrm>
            <a:off x="3186288" y="1341341"/>
            <a:ext cx="1209001" cy="382250"/>
          </a:xfrm>
          <a:prstGeom prst="rect">
            <a:avLst/>
          </a:prstGeom>
          <a:solidFill>
            <a:schemeClr val="bg2"/>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400" b="0" i="0" u="none" strike="noStrike" cap="none" normalizeH="0" baseline="0" dirty="0">
                <a:ln>
                  <a:noFill/>
                </a:ln>
                <a:solidFill>
                  <a:schemeClr val="tx1"/>
                </a:solidFill>
                <a:effectLst/>
                <a:latin typeface="Verdana" charset="0"/>
                <a:ea typeface="Verdana" charset="0"/>
                <a:cs typeface="Verdana" charset="0"/>
              </a:rPr>
              <a:t>scheduler</a:t>
            </a:r>
          </a:p>
        </p:txBody>
      </p:sp>
      <p:cxnSp>
        <p:nvCxnSpPr>
          <p:cNvPr id="11" name="Straight Arrow Connector 10"/>
          <p:cNvCxnSpPr>
            <a:stCxn id="39" idx="2"/>
            <a:endCxn id="28" idx="0"/>
          </p:cNvCxnSpPr>
          <p:nvPr/>
        </p:nvCxnSpPr>
        <p:spPr bwMode="auto">
          <a:xfrm>
            <a:off x="3790788" y="1723591"/>
            <a:ext cx="0" cy="122249"/>
          </a:xfrm>
          <a:prstGeom prst="straightConnector1">
            <a:avLst/>
          </a:prstGeom>
          <a:solidFill>
            <a:srgbClr val="FDFDFD"/>
          </a:solidFill>
          <a:ln w="12700" cap="flat" cmpd="sng" algn="ctr">
            <a:solidFill>
              <a:schemeClr val="tx1"/>
            </a:solidFill>
            <a:prstDash val="solid"/>
            <a:round/>
            <a:headEnd type="triangle"/>
            <a:tailEnd type="triangle"/>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22" name="Elbow Connector 21"/>
          <p:cNvCxnSpPr>
            <a:stCxn id="23" idx="2"/>
            <a:endCxn id="30" idx="0"/>
          </p:cNvCxnSpPr>
          <p:nvPr/>
        </p:nvCxnSpPr>
        <p:spPr bwMode="auto">
          <a:xfrm rot="16200000" flipH="1">
            <a:off x="1193779" y="3116391"/>
            <a:ext cx="405812" cy="562079"/>
          </a:xfrm>
          <a:prstGeom prst="bentConnector3">
            <a:avLst>
              <a:gd name="adj1" fmla="val 19526"/>
            </a:avLst>
          </a:prstGeom>
          <a:solidFill>
            <a:srgbClr val="FDFDFD"/>
          </a:solidFill>
          <a:ln w="127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49" name="Elbow Connector 48"/>
          <p:cNvCxnSpPr>
            <a:stCxn id="23" idx="2"/>
            <a:endCxn id="32" idx="0"/>
          </p:cNvCxnSpPr>
          <p:nvPr/>
        </p:nvCxnSpPr>
        <p:spPr bwMode="auto">
          <a:xfrm rot="16200000" flipH="1">
            <a:off x="2017977" y="2292193"/>
            <a:ext cx="407444" cy="2212106"/>
          </a:xfrm>
          <a:prstGeom prst="bentConnector3">
            <a:avLst>
              <a:gd name="adj1" fmla="val 19648"/>
            </a:avLst>
          </a:prstGeom>
          <a:solidFill>
            <a:srgbClr val="FDFDFD"/>
          </a:solidFill>
          <a:ln w="127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53" name="Elbow Connector 52"/>
          <p:cNvCxnSpPr/>
          <p:nvPr/>
        </p:nvCxnSpPr>
        <p:spPr bwMode="auto">
          <a:xfrm rot="16200000" flipH="1">
            <a:off x="5375241" y="3129065"/>
            <a:ext cx="405812" cy="562079"/>
          </a:xfrm>
          <a:prstGeom prst="bentConnector3">
            <a:avLst>
              <a:gd name="adj1" fmla="val 19526"/>
            </a:avLst>
          </a:prstGeom>
          <a:solidFill>
            <a:srgbClr val="FDFDFD"/>
          </a:solidFill>
          <a:ln w="127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54" name="Elbow Connector 53"/>
          <p:cNvCxnSpPr/>
          <p:nvPr/>
        </p:nvCxnSpPr>
        <p:spPr bwMode="auto">
          <a:xfrm rot="16200000" flipH="1">
            <a:off x="6199439" y="2304868"/>
            <a:ext cx="407444" cy="2212106"/>
          </a:xfrm>
          <a:prstGeom prst="bentConnector3">
            <a:avLst>
              <a:gd name="adj1" fmla="val 19648"/>
            </a:avLst>
          </a:prstGeom>
          <a:solidFill>
            <a:srgbClr val="FDFDFD"/>
          </a:solidFill>
          <a:ln w="127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pic>
        <p:nvPicPr>
          <p:cNvPr id="43" name="Picture 16" descr="C:\!!!!Clip_art\!!!Large_Emf_collection\Error_Large_145pc.em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6295" y="3894679"/>
            <a:ext cx="540000" cy="345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531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9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0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0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72"/>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9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43"/>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5"/>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6"/>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7"/>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02"/>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2" grpId="0" animBg="1"/>
      <p:bldP spid="34" grpId="0" animBg="1"/>
      <p:bldP spid="35" grpId="0" animBg="1"/>
      <p:bldP spid="23" grpId="0" animBg="1"/>
      <p:bldP spid="24" grpId="0" animBg="1"/>
      <p:bldP spid="28" grpId="0" animBg="1"/>
      <p:bldP spid="29" grpId="0" animBg="1"/>
      <p:bldP spid="72" grpId="0" animBg="1"/>
      <p:bldP spid="99" grpId="0"/>
      <p:bldP spid="100" grpId="0"/>
      <p:bldP spid="101" grpId="0"/>
      <p:bldP spid="102" grpId="0"/>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Master node components</a:t>
            </a:r>
          </a:p>
        </p:txBody>
      </p:sp>
      <p:sp>
        <p:nvSpPr>
          <p:cNvPr id="6" name="Content Placeholder 5"/>
          <p:cNvSpPr>
            <a:spLocks noGrp="1"/>
          </p:cNvSpPr>
          <p:nvPr>
            <p:ph idx="1"/>
          </p:nvPr>
        </p:nvSpPr>
        <p:spPr>
          <a:xfrm>
            <a:off x="215493" y="908455"/>
            <a:ext cx="8809446" cy="4500245"/>
          </a:xfrm>
        </p:spPr>
        <p:txBody>
          <a:bodyPr/>
          <a:lstStyle/>
          <a:p>
            <a:r>
              <a:rPr lang="en-US" dirty="0"/>
              <a:t>Make scheduling decisions for the cluster, and respond to cluster events, like a node failure</a:t>
            </a:r>
          </a:p>
          <a:p>
            <a:r>
              <a:rPr lang="en-US" dirty="0"/>
              <a:t>Can run on any node in the cluster, but typically all master components run on the same virtual machine (</a:t>
            </a:r>
            <a:r>
              <a:rPr lang="en-US" dirty="0" err="1"/>
              <a:t>vm</a:t>
            </a:r>
            <a:r>
              <a:rPr lang="en-US" dirty="0"/>
              <a:t>), and do not run any container apps on that </a:t>
            </a:r>
            <a:r>
              <a:rPr lang="en-US" dirty="0" err="1"/>
              <a:t>vm</a:t>
            </a:r>
            <a:endParaRPr lang="en-US" dirty="0"/>
          </a:p>
          <a:p>
            <a:endParaRPr lang="en-US" dirty="0"/>
          </a:p>
        </p:txBody>
      </p:sp>
      <p:sp>
        <p:nvSpPr>
          <p:cNvPr id="7" name="Rectangle 6"/>
          <p:cNvSpPr/>
          <p:nvPr/>
        </p:nvSpPr>
        <p:spPr bwMode="auto">
          <a:xfrm>
            <a:off x="2181453" y="2518630"/>
            <a:ext cx="4881967" cy="2034152"/>
          </a:xfrm>
          <a:prstGeom prst="rect">
            <a:avLst/>
          </a:prstGeom>
          <a:solidFill>
            <a:srgbClr val="ECF8FD"/>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b="0" i="0" u="none" strike="noStrike" cap="none" normalizeH="0" baseline="0" dirty="0">
                <a:ln>
                  <a:noFill/>
                </a:ln>
                <a:solidFill>
                  <a:schemeClr val="tx1"/>
                </a:solidFill>
                <a:effectLst/>
                <a:latin typeface="Verdana" charset="0"/>
                <a:ea typeface="Verdana" charset="0"/>
                <a:cs typeface="Verdana" charset="0"/>
              </a:rPr>
              <a:t>Master node</a:t>
            </a:r>
          </a:p>
        </p:txBody>
      </p:sp>
      <p:sp>
        <p:nvSpPr>
          <p:cNvPr id="9" name="Rectangle 8"/>
          <p:cNvSpPr/>
          <p:nvPr/>
        </p:nvSpPr>
        <p:spPr bwMode="auto">
          <a:xfrm>
            <a:off x="3783901" y="4001860"/>
            <a:ext cx="595300" cy="382250"/>
          </a:xfrm>
          <a:prstGeom prst="rect">
            <a:avLst/>
          </a:prstGeom>
          <a:solidFill>
            <a:schemeClr val="bg2"/>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400" b="0" i="0" u="none" strike="noStrike" cap="none" normalizeH="0" baseline="0" dirty="0" err="1">
                <a:ln>
                  <a:noFill/>
                </a:ln>
                <a:solidFill>
                  <a:schemeClr val="tx1"/>
                </a:solidFill>
                <a:effectLst/>
                <a:latin typeface="Verdana" charset="0"/>
                <a:ea typeface="Verdana" charset="0"/>
                <a:cs typeface="Verdana" charset="0"/>
              </a:rPr>
              <a:t>etcd</a:t>
            </a:r>
            <a:endParaRPr kumimoji="0" lang="en-US" sz="1400" b="0" i="0" u="none" strike="noStrike" cap="none" normalizeH="0" baseline="0" dirty="0">
              <a:ln>
                <a:noFill/>
              </a:ln>
              <a:solidFill>
                <a:schemeClr val="tx1"/>
              </a:solidFill>
              <a:effectLst/>
              <a:latin typeface="Verdana" charset="0"/>
              <a:ea typeface="Verdana" charset="0"/>
              <a:cs typeface="Verdana" charset="0"/>
            </a:endParaRPr>
          </a:p>
        </p:txBody>
      </p:sp>
      <p:sp>
        <p:nvSpPr>
          <p:cNvPr id="10" name="Rectangle 9"/>
          <p:cNvSpPr/>
          <p:nvPr/>
        </p:nvSpPr>
        <p:spPr bwMode="auto">
          <a:xfrm>
            <a:off x="4551220" y="2883659"/>
            <a:ext cx="2202235" cy="204175"/>
          </a:xfrm>
          <a:prstGeom prst="rect">
            <a:avLst/>
          </a:prstGeom>
          <a:solidFill>
            <a:schemeClr val="bg2"/>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200" b="0" i="0" u="none" strike="noStrike" cap="none" normalizeH="0" baseline="0" dirty="0" err="1">
                <a:ln>
                  <a:noFill/>
                </a:ln>
                <a:solidFill>
                  <a:schemeClr val="tx1"/>
                </a:solidFill>
                <a:effectLst/>
                <a:latin typeface="Verdana" charset="0"/>
                <a:ea typeface="Verdana" charset="0"/>
                <a:cs typeface="Verdana" charset="0"/>
              </a:rPr>
              <a:t>kube</a:t>
            </a:r>
            <a:r>
              <a:rPr kumimoji="0" lang="en-US" sz="1200" b="0" i="0" u="none" strike="noStrike" cap="none" normalizeH="0" baseline="0" dirty="0">
                <a:ln>
                  <a:noFill/>
                </a:ln>
                <a:solidFill>
                  <a:schemeClr val="tx1"/>
                </a:solidFill>
                <a:effectLst/>
                <a:latin typeface="Verdana" charset="0"/>
                <a:ea typeface="Verdana" charset="0"/>
                <a:cs typeface="Verdana" charset="0"/>
              </a:rPr>
              <a:t>-controller-manager</a:t>
            </a:r>
          </a:p>
        </p:txBody>
      </p:sp>
      <p:sp>
        <p:nvSpPr>
          <p:cNvPr id="11" name="Rectangle 10"/>
          <p:cNvSpPr/>
          <p:nvPr/>
        </p:nvSpPr>
        <p:spPr bwMode="auto">
          <a:xfrm>
            <a:off x="4991630" y="3158578"/>
            <a:ext cx="1408749" cy="210554"/>
          </a:xfrm>
          <a:prstGeom prst="rect">
            <a:avLst/>
          </a:prstGeom>
          <a:solidFill>
            <a:schemeClr val="bg2"/>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200" b="0" i="0" u="none" strike="noStrike" cap="none" normalizeH="0" baseline="0" dirty="0">
                <a:ln>
                  <a:noFill/>
                </a:ln>
                <a:solidFill>
                  <a:schemeClr val="tx1"/>
                </a:solidFill>
                <a:effectLst/>
                <a:latin typeface="Verdana" charset="0"/>
                <a:ea typeface="Verdana" charset="0"/>
                <a:cs typeface="Verdana" charset="0"/>
              </a:rPr>
              <a:t>Node</a:t>
            </a:r>
            <a:r>
              <a:rPr kumimoji="0" lang="en-US" sz="1200" b="0" i="0" u="none" strike="noStrike" cap="none" normalizeH="0" dirty="0">
                <a:ln>
                  <a:noFill/>
                </a:ln>
                <a:solidFill>
                  <a:schemeClr val="tx1"/>
                </a:solidFill>
                <a:effectLst/>
                <a:latin typeface="Verdana" charset="0"/>
                <a:ea typeface="Verdana" charset="0"/>
                <a:cs typeface="Verdana" charset="0"/>
              </a:rPr>
              <a:t> </a:t>
            </a:r>
            <a:r>
              <a:rPr kumimoji="0" lang="en-US" sz="1200" b="0" i="0" u="none" strike="noStrike" cap="none" normalizeH="0" baseline="0" dirty="0">
                <a:ln>
                  <a:noFill/>
                </a:ln>
                <a:solidFill>
                  <a:schemeClr val="tx1"/>
                </a:solidFill>
                <a:effectLst/>
                <a:latin typeface="Verdana" charset="0"/>
                <a:ea typeface="Verdana" charset="0"/>
                <a:cs typeface="Verdana" charset="0"/>
              </a:rPr>
              <a:t>controller</a:t>
            </a:r>
          </a:p>
        </p:txBody>
      </p:sp>
      <p:sp>
        <p:nvSpPr>
          <p:cNvPr id="12" name="Rectangle 11"/>
          <p:cNvSpPr/>
          <p:nvPr/>
        </p:nvSpPr>
        <p:spPr bwMode="auto">
          <a:xfrm>
            <a:off x="4991108" y="3447089"/>
            <a:ext cx="1762346" cy="210509"/>
          </a:xfrm>
          <a:prstGeom prst="rect">
            <a:avLst/>
          </a:prstGeom>
          <a:solidFill>
            <a:schemeClr val="bg2"/>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200" b="0" i="0" u="none" strike="noStrike" cap="none" normalizeH="0" baseline="0">
                <a:ln>
                  <a:noFill/>
                </a:ln>
                <a:solidFill>
                  <a:schemeClr val="tx1"/>
                </a:solidFill>
                <a:effectLst/>
                <a:latin typeface="Verdana" charset="0"/>
                <a:ea typeface="Verdana" charset="0"/>
                <a:cs typeface="Verdana" charset="0"/>
              </a:rPr>
              <a:t>Replication</a:t>
            </a:r>
            <a:r>
              <a:rPr kumimoji="0" lang="en-US" sz="1200" b="0" i="0" u="none" strike="noStrike" cap="none" normalizeH="0">
                <a:ln>
                  <a:noFill/>
                </a:ln>
                <a:solidFill>
                  <a:schemeClr val="tx1"/>
                </a:solidFill>
                <a:effectLst/>
                <a:latin typeface="Verdana" charset="0"/>
                <a:ea typeface="Verdana" charset="0"/>
                <a:cs typeface="Verdana" charset="0"/>
              </a:rPr>
              <a:t> </a:t>
            </a:r>
            <a:r>
              <a:rPr kumimoji="0" lang="en-US" sz="1200" b="0" i="0" u="none" strike="noStrike" cap="none" normalizeH="0" baseline="0">
                <a:ln>
                  <a:noFill/>
                </a:ln>
                <a:solidFill>
                  <a:schemeClr val="tx1"/>
                </a:solidFill>
                <a:effectLst/>
                <a:latin typeface="Verdana" charset="0"/>
                <a:ea typeface="Verdana" charset="0"/>
                <a:cs typeface="Verdana" charset="0"/>
              </a:rPr>
              <a:t>controller</a:t>
            </a:r>
            <a:endParaRPr kumimoji="0" lang="en-US" sz="1200" b="0" i="0" u="none" strike="noStrike" cap="none" normalizeH="0" baseline="0" dirty="0">
              <a:ln>
                <a:noFill/>
              </a:ln>
              <a:solidFill>
                <a:schemeClr val="tx1"/>
              </a:solidFill>
              <a:effectLst/>
              <a:latin typeface="Verdana" charset="0"/>
              <a:ea typeface="Verdana" charset="0"/>
              <a:cs typeface="Verdana" charset="0"/>
            </a:endParaRPr>
          </a:p>
        </p:txBody>
      </p:sp>
      <p:sp>
        <p:nvSpPr>
          <p:cNvPr id="13" name="Rectangle 12"/>
          <p:cNvSpPr/>
          <p:nvPr/>
        </p:nvSpPr>
        <p:spPr bwMode="auto">
          <a:xfrm>
            <a:off x="4991108" y="3728388"/>
            <a:ext cx="1762346" cy="214459"/>
          </a:xfrm>
          <a:prstGeom prst="rect">
            <a:avLst/>
          </a:prstGeom>
          <a:solidFill>
            <a:schemeClr val="bg2"/>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200" b="0" i="0" u="none" strike="noStrike" cap="none" normalizeH="0" baseline="0" dirty="0">
                <a:ln>
                  <a:noFill/>
                </a:ln>
                <a:solidFill>
                  <a:schemeClr val="tx1"/>
                </a:solidFill>
                <a:effectLst/>
                <a:latin typeface="Verdana" charset="0"/>
                <a:ea typeface="Verdana" charset="0"/>
                <a:cs typeface="Verdana" charset="0"/>
              </a:rPr>
              <a:t>Endpoints controller</a:t>
            </a:r>
          </a:p>
        </p:txBody>
      </p:sp>
      <p:sp>
        <p:nvSpPr>
          <p:cNvPr id="14" name="Rectangle 13"/>
          <p:cNvSpPr/>
          <p:nvPr/>
        </p:nvSpPr>
        <p:spPr bwMode="auto">
          <a:xfrm>
            <a:off x="4991107" y="4003831"/>
            <a:ext cx="1762346" cy="380279"/>
          </a:xfrm>
          <a:prstGeom prst="rect">
            <a:avLst/>
          </a:prstGeom>
          <a:solidFill>
            <a:schemeClr val="bg2"/>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200" b="0" i="0" u="none" strike="noStrike" cap="none" normalizeH="0" baseline="0" dirty="0">
                <a:ln>
                  <a:noFill/>
                </a:ln>
                <a:solidFill>
                  <a:schemeClr val="tx1"/>
                </a:solidFill>
                <a:effectLst/>
                <a:latin typeface="Verdana" charset="0"/>
                <a:ea typeface="Verdana" charset="0"/>
                <a:cs typeface="Verdana" charset="0"/>
              </a:rPr>
              <a:t>Service account</a:t>
            </a:r>
            <a:r>
              <a:rPr kumimoji="0" lang="en-US" sz="1200" b="0" i="0" u="none" strike="noStrike" cap="none" normalizeH="0" dirty="0">
                <a:ln>
                  <a:noFill/>
                </a:ln>
                <a:solidFill>
                  <a:schemeClr val="tx1"/>
                </a:solidFill>
                <a:effectLst/>
                <a:latin typeface="Verdana" charset="0"/>
                <a:ea typeface="Verdana" charset="0"/>
                <a:cs typeface="Verdana" charset="0"/>
              </a:rPr>
              <a:t> </a:t>
            </a:r>
            <a:r>
              <a:rPr kumimoji="0" lang="en-US" sz="1200" b="0" i="0" u="none" strike="noStrike" cap="none" normalizeH="0">
                <a:ln>
                  <a:noFill/>
                </a:ln>
                <a:solidFill>
                  <a:schemeClr val="tx1"/>
                </a:solidFill>
                <a:effectLst/>
                <a:latin typeface="Verdana" charset="0"/>
                <a:ea typeface="Verdana" charset="0"/>
                <a:cs typeface="Verdana" charset="0"/>
              </a:rPr>
              <a:t>&amp; </a:t>
            </a:r>
          </a:p>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200" b="0" i="0" u="none" strike="noStrike" cap="none" normalizeH="0" dirty="0">
                <a:ln>
                  <a:noFill/>
                </a:ln>
                <a:solidFill>
                  <a:schemeClr val="tx1"/>
                </a:solidFill>
                <a:effectLst/>
                <a:latin typeface="Verdana" charset="0"/>
                <a:ea typeface="Verdana" charset="0"/>
                <a:cs typeface="Verdana" charset="0"/>
              </a:rPr>
              <a:t>token </a:t>
            </a:r>
            <a:r>
              <a:rPr kumimoji="0" lang="en-US" sz="1200" b="0" i="0" u="none" strike="noStrike" cap="none" normalizeH="0" baseline="0" dirty="0">
                <a:ln>
                  <a:noFill/>
                </a:ln>
                <a:solidFill>
                  <a:schemeClr val="tx1"/>
                </a:solidFill>
                <a:effectLst/>
                <a:latin typeface="Verdana" charset="0"/>
                <a:ea typeface="Verdana" charset="0"/>
                <a:cs typeface="Verdana" charset="0"/>
              </a:rPr>
              <a:t>controller</a:t>
            </a:r>
          </a:p>
        </p:txBody>
      </p:sp>
      <p:cxnSp>
        <p:nvCxnSpPr>
          <p:cNvPr id="17" name="Elbow Connector 16"/>
          <p:cNvCxnSpPr>
            <a:endCxn id="11" idx="1"/>
          </p:cNvCxnSpPr>
          <p:nvPr/>
        </p:nvCxnSpPr>
        <p:spPr bwMode="auto">
          <a:xfrm>
            <a:off x="4551219" y="2966704"/>
            <a:ext cx="440410" cy="297152"/>
          </a:xfrm>
          <a:prstGeom prst="bentConnector3">
            <a:avLst>
              <a:gd name="adj1" fmla="val 733"/>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19" name="Elbow Connector 18"/>
          <p:cNvCxnSpPr>
            <a:stCxn id="10" idx="1"/>
            <a:endCxn id="12" idx="1"/>
          </p:cNvCxnSpPr>
          <p:nvPr/>
        </p:nvCxnSpPr>
        <p:spPr bwMode="auto">
          <a:xfrm rot="10800000" flipH="1" flipV="1">
            <a:off x="4551218" y="2985746"/>
            <a:ext cx="439889" cy="566597"/>
          </a:xfrm>
          <a:prstGeom prst="bentConnector3">
            <a:avLst>
              <a:gd name="adj1" fmla="val 880"/>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21" name="Elbow Connector 20"/>
          <p:cNvCxnSpPr>
            <a:stCxn id="10" idx="1"/>
            <a:endCxn id="13" idx="1"/>
          </p:cNvCxnSpPr>
          <p:nvPr/>
        </p:nvCxnSpPr>
        <p:spPr bwMode="auto">
          <a:xfrm rot="10800000" flipH="1" flipV="1">
            <a:off x="4551218" y="2985745"/>
            <a:ext cx="439889" cy="849872"/>
          </a:xfrm>
          <a:prstGeom prst="bentConnector3">
            <a:avLst>
              <a:gd name="adj1" fmla="val 880"/>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23" name="Elbow Connector 22"/>
          <p:cNvCxnSpPr>
            <a:stCxn id="10" idx="1"/>
            <a:endCxn id="14" idx="1"/>
          </p:cNvCxnSpPr>
          <p:nvPr/>
        </p:nvCxnSpPr>
        <p:spPr bwMode="auto">
          <a:xfrm rot="10800000" flipH="1" flipV="1">
            <a:off x="4551219" y="2985745"/>
            <a:ext cx="439888" cy="1208225"/>
          </a:xfrm>
          <a:prstGeom prst="bentConnector3">
            <a:avLst>
              <a:gd name="adj1" fmla="val 881"/>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sp>
        <p:nvSpPr>
          <p:cNvPr id="81" name="Rectangle 80"/>
          <p:cNvSpPr/>
          <p:nvPr/>
        </p:nvSpPr>
        <p:spPr bwMode="auto">
          <a:xfrm>
            <a:off x="2432662" y="4001860"/>
            <a:ext cx="1209001" cy="382250"/>
          </a:xfrm>
          <a:prstGeom prst="rect">
            <a:avLst/>
          </a:prstGeom>
          <a:solidFill>
            <a:schemeClr val="bg2"/>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400" b="0" i="0" u="none" strike="noStrike" cap="none" normalizeH="0" baseline="0" dirty="0">
                <a:ln>
                  <a:noFill/>
                </a:ln>
                <a:solidFill>
                  <a:schemeClr val="tx1"/>
                </a:solidFill>
                <a:effectLst/>
                <a:latin typeface="Verdana" charset="0"/>
                <a:ea typeface="Verdana" charset="0"/>
                <a:cs typeface="Verdana" charset="0"/>
              </a:rPr>
              <a:t>Kubernetes</a:t>
            </a:r>
            <a:br>
              <a:rPr kumimoji="0" lang="en-US" sz="1400" b="0" i="0" u="none" strike="noStrike" cap="none" normalizeH="0" dirty="0">
                <a:ln>
                  <a:noFill/>
                </a:ln>
                <a:solidFill>
                  <a:schemeClr val="tx1"/>
                </a:solidFill>
                <a:effectLst/>
                <a:latin typeface="Verdana" charset="0"/>
                <a:ea typeface="Verdana" charset="0"/>
                <a:cs typeface="Verdana" charset="0"/>
              </a:rPr>
            </a:br>
            <a:r>
              <a:rPr kumimoji="0" lang="en-US" sz="1400" b="0" i="0" u="none" strike="noStrike" cap="none" normalizeH="0" dirty="0">
                <a:ln>
                  <a:noFill/>
                </a:ln>
                <a:solidFill>
                  <a:schemeClr val="tx1"/>
                </a:solidFill>
                <a:effectLst/>
                <a:latin typeface="Verdana" charset="0"/>
                <a:ea typeface="Verdana" charset="0"/>
                <a:cs typeface="Verdana" charset="0"/>
              </a:rPr>
              <a:t>API</a:t>
            </a:r>
            <a:endParaRPr kumimoji="0" lang="en-US" sz="1400" b="0" i="0" u="none" strike="noStrike" cap="none" normalizeH="0" baseline="0" dirty="0">
              <a:ln>
                <a:noFill/>
              </a:ln>
              <a:solidFill>
                <a:schemeClr val="tx1"/>
              </a:solidFill>
              <a:effectLst/>
              <a:latin typeface="Verdana" charset="0"/>
              <a:ea typeface="Verdana" charset="0"/>
              <a:cs typeface="Verdana" charset="0"/>
            </a:endParaRPr>
          </a:p>
        </p:txBody>
      </p:sp>
      <p:sp>
        <p:nvSpPr>
          <p:cNvPr id="82" name="Rectangle 81"/>
          <p:cNvSpPr/>
          <p:nvPr/>
        </p:nvSpPr>
        <p:spPr bwMode="auto">
          <a:xfrm>
            <a:off x="2432661" y="2879924"/>
            <a:ext cx="1209001" cy="382250"/>
          </a:xfrm>
          <a:prstGeom prst="rect">
            <a:avLst/>
          </a:prstGeom>
          <a:solidFill>
            <a:schemeClr val="bg2"/>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400" b="0" i="0" u="none" strike="noStrike" cap="none" normalizeH="0" baseline="0" dirty="0">
                <a:ln>
                  <a:noFill/>
                </a:ln>
                <a:solidFill>
                  <a:schemeClr val="tx1"/>
                </a:solidFill>
                <a:effectLst/>
                <a:latin typeface="Verdana" charset="0"/>
                <a:ea typeface="Verdana" charset="0"/>
                <a:cs typeface="Verdana" charset="0"/>
              </a:rPr>
              <a:t>scheduler</a:t>
            </a:r>
          </a:p>
        </p:txBody>
      </p:sp>
      <p:sp>
        <p:nvSpPr>
          <p:cNvPr id="83" name="Rectangle 82"/>
          <p:cNvSpPr/>
          <p:nvPr/>
        </p:nvSpPr>
        <p:spPr bwMode="auto">
          <a:xfrm>
            <a:off x="2771034" y="3447089"/>
            <a:ext cx="595300" cy="382250"/>
          </a:xfrm>
          <a:prstGeom prst="rect">
            <a:avLst/>
          </a:prstGeom>
          <a:solidFill>
            <a:schemeClr val="bg2"/>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400" b="0" i="0" u="none" strike="noStrike" cap="none" normalizeH="0" baseline="0" dirty="0">
                <a:ln>
                  <a:noFill/>
                </a:ln>
                <a:solidFill>
                  <a:schemeClr val="tx1"/>
                </a:solidFill>
                <a:effectLst/>
                <a:latin typeface="Verdana" charset="0"/>
                <a:ea typeface="Verdana" charset="0"/>
                <a:cs typeface="Verdana" charset="0"/>
              </a:rPr>
              <a:t>DNS</a:t>
            </a:r>
          </a:p>
        </p:txBody>
      </p:sp>
    </p:spTree>
    <p:extLst>
      <p:ext uri="{BB962C8B-B14F-4D97-AF65-F5344CB8AC3E}">
        <p14:creationId xmlns:p14="http://schemas.microsoft.com/office/powerpoint/2010/main" val="194686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81" grpId="0" animBg="1"/>
      <p:bldP spid="82" grpId="0" animBg="1"/>
      <p:bldP spid="8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8511540" cy="381000"/>
          </a:xfrm>
        </p:spPr>
        <p:txBody>
          <a:bodyPr/>
          <a:lstStyle/>
          <a:p>
            <a:r>
              <a:rPr lang="en-US" dirty="0"/>
              <a:t>Kubernetes terminology: Master node components</a:t>
            </a:r>
          </a:p>
        </p:txBody>
      </p:sp>
      <p:sp>
        <p:nvSpPr>
          <p:cNvPr id="3" name="Content Placeholder 2"/>
          <p:cNvSpPr>
            <a:spLocks noGrp="1"/>
          </p:cNvSpPr>
          <p:nvPr>
            <p:ph sz="quarter" idx="4294967295"/>
          </p:nvPr>
        </p:nvSpPr>
        <p:spPr>
          <a:xfrm>
            <a:off x="381000" y="1054716"/>
            <a:ext cx="4049713" cy="3810000"/>
          </a:xfrm>
        </p:spPr>
        <p:txBody>
          <a:bodyPr/>
          <a:lstStyle/>
          <a:p>
            <a:r>
              <a:rPr lang="en-US" sz="1800" dirty="0">
                <a:sym typeface="Helvetica Light"/>
              </a:rPr>
              <a:t>Etcd</a:t>
            </a:r>
          </a:p>
          <a:p>
            <a:pPr lvl="1"/>
            <a:r>
              <a:rPr lang="en-US" dirty="0">
                <a:sym typeface="Helvetica Light"/>
              </a:rPr>
              <a:t>A highly-available key value store</a:t>
            </a:r>
          </a:p>
          <a:p>
            <a:pPr lvl="1"/>
            <a:r>
              <a:rPr lang="en-US" dirty="0"/>
              <a:t>Stores all cluster data </a:t>
            </a:r>
            <a:endParaRPr lang="en-US" dirty="0">
              <a:sym typeface="Helvetica Light"/>
            </a:endParaRPr>
          </a:p>
          <a:p>
            <a:r>
              <a:rPr lang="en-US" sz="1800" dirty="0">
                <a:sym typeface="Helvetica Light"/>
              </a:rPr>
              <a:t>API Server</a:t>
            </a:r>
          </a:p>
          <a:p>
            <a:pPr lvl="1"/>
            <a:r>
              <a:rPr lang="en-US" dirty="0">
                <a:sym typeface="Helvetica Light"/>
              </a:rPr>
              <a:t>Exposes API for managing Kubernetes</a:t>
            </a:r>
          </a:p>
          <a:p>
            <a:pPr lvl="1"/>
            <a:r>
              <a:rPr lang="en-US" dirty="0">
                <a:sym typeface="Helvetica Light"/>
              </a:rPr>
              <a:t>Used by kubectrl CLI</a:t>
            </a:r>
          </a:p>
          <a:p>
            <a:r>
              <a:rPr lang="en-US" sz="1800" dirty="0">
                <a:sym typeface="Helvetica Light"/>
              </a:rPr>
              <a:t>Scheduler</a:t>
            </a:r>
          </a:p>
          <a:p>
            <a:pPr lvl="1"/>
            <a:r>
              <a:rPr lang="en-US" dirty="0">
                <a:sym typeface="Helvetica Light"/>
              </a:rPr>
              <a:t>Selects the worker node for each pods runs</a:t>
            </a:r>
          </a:p>
          <a:p>
            <a:pPr lvl="1"/>
            <a:endParaRPr lang="en-US" dirty="0">
              <a:sym typeface="Helvetica Light"/>
            </a:endParaRPr>
          </a:p>
          <a:p>
            <a:endParaRPr lang="en-US" dirty="0"/>
          </a:p>
        </p:txBody>
      </p:sp>
      <p:sp>
        <p:nvSpPr>
          <p:cNvPr id="9" name="Content Placeholder 2"/>
          <p:cNvSpPr txBox="1">
            <a:spLocks/>
          </p:cNvSpPr>
          <p:nvPr/>
        </p:nvSpPr>
        <p:spPr>
          <a:xfrm>
            <a:off x="4823461" y="1054716"/>
            <a:ext cx="4091940" cy="3810051"/>
          </a:xfrm>
          <a:prstGeom prst="rect">
            <a:avLst/>
          </a:prstGeom>
        </p:spPr>
        <p:txBody>
          <a:bodyPr vert="horz" lIns="0" tIns="0" rIns="0" bIns="0" rtlCol="0">
            <a:noAutofit/>
          </a:bodyPr>
          <a:lstStyle>
            <a:lvl1pPr marL="0" indent="0" algn="l" defTabSz="457200" rtl="0" eaLnBrk="1" latinLnBrk="0" hangingPunct="1">
              <a:lnSpc>
                <a:spcPct val="100000"/>
              </a:lnSpc>
              <a:spcBef>
                <a:spcPts val="1100"/>
              </a:spcBef>
              <a:buFont typeface="Arial"/>
              <a:buNone/>
              <a:defRPr sz="1400" kern="1200">
                <a:solidFill>
                  <a:schemeClr val="tx1"/>
                </a:solidFill>
                <a:latin typeface="+mn-lt"/>
                <a:ea typeface="Arial" charset="0"/>
                <a:cs typeface="Arial" charset="0"/>
              </a:defRPr>
            </a:lvl1pPr>
            <a:lvl2pPr marL="397023" indent="-158174" algn="l" defTabSz="457200" rtl="0" eaLnBrk="1" latinLnBrk="0" hangingPunct="1">
              <a:lnSpc>
                <a:spcPct val="100000"/>
              </a:lnSpc>
              <a:spcBef>
                <a:spcPts val="1100"/>
              </a:spcBef>
              <a:spcAft>
                <a:spcPts val="0"/>
              </a:spcAft>
              <a:buClr>
                <a:schemeClr val="tx1"/>
              </a:buClr>
              <a:buSzPct val="90000"/>
              <a:buFont typeface=".AppleSystemUIFont" charset="-120"/>
              <a:buChar char="–"/>
              <a:defRPr sz="1400" kern="1200">
                <a:solidFill>
                  <a:schemeClr val="tx1"/>
                </a:solidFill>
                <a:latin typeface="+mn-lt"/>
                <a:ea typeface="Arial" charset="0"/>
                <a:cs typeface="Arial" charset="0"/>
              </a:defRPr>
            </a:lvl2pPr>
            <a:lvl3pPr marL="591566" indent="-172462" algn="l" defTabSz="457200" rtl="0" eaLnBrk="1" latinLnBrk="0" hangingPunct="1">
              <a:lnSpc>
                <a:spcPct val="100000"/>
              </a:lnSpc>
              <a:spcBef>
                <a:spcPts val="1100"/>
              </a:spcBef>
              <a:spcAft>
                <a:spcPts val="0"/>
              </a:spcAft>
              <a:buFont typeface="LucidaGrande" charset="0"/>
              <a:buChar char="-"/>
              <a:defRPr sz="1400" kern="1200">
                <a:solidFill>
                  <a:schemeClr val="tx1"/>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a:t>Controller manager</a:t>
            </a:r>
          </a:p>
          <a:p>
            <a:pPr lvl="1"/>
            <a:r>
              <a:rPr lang="en-US" dirty="0"/>
              <a:t>Daemon that runs controllers (background threads that handle routine tasks in the cluster)</a:t>
            </a:r>
          </a:p>
          <a:p>
            <a:pPr lvl="1"/>
            <a:r>
              <a:rPr lang="en-US" dirty="0"/>
              <a:t>Node Controller </a:t>
            </a:r>
            <a:r>
              <a:rPr lang="mr-IN" dirty="0"/>
              <a:t>–</a:t>
            </a:r>
            <a:r>
              <a:rPr lang="en-US" dirty="0"/>
              <a:t> Responsible for noticing and responding when nodes go down</a:t>
            </a:r>
          </a:p>
          <a:p>
            <a:pPr lvl="1"/>
            <a:r>
              <a:rPr lang="en-US" dirty="0"/>
              <a:t>Endpoints Controller </a:t>
            </a:r>
            <a:r>
              <a:rPr lang="mr-IN" dirty="0"/>
              <a:t>–</a:t>
            </a:r>
            <a:r>
              <a:rPr lang="en-US" dirty="0"/>
              <a:t> Populates the Endpoints object (joins services and pods)</a:t>
            </a:r>
          </a:p>
          <a:p>
            <a:pPr lvl="1"/>
            <a:r>
              <a:rPr lang="en-US" dirty="0"/>
              <a:t>Service Account and Token Controllers </a:t>
            </a:r>
            <a:r>
              <a:rPr lang="mr-IN" dirty="0"/>
              <a:t>–</a:t>
            </a:r>
            <a:r>
              <a:rPr lang="en-US" dirty="0"/>
              <a:t> Create default accounts and API access tokens for new namespaces</a:t>
            </a:r>
          </a:p>
          <a:p>
            <a:endParaRPr lang="en-US" dirty="0"/>
          </a:p>
        </p:txBody>
      </p:sp>
    </p:spTree>
    <p:extLst>
      <p:ext uri="{BB962C8B-B14F-4D97-AF65-F5344CB8AC3E}">
        <p14:creationId xmlns:p14="http://schemas.microsoft.com/office/powerpoint/2010/main" val="21720393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Worker node: Components</a:t>
            </a:r>
          </a:p>
        </p:txBody>
      </p:sp>
      <p:sp>
        <p:nvSpPr>
          <p:cNvPr id="3" name="Content Placeholder 2"/>
          <p:cNvSpPr>
            <a:spLocks noGrp="1"/>
          </p:cNvSpPr>
          <p:nvPr>
            <p:ph idx="1"/>
          </p:nvPr>
        </p:nvSpPr>
        <p:spPr>
          <a:xfrm>
            <a:off x="228600" y="828217"/>
            <a:ext cx="7894320" cy="1221563"/>
          </a:xfrm>
        </p:spPr>
        <p:txBody>
          <a:bodyPr/>
          <a:lstStyle/>
          <a:p>
            <a:r>
              <a:rPr lang="en-US" sz="1600" dirty="0"/>
              <a:t>Provide the Kubernetes runtime environment; run on every node</a:t>
            </a:r>
          </a:p>
          <a:p>
            <a:r>
              <a:rPr lang="en-US" sz="1600" dirty="0"/>
              <a:t>Maintain running pods</a:t>
            </a:r>
          </a:p>
        </p:txBody>
      </p:sp>
      <p:sp>
        <p:nvSpPr>
          <p:cNvPr id="5" name="Rectangle 4"/>
          <p:cNvSpPr/>
          <p:nvPr/>
        </p:nvSpPr>
        <p:spPr bwMode="auto">
          <a:xfrm>
            <a:off x="2608695" y="2579318"/>
            <a:ext cx="3955277" cy="2023322"/>
          </a:xfrm>
          <a:prstGeom prst="rect">
            <a:avLst/>
          </a:prstGeom>
          <a:solidFill>
            <a:srgbClr val="ECDDEC"/>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b="0" i="0" u="none" strike="noStrike" cap="none" normalizeH="0" baseline="0" dirty="0">
                <a:ln>
                  <a:noFill/>
                </a:ln>
                <a:solidFill>
                  <a:schemeClr val="tx1"/>
                </a:solidFill>
                <a:effectLst/>
                <a:latin typeface="Verdana" charset="0"/>
                <a:ea typeface="Verdana" charset="0"/>
                <a:cs typeface="Verdana" charset="0"/>
              </a:rPr>
              <a:t>Worker node</a:t>
            </a:r>
          </a:p>
        </p:txBody>
      </p:sp>
      <p:sp>
        <p:nvSpPr>
          <p:cNvPr id="6" name="Rectangle 5"/>
          <p:cNvSpPr/>
          <p:nvPr/>
        </p:nvSpPr>
        <p:spPr bwMode="auto">
          <a:xfrm>
            <a:off x="2806329" y="2828044"/>
            <a:ext cx="723274" cy="256752"/>
          </a:xfrm>
          <a:prstGeom prst="rect">
            <a:avLst/>
          </a:prstGeom>
          <a:solidFill>
            <a:schemeClr val="bg2"/>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400" b="0" i="0" u="none" strike="noStrike" cap="none" normalizeH="0" baseline="0">
                <a:ln>
                  <a:noFill/>
                </a:ln>
                <a:solidFill>
                  <a:schemeClr val="tx1"/>
                </a:solidFill>
                <a:effectLst/>
                <a:latin typeface="Verdana" charset="0"/>
                <a:ea typeface="Verdana" charset="0"/>
                <a:cs typeface="Verdana" charset="0"/>
              </a:rPr>
              <a:t>kubelet</a:t>
            </a:r>
            <a:endParaRPr kumimoji="0" lang="en-US" sz="1400" b="0" i="0" u="none" strike="noStrike" cap="none" normalizeH="0" baseline="0" dirty="0">
              <a:ln>
                <a:noFill/>
              </a:ln>
              <a:solidFill>
                <a:schemeClr val="tx1"/>
              </a:solidFill>
              <a:effectLst/>
              <a:latin typeface="Verdana" charset="0"/>
              <a:ea typeface="Verdana" charset="0"/>
              <a:cs typeface="Verdana" charset="0"/>
            </a:endParaRPr>
          </a:p>
        </p:txBody>
      </p:sp>
      <p:sp>
        <p:nvSpPr>
          <p:cNvPr id="7" name="Rectangle 6"/>
          <p:cNvSpPr/>
          <p:nvPr/>
        </p:nvSpPr>
        <p:spPr bwMode="auto">
          <a:xfrm>
            <a:off x="5157217" y="2828044"/>
            <a:ext cx="1194835" cy="256752"/>
          </a:xfrm>
          <a:prstGeom prst="rect">
            <a:avLst/>
          </a:prstGeom>
          <a:solidFill>
            <a:schemeClr val="bg2"/>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400" b="0" i="0" u="none" strike="noStrike" cap="none" normalizeH="0" baseline="0" dirty="0" err="1">
                <a:ln>
                  <a:noFill/>
                </a:ln>
                <a:solidFill>
                  <a:schemeClr val="tx1"/>
                </a:solidFill>
                <a:effectLst/>
                <a:latin typeface="Verdana" charset="0"/>
                <a:ea typeface="Verdana" charset="0"/>
                <a:cs typeface="Verdana" charset="0"/>
              </a:rPr>
              <a:t>kube</a:t>
            </a:r>
            <a:r>
              <a:rPr kumimoji="0" lang="en-US" sz="1400" b="0" i="0" u="none" strike="noStrike" cap="none" normalizeH="0" baseline="0" dirty="0">
                <a:ln>
                  <a:noFill/>
                </a:ln>
                <a:solidFill>
                  <a:schemeClr val="tx1"/>
                </a:solidFill>
                <a:effectLst/>
                <a:latin typeface="Verdana" charset="0"/>
                <a:ea typeface="Verdana" charset="0"/>
                <a:cs typeface="Verdana" charset="0"/>
              </a:rPr>
              <a:t>-proxy</a:t>
            </a:r>
          </a:p>
        </p:txBody>
      </p:sp>
      <p:sp>
        <p:nvSpPr>
          <p:cNvPr id="8" name="Rectangle 7"/>
          <p:cNvSpPr/>
          <p:nvPr/>
        </p:nvSpPr>
        <p:spPr>
          <a:xfrm>
            <a:off x="2776198" y="3222001"/>
            <a:ext cx="3620268" cy="1243435"/>
          </a:xfrm>
          <a:prstGeom prst="rect">
            <a:avLst/>
          </a:prstGeom>
          <a:solidFill>
            <a:srgbClr val="EFEFF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Docker</a:t>
            </a:r>
          </a:p>
        </p:txBody>
      </p:sp>
      <p:sp>
        <p:nvSpPr>
          <p:cNvPr id="9" name="Rectangle 8"/>
          <p:cNvSpPr/>
          <p:nvPr/>
        </p:nvSpPr>
        <p:spPr bwMode="auto">
          <a:xfrm>
            <a:off x="2935742" y="3478637"/>
            <a:ext cx="1590355" cy="848562"/>
          </a:xfrm>
          <a:prstGeom prst="rect">
            <a:avLst/>
          </a:prstGeom>
          <a:solidFill>
            <a:schemeClr val="accent2"/>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400" b="0" i="0" u="none" strike="noStrike" cap="none" normalizeH="0" baseline="0">
                <a:ln>
                  <a:noFill/>
                </a:ln>
                <a:solidFill>
                  <a:schemeClr val="tx1"/>
                </a:solidFill>
                <a:effectLst/>
                <a:latin typeface="Verdana" charset="0"/>
                <a:ea typeface="Verdana" charset="0"/>
                <a:cs typeface="Verdana" charset="0"/>
              </a:rPr>
              <a:t>pod</a:t>
            </a:r>
            <a:endParaRPr kumimoji="0" lang="en-US" sz="1400" b="0" i="0" u="none" strike="noStrike" cap="none" normalizeH="0" baseline="0" dirty="0">
              <a:ln>
                <a:noFill/>
              </a:ln>
              <a:solidFill>
                <a:schemeClr val="tx1"/>
              </a:solidFill>
              <a:effectLst/>
              <a:latin typeface="Verdana" charset="0"/>
              <a:ea typeface="Verdana" charset="0"/>
              <a:cs typeface="Verdana" charset="0"/>
            </a:endParaRPr>
          </a:p>
        </p:txBody>
      </p:sp>
      <p:sp>
        <p:nvSpPr>
          <p:cNvPr id="10" name="Rectangle 9"/>
          <p:cNvSpPr/>
          <p:nvPr/>
        </p:nvSpPr>
        <p:spPr bwMode="auto">
          <a:xfrm>
            <a:off x="4585769" y="3480269"/>
            <a:ext cx="1590355" cy="848562"/>
          </a:xfrm>
          <a:prstGeom prst="rect">
            <a:avLst/>
          </a:prstGeom>
          <a:solidFill>
            <a:schemeClr val="accent2"/>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400" b="0" i="0" u="none" strike="noStrike" cap="none" normalizeH="0" baseline="0">
                <a:ln>
                  <a:noFill/>
                </a:ln>
                <a:solidFill>
                  <a:schemeClr val="tx1"/>
                </a:solidFill>
                <a:effectLst/>
                <a:latin typeface="Verdana" charset="0"/>
                <a:ea typeface="Verdana" charset="0"/>
                <a:cs typeface="Verdana" charset="0"/>
              </a:rPr>
              <a:t>pod</a:t>
            </a:r>
            <a:endParaRPr kumimoji="0" lang="en-US" sz="1400" b="0" i="0" u="none" strike="noStrike" cap="none" normalizeH="0" baseline="0" dirty="0">
              <a:ln>
                <a:noFill/>
              </a:ln>
              <a:solidFill>
                <a:schemeClr val="tx1"/>
              </a:solidFill>
              <a:effectLst/>
              <a:latin typeface="Verdana" charset="0"/>
              <a:ea typeface="Verdana" charset="0"/>
              <a:cs typeface="Verdana" charset="0"/>
            </a:endParaRPr>
          </a:p>
        </p:txBody>
      </p:sp>
      <p:pic>
        <p:nvPicPr>
          <p:cNvPr id="11" name="Picture 23" descr="C:\!!!!Clip_art\!!!Large_Emf_collection\Shipping_container_Small_145pc.e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6088" y="3715508"/>
            <a:ext cx="753750" cy="43031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3" descr="C:\!!!!Clip_art\!!!Large_Emf_collection\Shipping_container_Small_145pc.e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5222" y="3725926"/>
            <a:ext cx="753750" cy="43031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C:\!!!!Clip_art\!!!Large_Emf_collection\Shipping_container_Small_145pc.e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8049" y="3731215"/>
            <a:ext cx="753750" cy="43031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3" descr="C:\!!!!Clip_art\!!!Large_Emf_collection\Shipping_container_Small_145pc.e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7183" y="3741633"/>
            <a:ext cx="753750" cy="430313"/>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3399873" y="4110928"/>
            <a:ext cx="787395" cy="261610"/>
          </a:xfrm>
          <a:prstGeom prst="rect">
            <a:avLst/>
          </a:prstGeom>
          <a:noFill/>
        </p:spPr>
        <p:txBody>
          <a:bodyPr wrap="none" rtlCol="0">
            <a:spAutoFit/>
          </a:bodyPr>
          <a:lstStyle/>
          <a:p>
            <a:r>
              <a:rPr lang="en-US" sz="1100" dirty="0">
                <a:latin typeface="Verdana" charset="0"/>
                <a:ea typeface="Verdana" charset="0"/>
                <a:cs typeface="Verdana" charset="0"/>
              </a:rPr>
              <a:t>10.0.0.3</a:t>
            </a:r>
          </a:p>
        </p:txBody>
      </p:sp>
      <p:sp>
        <p:nvSpPr>
          <p:cNvPr id="16" name="TextBox 15"/>
          <p:cNvSpPr txBox="1"/>
          <p:nvPr/>
        </p:nvSpPr>
        <p:spPr>
          <a:xfrm>
            <a:off x="4942470" y="4114561"/>
            <a:ext cx="787395" cy="261610"/>
          </a:xfrm>
          <a:prstGeom prst="rect">
            <a:avLst/>
          </a:prstGeom>
          <a:noFill/>
        </p:spPr>
        <p:txBody>
          <a:bodyPr wrap="none" rtlCol="0">
            <a:spAutoFit/>
          </a:bodyPr>
          <a:lstStyle/>
          <a:p>
            <a:r>
              <a:rPr lang="en-US" sz="1100" dirty="0">
                <a:latin typeface="Verdana" charset="0"/>
                <a:ea typeface="Verdana" charset="0"/>
                <a:cs typeface="Verdana" charset="0"/>
              </a:rPr>
              <a:t>10.0.0.3</a:t>
            </a:r>
          </a:p>
        </p:txBody>
      </p:sp>
    </p:spTree>
    <p:extLst>
      <p:ext uri="{BB962C8B-B14F-4D97-AF65-F5344CB8AC3E}">
        <p14:creationId xmlns:p14="http://schemas.microsoft.com/office/powerpoint/2010/main" val="2859909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201168"/>
            <a:ext cx="5554980" cy="381000"/>
          </a:xfrm>
        </p:spPr>
        <p:txBody>
          <a:bodyPr/>
          <a:lstStyle/>
          <a:p>
            <a:r>
              <a:rPr lang="en-US" dirty="0"/>
              <a:t>Kubernetes terminology: Workloads</a:t>
            </a:r>
          </a:p>
        </p:txBody>
      </p:sp>
      <p:sp>
        <p:nvSpPr>
          <p:cNvPr id="2" name="Footer Placeholder 1"/>
          <p:cNvSpPr>
            <a:spLocks noGrp="1"/>
          </p:cNvSpPr>
          <p:nvPr>
            <p:ph type="ftr" sz="quarter" idx="11"/>
          </p:nvPr>
        </p:nvSpPr>
        <p:spPr/>
        <p:txBody>
          <a:bodyPr/>
          <a:lstStyle/>
          <a:p>
            <a:r>
              <a:rPr lang="de-DE" dirty="0"/>
              <a:t>© 2017 IBM Corporation</a:t>
            </a:r>
            <a:endParaRPr lang="en-US" dirty="0"/>
          </a:p>
        </p:txBody>
      </p:sp>
      <p:sp>
        <p:nvSpPr>
          <p:cNvPr id="4" name="Content Placeholder 2"/>
          <p:cNvSpPr txBox="1">
            <a:spLocks/>
          </p:cNvSpPr>
          <p:nvPr/>
        </p:nvSpPr>
        <p:spPr>
          <a:xfrm>
            <a:off x="293091" y="748777"/>
            <a:ext cx="8165110" cy="4082388"/>
          </a:xfrm>
          <a:prstGeom prst="rect">
            <a:avLst/>
          </a:prstGeom>
        </p:spPr>
        <p:txBody>
          <a:bodyPr vert="horz" lIns="0" tIns="0" rIns="0" bIns="0" rtlCol="0" anchor="ctr">
            <a:noAutofit/>
          </a:bodyPr>
          <a:lstStyle>
            <a:defPPr>
              <a:defRPr lang="en-US"/>
            </a:defPPr>
            <a:lvl1pPr marL="0" algn="l" defTabSz="685800" rtl="0" eaLnBrk="1" latinLnBrk="0" hangingPunct="1">
              <a:defRPr sz="600" kern="1200" baseline="0">
                <a:solidFill>
                  <a:schemeClr val="tx1"/>
                </a:solidFill>
                <a:latin typeface="+mn-lt"/>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endParaRPr lang="en-US" dirty="0"/>
          </a:p>
        </p:txBody>
      </p:sp>
      <p:sp>
        <p:nvSpPr>
          <p:cNvPr id="5" name="Content Placeholder 2"/>
          <p:cNvSpPr txBox="1">
            <a:spLocks/>
          </p:cNvSpPr>
          <p:nvPr/>
        </p:nvSpPr>
        <p:spPr>
          <a:xfrm>
            <a:off x="381001" y="1054716"/>
            <a:ext cx="3223260" cy="3810000"/>
          </a:xfrm>
          <a:prstGeom prst="rect">
            <a:avLst/>
          </a:prstGeom>
        </p:spPr>
        <p:txBody>
          <a:bodyPr vert="horz" lIns="0" tIns="0" rIns="0" bIns="0" rtlCol="0">
            <a:noAutofit/>
          </a:bodyPr>
          <a:lstStyle>
            <a:lvl1pPr marL="0" indent="0" algn="l" defTabSz="457200" rtl="0" eaLnBrk="1" latinLnBrk="0" hangingPunct="1">
              <a:lnSpc>
                <a:spcPct val="100000"/>
              </a:lnSpc>
              <a:spcBef>
                <a:spcPts val="1100"/>
              </a:spcBef>
              <a:buFont typeface="Arial"/>
              <a:buNone/>
              <a:defRPr sz="1400" kern="1200">
                <a:solidFill>
                  <a:schemeClr val="tx1"/>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endParaRPr lang="en-US" sz="1200" dirty="0">
              <a:sym typeface="Helvetica Light"/>
            </a:endParaRPr>
          </a:p>
          <a:p>
            <a:endParaRPr lang="en-US" sz="1200" dirty="0"/>
          </a:p>
        </p:txBody>
      </p:sp>
      <p:sp>
        <p:nvSpPr>
          <p:cNvPr id="7" name="Rectangle 6"/>
          <p:cNvSpPr/>
          <p:nvPr/>
        </p:nvSpPr>
        <p:spPr bwMode="auto">
          <a:xfrm>
            <a:off x="4945380" y="748777"/>
            <a:ext cx="3878861" cy="1285763"/>
          </a:xfrm>
          <a:prstGeom prst="rect">
            <a:avLst/>
          </a:prstGeom>
          <a:solidFill>
            <a:srgbClr val="ECDDEC"/>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b="0" i="0" u="none" strike="noStrike" cap="none" normalizeH="0" baseline="0" dirty="0">
                <a:ln>
                  <a:noFill/>
                </a:ln>
                <a:solidFill>
                  <a:schemeClr val="tx1"/>
                </a:solidFill>
                <a:effectLst/>
                <a:latin typeface="Verdana" charset="0"/>
                <a:ea typeface="Verdana" charset="0"/>
                <a:cs typeface="Verdana" charset="0"/>
              </a:rPr>
              <a:t>Worker node 1</a:t>
            </a:r>
          </a:p>
        </p:txBody>
      </p:sp>
      <p:sp>
        <p:nvSpPr>
          <p:cNvPr id="8" name="Rectangle 7"/>
          <p:cNvSpPr/>
          <p:nvPr/>
        </p:nvSpPr>
        <p:spPr bwMode="auto">
          <a:xfrm>
            <a:off x="1867890" y="1159082"/>
            <a:ext cx="1327086" cy="742588"/>
          </a:xfrm>
          <a:prstGeom prst="rect">
            <a:avLst/>
          </a:prstGeom>
          <a:solidFill>
            <a:srgbClr val="ECF8FD"/>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b="0" i="0" u="none" strike="noStrike" cap="none" normalizeH="0" baseline="0" dirty="0">
                <a:ln>
                  <a:noFill/>
                </a:ln>
                <a:solidFill>
                  <a:schemeClr val="tx1"/>
                </a:solidFill>
                <a:effectLst/>
                <a:latin typeface="Verdana" charset="0"/>
                <a:ea typeface="Verdana" charset="0"/>
                <a:cs typeface="Verdana" charset="0"/>
              </a:rPr>
              <a:t>Master node</a:t>
            </a:r>
          </a:p>
        </p:txBody>
      </p:sp>
      <p:sp>
        <p:nvSpPr>
          <p:cNvPr id="10" name="Rectangle 9"/>
          <p:cNvSpPr/>
          <p:nvPr/>
        </p:nvSpPr>
        <p:spPr bwMode="auto">
          <a:xfrm>
            <a:off x="5195137" y="1096187"/>
            <a:ext cx="1590355" cy="848562"/>
          </a:xfrm>
          <a:prstGeom prst="rect">
            <a:avLst/>
          </a:prstGeom>
          <a:solidFill>
            <a:schemeClr val="accent2"/>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400" b="0" i="0" u="none" strike="noStrike" cap="none" normalizeH="0" baseline="0">
                <a:ln>
                  <a:noFill/>
                </a:ln>
                <a:solidFill>
                  <a:schemeClr val="tx1"/>
                </a:solidFill>
                <a:effectLst/>
                <a:latin typeface="Verdana" charset="0"/>
                <a:ea typeface="Verdana" charset="0"/>
                <a:cs typeface="Verdana" charset="0"/>
              </a:rPr>
              <a:t>pod</a:t>
            </a:r>
            <a:endParaRPr kumimoji="0" lang="en-US" sz="1400" b="0" i="0" u="none" strike="noStrike" cap="none" normalizeH="0" baseline="0" dirty="0">
              <a:ln>
                <a:noFill/>
              </a:ln>
              <a:solidFill>
                <a:schemeClr val="tx1"/>
              </a:solidFill>
              <a:effectLst/>
              <a:latin typeface="Verdana" charset="0"/>
              <a:ea typeface="Verdana" charset="0"/>
              <a:cs typeface="Verdana" charset="0"/>
            </a:endParaRPr>
          </a:p>
        </p:txBody>
      </p:sp>
      <p:sp>
        <p:nvSpPr>
          <p:cNvPr id="12" name="Rectangle 11"/>
          <p:cNvSpPr/>
          <p:nvPr/>
        </p:nvSpPr>
        <p:spPr bwMode="auto">
          <a:xfrm>
            <a:off x="6845164" y="1097819"/>
            <a:ext cx="1590355" cy="848562"/>
          </a:xfrm>
          <a:prstGeom prst="rect">
            <a:avLst/>
          </a:prstGeom>
          <a:solidFill>
            <a:schemeClr val="accent2"/>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400" b="0" i="0" u="none" strike="noStrike" cap="none" normalizeH="0" baseline="0">
                <a:ln>
                  <a:noFill/>
                </a:ln>
                <a:solidFill>
                  <a:schemeClr val="tx1"/>
                </a:solidFill>
                <a:effectLst/>
                <a:latin typeface="Verdana" charset="0"/>
                <a:ea typeface="Verdana" charset="0"/>
                <a:cs typeface="Verdana" charset="0"/>
              </a:rPr>
              <a:t>pod</a:t>
            </a:r>
            <a:endParaRPr kumimoji="0" lang="en-US" sz="1400" b="0" i="0" u="none" strike="noStrike" cap="none" normalizeH="0" baseline="0" dirty="0">
              <a:ln>
                <a:noFill/>
              </a:ln>
              <a:solidFill>
                <a:schemeClr val="tx1"/>
              </a:solidFill>
              <a:effectLst/>
              <a:latin typeface="Verdana" charset="0"/>
              <a:ea typeface="Verdana" charset="0"/>
              <a:cs typeface="Verdana" charset="0"/>
            </a:endParaRPr>
          </a:p>
        </p:txBody>
      </p:sp>
      <p:sp>
        <p:nvSpPr>
          <p:cNvPr id="23" name="Rectangle 22"/>
          <p:cNvSpPr/>
          <p:nvPr/>
        </p:nvSpPr>
        <p:spPr bwMode="auto">
          <a:xfrm>
            <a:off x="242129" y="673144"/>
            <a:ext cx="8805672" cy="4153336"/>
          </a:xfrm>
          <a:prstGeom prst="rect">
            <a:avLst/>
          </a:prstGeom>
          <a:no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1200" b="0" i="0" u="none" strike="noStrike" cap="none" normalizeH="0" baseline="0">
              <a:ln>
                <a:noFill/>
              </a:ln>
              <a:solidFill>
                <a:schemeClr val="tx1"/>
              </a:solidFill>
              <a:effectLst/>
              <a:latin typeface="Arial" panose="020B0604020202020204" pitchFamily="34" charset="0"/>
            </a:endParaRPr>
          </a:p>
        </p:txBody>
      </p:sp>
      <p:sp>
        <p:nvSpPr>
          <p:cNvPr id="24" name="TextBox 23"/>
          <p:cNvSpPr txBox="1"/>
          <p:nvPr/>
        </p:nvSpPr>
        <p:spPr>
          <a:xfrm>
            <a:off x="313775" y="701950"/>
            <a:ext cx="2060179" cy="300082"/>
          </a:xfrm>
          <a:prstGeom prst="rect">
            <a:avLst/>
          </a:prstGeom>
          <a:noFill/>
        </p:spPr>
        <p:txBody>
          <a:bodyPr wrap="none" rtlCol="0">
            <a:spAutoFit/>
          </a:bodyPr>
          <a:lstStyle/>
          <a:p>
            <a:r>
              <a:rPr lang="en-US" dirty="0"/>
              <a:t>Kubernetes components</a:t>
            </a:r>
          </a:p>
        </p:txBody>
      </p:sp>
      <p:cxnSp>
        <p:nvCxnSpPr>
          <p:cNvPr id="29" name="Straight Arrow Connector 28"/>
          <p:cNvCxnSpPr>
            <a:endCxn id="47" idx="1"/>
          </p:cNvCxnSpPr>
          <p:nvPr/>
        </p:nvCxnSpPr>
        <p:spPr bwMode="auto">
          <a:xfrm flipV="1">
            <a:off x="2778484" y="1660446"/>
            <a:ext cx="2926080" cy="827132"/>
          </a:xfrm>
          <a:prstGeom prst="straightConnector1">
            <a:avLst/>
          </a:prstGeom>
          <a:solidFill>
            <a:srgbClr val="FDFDFD"/>
          </a:solidFill>
          <a:ln w="127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sp>
        <p:nvSpPr>
          <p:cNvPr id="47" name="Rounded Rectangle 46"/>
          <p:cNvSpPr/>
          <p:nvPr/>
        </p:nvSpPr>
        <p:spPr>
          <a:xfrm>
            <a:off x="5704564" y="1407262"/>
            <a:ext cx="571500" cy="506367"/>
          </a:xfrm>
          <a:prstGeom prst="roundRect">
            <a:avLst/>
          </a:prstGeom>
          <a:solidFill>
            <a:schemeClr val="bg2">
              <a:lumMod val="75000"/>
            </a:schemeClr>
          </a:solidFill>
          <a:ln w="12700">
            <a:solidFill>
              <a:srgbClr val="325C80"/>
            </a:solidFill>
          </a:ln>
        </p:spPr>
        <p:txBody>
          <a:bodyPr wrap="square" lIns="0" tIns="0" rIns="0" bIns="0" rtlCol="0" anchor="ctr">
            <a:noAutofit/>
          </a:bodyPr>
          <a:lstStyle/>
          <a:p>
            <a:pPr algn="ctr"/>
            <a:r>
              <a:rPr lang="en-US" sz="1200" dirty="0">
                <a:solidFill>
                  <a:schemeClr val="bg1"/>
                </a:solidFill>
                <a:latin typeface="Arial"/>
                <a:cs typeface="Arial"/>
              </a:rPr>
              <a:t>App A</a:t>
            </a:r>
          </a:p>
        </p:txBody>
      </p:sp>
      <p:sp>
        <p:nvSpPr>
          <p:cNvPr id="48" name="Rounded Rectangle 47"/>
          <p:cNvSpPr/>
          <p:nvPr/>
        </p:nvSpPr>
        <p:spPr>
          <a:xfrm>
            <a:off x="7354591" y="1407262"/>
            <a:ext cx="571500" cy="506367"/>
          </a:xfrm>
          <a:prstGeom prst="roundRect">
            <a:avLst/>
          </a:prstGeom>
          <a:solidFill>
            <a:schemeClr val="bg2">
              <a:lumMod val="95000"/>
            </a:schemeClr>
          </a:solidFill>
          <a:ln w="12700">
            <a:solidFill>
              <a:srgbClr val="325C80"/>
            </a:solidFill>
          </a:ln>
        </p:spPr>
        <p:txBody>
          <a:bodyPr wrap="square" lIns="0" tIns="0" rIns="0" bIns="0" rtlCol="0" anchor="ctr">
            <a:noAutofit/>
          </a:bodyPr>
          <a:lstStyle/>
          <a:p>
            <a:pPr algn="ctr"/>
            <a:r>
              <a:rPr lang="en-US" sz="1200" dirty="0">
                <a:solidFill>
                  <a:schemeClr val="bg1"/>
                </a:solidFill>
                <a:latin typeface="Arial"/>
                <a:cs typeface="Arial"/>
              </a:rPr>
              <a:t>App B</a:t>
            </a:r>
          </a:p>
        </p:txBody>
      </p:sp>
      <p:sp>
        <p:nvSpPr>
          <p:cNvPr id="49" name="Rectangle 48"/>
          <p:cNvSpPr/>
          <p:nvPr/>
        </p:nvSpPr>
        <p:spPr bwMode="auto">
          <a:xfrm>
            <a:off x="4945380" y="2082277"/>
            <a:ext cx="3878861" cy="1262903"/>
          </a:xfrm>
          <a:prstGeom prst="rect">
            <a:avLst/>
          </a:prstGeom>
          <a:solidFill>
            <a:srgbClr val="ECDDEC"/>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b="0" i="0" u="none" strike="noStrike" cap="none" normalizeH="0" baseline="0" dirty="0">
                <a:ln>
                  <a:noFill/>
                </a:ln>
                <a:solidFill>
                  <a:schemeClr val="tx1"/>
                </a:solidFill>
                <a:effectLst/>
                <a:latin typeface="Verdana" charset="0"/>
                <a:ea typeface="Verdana" charset="0"/>
                <a:cs typeface="Verdana" charset="0"/>
              </a:rPr>
              <a:t>Worker node 2</a:t>
            </a:r>
          </a:p>
        </p:txBody>
      </p:sp>
      <p:sp>
        <p:nvSpPr>
          <p:cNvPr id="50" name="Rectangle 49"/>
          <p:cNvSpPr/>
          <p:nvPr/>
        </p:nvSpPr>
        <p:spPr bwMode="auto">
          <a:xfrm>
            <a:off x="5195137" y="2429687"/>
            <a:ext cx="1590355" cy="848562"/>
          </a:xfrm>
          <a:prstGeom prst="rect">
            <a:avLst/>
          </a:prstGeom>
          <a:solidFill>
            <a:schemeClr val="accent2"/>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400" b="0" i="0" u="none" strike="noStrike" cap="none" normalizeH="0" baseline="0">
                <a:ln>
                  <a:noFill/>
                </a:ln>
                <a:solidFill>
                  <a:schemeClr val="tx1"/>
                </a:solidFill>
                <a:effectLst/>
                <a:latin typeface="Verdana" charset="0"/>
                <a:ea typeface="Verdana" charset="0"/>
                <a:cs typeface="Verdana" charset="0"/>
              </a:rPr>
              <a:t>pod</a:t>
            </a:r>
            <a:endParaRPr kumimoji="0" lang="en-US" sz="1400" b="0" i="0" u="none" strike="noStrike" cap="none" normalizeH="0" baseline="0" dirty="0">
              <a:ln>
                <a:noFill/>
              </a:ln>
              <a:solidFill>
                <a:schemeClr val="tx1"/>
              </a:solidFill>
              <a:effectLst/>
              <a:latin typeface="Verdana" charset="0"/>
              <a:ea typeface="Verdana" charset="0"/>
              <a:cs typeface="Verdana" charset="0"/>
            </a:endParaRPr>
          </a:p>
        </p:txBody>
      </p:sp>
      <p:sp>
        <p:nvSpPr>
          <p:cNvPr id="51" name="Rectangle 50"/>
          <p:cNvSpPr/>
          <p:nvPr/>
        </p:nvSpPr>
        <p:spPr bwMode="auto">
          <a:xfrm>
            <a:off x="6845164" y="2431319"/>
            <a:ext cx="1590355" cy="848562"/>
          </a:xfrm>
          <a:prstGeom prst="rect">
            <a:avLst/>
          </a:prstGeom>
          <a:solidFill>
            <a:schemeClr val="accent2"/>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400" b="0" i="0" u="none" strike="noStrike" cap="none" normalizeH="0" baseline="0">
                <a:ln>
                  <a:noFill/>
                </a:ln>
                <a:solidFill>
                  <a:schemeClr val="tx1"/>
                </a:solidFill>
                <a:effectLst/>
                <a:latin typeface="Verdana" charset="0"/>
                <a:ea typeface="Verdana" charset="0"/>
                <a:cs typeface="Verdana" charset="0"/>
              </a:rPr>
              <a:t>pod</a:t>
            </a:r>
            <a:endParaRPr kumimoji="0" lang="en-US" sz="1400" b="0" i="0" u="none" strike="noStrike" cap="none" normalizeH="0" baseline="0" dirty="0">
              <a:ln>
                <a:noFill/>
              </a:ln>
              <a:solidFill>
                <a:schemeClr val="tx1"/>
              </a:solidFill>
              <a:effectLst/>
              <a:latin typeface="Verdana" charset="0"/>
              <a:ea typeface="Verdana" charset="0"/>
              <a:cs typeface="Verdana" charset="0"/>
            </a:endParaRPr>
          </a:p>
        </p:txBody>
      </p:sp>
      <p:sp>
        <p:nvSpPr>
          <p:cNvPr id="52" name="Rounded Rectangle 51"/>
          <p:cNvSpPr/>
          <p:nvPr/>
        </p:nvSpPr>
        <p:spPr>
          <a:xfrm>
            <a:off x="5704564" y="2740762"/>
            <a:ext cx="571500" cy="506367"/>
          </a:xfrm>
          <a:prstGeom prst="roundRect">
            <a:avLst/>
          </a:prstGeom>
          <a:solidFill>
            <a:schemeClr val="bg2">
              <a:lumMod val="95000"/>
            </a:schemeClr>
          </a:solidFill>
          <a:ln w="12700">
            <a:solidFill>
              <a:srgbClr val="325C80"/>
            </a:solidFill>
          </a:ln>
        </p:spPr>
        <p:txBody>
          <a:bodyPr wrap="square" lIns="0" tIns="0" rIns="0" bIns="0" rtlCol="0" anchor="ctr">
            <a:noAutofit/>
          </a:bodyPr>
          <a:lstStyle/>
          <a:p>
            <a:pPr algn="ctr"/>
            <a:r>
              <a:rPr lang="en-US" sz="1200" dirty="0">
                <a:solidFill>
                  <a:schemeClr val="bg1"/>
                </a:solidFill>
                <a:latin typeface="Arial"/>
                <a:cs typeface="Arial"/>
              </a:rPr>
              <a:t>App B</a:t>
            </a:r>
          </a:p>
        </p:txBody>
      </p:sp>
      <p:sp>
        <p:nvSpPr>
          <p:cNvPr id="53" name="Rounded Rectangle 52"/>
          <p:cNvSpPr/>
          <p:nvPr/>
        </p:nvSpPr>
        <p:spPr>
          <a:xfrm>
            <a:off x="7354591" y="2740762"/>
            <a:ext cx="571500" cy="506367"/>
          </a:xfrm>
          <a:prstGeom prst="roundRect">
            <a:avLst/>
          </a:prstGeom>
          <a:solidFill>
            <a:schemeClr val="bg2">
              <a:lumMod val="75000"/>
            </a:schemeClr>
          </a:solidFill>
          <a:ln w="12700">
            <a:solidFill>
              <a:srgbClr val="325C80"/>
            </a:solidFill>
          </a:ln>
        </p:spPr>
        <p:txBody>
          <a:bodyPr wrap="square" lIns="0" tIns="0" rIns="0" bIns="0" rtlCol="0" anchor="ctr">
            <a:noAutofit/>
          </a:bodyPr>
          <a:lstStyle/>
          <a:p>
            <a:pPr algn="ctr"/>
            <a:r>
              <a:rPr lang="en-US" sz="1200" dirty="0">
                <a:solidFill>
                  <a:schemeClr val="bg1"/>
                </a:solidFill>
                <a:latin typeface="Arial"/>
                <a:cs typeface="Arial"/>
              </a:rPr>
              <a:t>App A</a:t>
            </a:r>
          </a:p>
        </p:txBody>
      </p:sp>
      <p:sp>
        <p:nvSpPr>
          <p:cNvPr id="54" name="Rectangle 53"/>
          <p:cNvSpPr/>
          <p:nvPr/>
        </p:nvSpPr>
        <p:spPr bwMode="auto">
          <a:xfrm>
            <a:off x="4945380" y="3411176"/>
            <a:ext cx="3886481" cy="1320844"/>
          </a:xfrm>
          <a:prstGeom prst="rect">
            <a:avLst/>
          </a:prstGeom>
          <a:solidFill>
            <a:srgbClr val="ECDDEC"/>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b="0" i="0" u="none" strike="noStrike" cap="none" normalizeH="0" baseline="0" dirty="0">
                <a:ln>
                  <a:noFill/>
                </a:ln>
                <a:solidFill>
                  <a:schemeClr val="tx1"/>
                </a:solidFill>
                <a:effectLst/>
                <a:latin typeface="Verdana" charset="0"/>
                <a:ea typeface="Verdana" charset="0"/>
                <a:cs typeface="Verdana" charset="0"/>
              </a:rPr>
              <a:t>Worker node 3</a:t>
            </a:r>
          </a:p>
        </p:txBody>
      </p:sp>
      <p:sp>
        <p:nvSpPr>
          <p:cNvPr id="55" name="Rectangle 54"/>
          <p:cNvSpPr/>
          <p:nvPr/>
        </p:nvSpPr>
        <p:spPr bwMode="auto">
          <a:xfrm>
            <a:off x="5202757" y="3758586"/>
            <a:ext cx="1590355" cy="848562"/>
          </a:xfrm>
          <a:prstGeom prst="rect">
            <a:avLst/>
          </a:prstGeom>
          <a:solidFill>
            <a:schemeClr val="accent2"/>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400" b="0" i="0" u="none" strike="noStrike" cap="none" normalizeH="0" baseline="0">
                <a:ln>
                  <a:noFill/>
                </a:ln>
                <a:solidFill>
                  <a:schemeClr val="tx1"/>
                </a:solidFill>
                <a:effectLst/>
                <a:latin typeface="Verdana" charset="0"/>
                <a:ea typeface="Verdana" charset="0"/>
                <a:cs typeface="Verdana" charset="0"/>
              </a:rPr>
              <a:t>pod</a:t>
            </a:r>
            <a:endParaRPr kumimoji="0" lang="en-US" sz="1400" b="0" i="0" u="none" strike="noStrike" cap="none" normalizeH="0" baseline="0" dirty="0">
              <a:ln>
                <a:noFill/>
              </a:ln>
              <a:solidFill>
                <a:schemeClr val="tx1"/>
              </a:solidFill>
              <a:effectLst/>
              <a:latin typeface="Verdana" charset="0"/>
              <a:ea typeface="Verdana" charset="0"/>
              <a:cs typeface="Verdana" charset="0"/>
            </a:endParaRPr>
          </a:p>
        </p:txBody>
      </p:sp>
      <p:sp>
        <p:nvSpPr>
          <p:cNvPr id="56" name="Rectangle 55"/>
          <p:cNvSpPr/>
          <p:nvPr/>
        </p:nvSpPr>
        <p:spPr bwMode="auto">
          <a:xfrm>
            <a:off x="6852784" y="3760218"/>
            <a:ext cx="1590355" cy="848562"/>
          </a:xfrm>
          <a:prstGeom prst="rect">
            <a:avLst/>
          </a:prstGeom>
          <a:solidFill>
            <a:schemeClr val="accent2"/>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400" b="0" i="0" u="none" strike="noStrike" cap="none" normalizeH="0" baseline="0">
                <a:ln>
                  <a:noFill/>
                </a:ln>
                <a:solidFill>
                  <a:schemeClr val="tx1"/>
                </a:solidFill>
                <a:effectLst/>
                <a:latin typeface="Verdana" charset="0"/>
                <a:ea typeface="Verdana" charset="0"/>
                <a:cs typeface="Verdana" charset="0"/>
              </a:rPr>
              <a:t>pod</a:t>
            </a:r>
            <a:endParaRPr kumimoji="0" lang="en-US" sz="1400" b="0" i="0" u="none" strike="noStrike" cap="none" normalizeH="0" baseline="0" dirty="0">
              <a:ln>
                <a:noFill/>
              </a:ln>
              <a:solidFill>
                <a:schemeClr val="tx1"/>
              </a:solidFill>
              <a:effectLst/>
              <a:latin typeface="Verdana" charset="0"/>
              <a:ea typeface="Verdana" charset="0"/>
              <a:cs typeface="Verdana" charset="0"/>
            </a:endParaRPr>
          </a:p>
        </p:txBody>
      </p:sp>
      <p:sp>
        <p:nvSpPr>
          <p:cNvPr id="57" name="Rounded Rectangle 56"/>
          <p:cNvSpPr/>
          <p:nvPr/>
        </p:nvSpPr>
        <p:spPr>
          <a:xfrm>
            <a:off x="5712184" y="4069661"/>
            <a:ext cx="571500" cy="506367"/>
          </a:xfrm>
          <a:prstGeom prst="roundRect">
            <a:avLst/>
          </a:prstGeom>
          <a:solidFill>
            <a:schemeClr val="bg2">
              <a:lumMod val="75000"/>
            </a:schemeClr>
          </a:solidFill>
          <a:ln w="12700">
            <a:solidFill>
              <a:srgbClr val="325C80"/>
            </a:solidFill>
          </a:ln>
        </p:spPr>
        <p:txBody>
          <a:bodyPr wrap="square" lIns="0" tIns="0" rIns="0" bIns="0" rtlCol="0" anchor="ctr">
            <a:noAutofit/>
          </a:bodyPr>
          <a:lstStyle/>
          <a:p>
            <a:pPr algn="ctr"/>
            <a:r>
              <a:rPr lang="en-US" sz="1200" dirty="0">
                <a:solidFill>
                  <a:schemeClr val="bg1"/>
                </a:solidFill>
                <a:latin typeface="Arial"/>
                <a:cs typeface="Arial"/>
              </a:rPr>
              <a:t>App A</a:t>
            </a:r>
          </a:p>
        </p:txBody>
      </p:sp>
      <p:sp>
        <p:nvSpPr>
          <p:cNvPr id="58" name="Rounded Rectangle 57"/>
          <p:cNvSpPr/>
          <p:nvPr/>
        </p:nvSpPr>
        <p:spPr>
          <a:xfrm>
            <a:off x="7362211" y="4069661"/>
            <a:ext cx="571500" cy="506367"/>
          </a:xfrm>
          <a:prstGeom prst="roundRect">
            <a:avLst/>
          </a:prstGeom>
          <a:solidFill>
            <a:schemeClr val="bg2">
              <a:lumMod val="95000"/>
            </a:schemeClr>
          </a:solidFill>
          <a:ln w="12700">
            <a:solidFill>
              <a:srgbClr val="325C80"/>
            </a:solidFill>
          </a:ln>
        </p:spPr>
        <p:txBody>
          <a:bodyPr wrap="square" lIns="0" tIns="0" rIns="0" bIns="0" rtlCol="0" anchor="ctr">
            <a:noAutofit/>
          </a:bodyPr>
          <a:lstStyle/>
          <a:p>
            <a:pPr algn="ctr"/>
            <a:r>
              <a:rPr lang="en-US" sz="1200" dirty="0">
                <a:solidFill>
                  <a:schemeClr val="bg1"/>
                </a:solidFill>
                <a:latin typeface="Arial"/>
                <a:cs typeface="Arial"/>
              </a:rPr>
              <a:t>App B</a:t>
            </a:r>
          </a:p>
        </p:txBody>
      </p:sp>
      <p:sp>
        <p:nvSpPr>
          <p:cNvPr id="59" name="Rounded Rectangle 58"/>
          <p:cNvSpPr/>
          <p:nvPr/>
        </p:nvSpPr>
        <p:spPr>
          <a:xfrm>
            <a:off x="1147804" y="2234395"/>
            <a:ext cx="571500" cy="506367"/>
          </a:xfrm>
          <a:prstGeom prst="roundRect">
            <a:avLst/>
          </a:prstGeom>
          <a:solidFill>
            <a:schemeClr val="bg2">
              <a:lumMod val="75000"/>
            </a:schemeClr>
          </a:solidFill>
          <a:ln w="12700">
            <a:solidFill>
              <a:srgbClr val="325C80"/>
            </a:solidFill>
          </a:ln>
        </p:spPr>
        <p:txBody>
          <a:bodyPr wrap="square" lIns="0" tIns="0" rIns="0" bIns="0" rtlCol="0" anchor="ctr">
            <a:noAutofit/>
          </a:bodyPr>
          <a:lstStyle/>
          <a:p>
            <a:pPr algn="ctr"/>
            <a:r>
              <a:rPr lang="en-US" sz="1200" dirty="0">
                <a:solidFill>
                  <a:schemeClr val="bg1"/>
                </a:solidFill>
                <a:latin typeface="Arial"/>
                <a:cs typeface="Arial"/>
              </a:rPr>
              <a:t>App A</a:t>
            </a:r>
          </a:p>
          <a:p>
            <a:pPr algn="ctr"/>
            <a:r>
              <a:rPr lang="en-US" sz="1200" dirty="0">
                <a:solidFill>
                  <a:schemeClr val="bg1"/>
                </a:solidFill>
                <a:latin typeface="Arial"/>
                <a:cs typeface="Arial"/>
              </a:rPr>
              <a:t>client</a:t>
            </a:r>
          </a:p>
        </p:txBody>
      </p:sp>
      <p:sp>
        <p:nvSpPr>
          <p:cNvPr id="60" name="Rounded Rectangle 59"/>
          <p:cNvSpPr/>
          <p:nvPr/>
        </p:nvSpPr>
        <p:spPr>
          <a:xfrm>
            <a:off x="2206984" y="2234395"/>
            <a:ext cx="571500" cy="506367"/>
          </a:xfrm>
          <a:prstGeom prst="roundRect">
            <a:avLst/>
          </a:prstGeom>
          <a:solidFill>
            <a:schemeClr val="bg2">
              <a:lumMod val="75000"/>
            </a:schemeClr>
          </a:solidFill>
          <a:ln w="12700">
            <a:solidFill>
              <a:srgbClr val="325C80"/>
            </a:solidFill>
          </a:ln>
        </p:spPr>
        <p:txBody>
          <a:bodyPr wrap="square" lIns="0" tIns="0" rIns="0" bIns="0" rtlCol="0" anchor="ctr">
            <a:noAutofit/>
          </a:bodyPr>
          <a:lstStyle/>
          <a:p>
            <a:pPr algn="ctr"/>
            <a:r>
              <a:rPr lang="en-US" sz="1200" dirty="0">
                <a:solidFill>
                  <a:schemeClr val="bg1"/>
                </a:solidFill>
                <a:latin typeface="Arial"/>
                <a:cs typeface="Arial"/>
              </a:rPr>
              <a:t>App A</a:t>
            </a:r>
          </a:p>
          <a:p>
            <a:pPr algn="ctr"/>
            <a:r>
              <a:rPr lang="en-US" sz="1200" dirty="0">
                <a:solidFill>
                  <a:schemeClr val="bg1"/>
                </a:solidFill>
                <a:latin typeface="Arial"/>
                <a:cs typeface="Arial"/>
              </a:rPr>
              <a:t>service</a:t>
            </a:r>
          </a:p>
        </p:txBody>
      </p:sp>
      <p:sp>
        <p:nvSpPr>
          <p:cNvPr id="61" name="Rounded Rectangle 60"/>
          <p:cNvSpPr/>
          <p:nvPr/>
        </p:nvSpPr>
        <p:spPr>
          <a:xfrm>
            <a:off x="1147804" y="3146345"/>
            <a:ext cx="571500" cy="506367"/>
          </a:xfrm>
          <a:prstGeom prst="roundRect">
            <a:avLst/>
          </a:prstGeom>
          <a:solidFill>
            <a:schemeClr val="bg2">
              <a:lumMod val="95000"/>
            </a:schemeClr>
          </a:solidFill>
          <a:ln w="12700">
            <a:solidFill>
              <a:srgbClr val="325C80"/>
            </a:solidFill>
          </a:ln>
        </p:spPr>
        <p:txBody>
          <a:bodyPr wrap="square" lIns="0" tIns="0" rIns="0" bIns="0" rtlCol="0" anchor="ctr">
            <a:noAutofit/>
          </a:bodyPr>
          <a:lstStyle/>
          <a:p>
            <a:pPr algn="ctr"/>
            <a:r>
              <a:rPr lang="en-US" sz="1200" dirty="0">
                <a:solidFill>
                  <a:schemeClr val="bg1"/>
                </a:solidFill>
                <a:latin typeface="Arial"/>
                <a:cs typeface="Arial"/>
              </a:rPr>
              <a:t>App B</a:t>
            </a:r>
          </a:p>
          <a:p>
            <a:pPr algn="ctr"/>
            <a:r>
              <a:rPr lang="en-US" sz="1200" dirty="0">
                <a:solidFill>
                  <a:schemeClr val="bg1"/>
                </a:solidFill>
                <a:latin typeface="Arial"/>
                <a:cs typeface="Arial"/>
              </a:rPr>
              <a:t>client</a:t>
            </a:r>
          </a:p>
        </p:txBody>
      </p:sp>
      <p:sp>
        <p:nvSpPr>
          <p:cNvPr id="62" name="Rounded Rectangle 61"/>
          <p:cNvSpPr/>
          <p:nvPr/>
        </p:nvSpPr>
        <p:spPr>
          <a:xfrm>
            <a:off x="2206984" y="3146345"/>
            <a:ext cx="571500" cy="506367"/>
          </a:xfrm>
          <a:prstGeom prst="roundRect">
            <a:avLst/>
          </a:prstGeom>
          <a:solidFill>
            <a:schemeClr val="bg2">
              <a:lumMod val="95000"/>
            </a:schemeClr>
          </a:solidFill>
          <a:ln w="12700">
            <a:solidFill>
              <a:srgbClr val="325C80"/>
            </a:solidFill>
          </a:ln>
        </p:spPr>
        <p:txBody>
          <a:bodyPr wrap="square" lIns="0" tIns="0" rIns="0" bIns="0" rtlCol="0" anchor="ctr">
            <a:noAutofit/>
          </a:bodyPr>
          <a:lstStyle/>
          <a:p>
            <a:pPr algn="ctr"/>
            <a:r>
              <a:rPr lang="en-US" sz="1200" dirty="0">
                <a:solidFill>
                  <a:schemeClr val="bg1"/>
                </a:solidFill>
                <a:latin typeface="Arial"/>
                <a:cs typeface="Arial"/>
              </a:rPr>
              <a:t>App B</a:t>
            </a:r>
          </a:p>
          <a:p>
            <a:pPr algn="ctr"/>
            <a:r>
              <a:rPr lang="en-US" sz="1200" dirty="0">
                <a:solidFill>
                  <a:schemeClr val="bg1"/>
                </a:solidFill>
                <a:latin typeface="Arial"/>
                <a:cs typeface="Arial"/>
              </a:rPr>
              <a:t>service</a:t>
            </a:r>
          </a:p>
        </p:txBody>
      </p:sp>
      <p:cxnSp>
        <p:nvCxnSpPr>
          <p:cNvPr id="65" name="Straight Arrow Connector 64"/>
          <p:cNvCxnSpPr>
            <a:stCxn id="60" idx="3"/>
            <a:endCxn id="53" idx="1"/>
          </p:cNvCxnSpPr>
          <p:nvPr/>
        </p:nvCxnSpPr>
        <p:spPr bwMode="auto">
          <a:xfrm>
            <a:off x="2778484" y="2487579"/>
            <a:ext cx="4576107" cy="506367"/>
          </a:xfrm>
          <a:prstGeom prst="straightConnector1">
            <a:avLst/>
          </a:prstGeom>
          <a:solidFill>
            <a:srgbClr val="FDFDFD"/>
          </a:solidFill>
          <a:ln w="127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68" name="Straight Arrow Connector 67"/>
          <p:cNvCxnSpPr>
            <a:stCxn id="60" idx="3"/>
            <a:endCxn id="57" idx="1"/>
          </p:cNvCxnSpPr>
          <p:nvPr/>
        </p:nvCxnSpPr>
        <p:spPr bwMode="auto">
          <a:xfrm>
            <a:off x="2778484" y="2487579"/>
            <a:ext cx="2933700" cy="1835266"/>
          </a:xfrm>
          <a:prstGeom prst="straightConnector1">
            <a:avLst/>
          </a:prstGeom>
          <a:solidFill>
            <a:srgbClr val="FDFDFD"/>
          </a:solidFill>
          <a:ln w="127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71" name="Straight Arrow Connector 70"/>
          <p:cNvCxnSpPr>
            <a:stCxn id="62" idx="3"/>
            <a:endCxn id="48" idx="1"/>
          </p:cNvCxnSpPr>
          <p:nvPr/>
        </p:nvCxnSpPr>
        <p:spPr bwMode="auto">
          <a:xfrm flipV="1">
            <a:off x="2778484" y="1660446"/>
            <a:ext cx="4576107" cy="1739083"/>
          </a:xfrm>
          <a:prstGeom prst="straightConnector1">
            <a:avLst/>
          </a:prstGeom>
          <a:solidFill>
            <a:srgbClr val="FDFDFD"/>
          </a:solidFill>
          <a:ln w="12700" cap="flat" cmpd="sng" algn="ctr">
            <a:solidFill>
              <a:schemeClr val="bg1">
                <a:lumMod val="75000"/>
                <a:lumOff val="25000"/>
              </a:schemeClr>
            </a:solidFill>
            <a:prstDash val="solid"/>
            <a:round/>
            <a:headEnd type="none" w="med" len="med"/>
            <a:tailEnd type="triangle"/>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74" name="Straight Arrow Connector 73"/>
          <p:cNvCxnSpPr>
            <a:stCxn id="62" idx="3"/>
            <a:endCxn id="52" idx="1"/>
          </p:cNvCxnSpPr>
          <p:nvPr/>
        </p:nvCxnSpPr>
        <p:spPr bwMode="auto">
          <a:xfrm flipV="1">
            <a:off x="2778484" y="2993946"/>
            <a:ext cx="2926080" cy="405583"/>
          </a:xfrm>
          <a:prstGeom prst="straightConnector1">
            <a:avLst/>
          </a:prstGeom>
          <a:solidFill>
            <a:srgbClr val="FDFDFD"/>
          </a:solidFill>
          <a:ln w="12700" cap="flat" cmpd="sng" algn="ctr">
            <a:solidFill>
              <a:schemeClr val="bg1">
                <a:lumMod val="75000"/>
                <a:lumOff val="25000"/>
              </a:schemeClr>
            </a:solidFill>
            <a:prstDash val="solid"/>
            <a:round/>
            <a:headEnd type="none" w="med" len="med"/>
            <a:tailEnd type="triangle"/>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77" name="Straight Arrow Connector 76"/>
          <p:cNvCxnSpPr>
            <a:stCxn id="62" idx="3"/>
            <a:endCxn id="58" idx="1"/>
          </p:cNvCxnSpPr>
          <p:nvPr/>
        </p:nvCxnSpPr>
        <p:spPr bwMode="auto">
          <a:xfrm>
            <a:off x="2778484" y="3399529"/>
            <a:ext cx="4583727" cy="923316"/>
          </a:xfrm>
          <a:prstGeom prst="straightConnector1">
            <a:avLst/>
          </a:prstGeom>
          <a:solidFill>
            <a:srgbClr val="FDFDFD"/>
          </a:solidFill>
          <a:ln w="12700" cap="flat" cmpd="sng" algn="ctr">
            <a:solidFill>
              <a:schemeClr val="bg1">
                <a:lumMod val="75000"/>
                <a:lumOff val="25000"/>
              </a:schemeClr>
            </a:solidFill>
            <a:prstDash val="solid"/>
            <a:round/>
            <a:headEnd type="none" w="med" len="med"/>
            <a:tailEnd type="triangle"/>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80" name="Straight Arrow Connector 79"/>
          <p:cNvCxnSpPr>
            <a:stCxn id="61" idx="3"/>
            <a:endCxn id="62" idx="1"/>
          </p:cNvCxnSpPr>
          <p:nvPr/>
        </p:nvCxnSpPr>
        <p:spPr bwMode="auto">
          <a:xfrm>
            <a:off x="1719304" y="3399529"/>
            <a:ext cx="487680" cy="0"/>
          </a:xfrm>
          <a:prstGeom prst="straightConnector1">
            <a:avLst/>
          </a:prstGeom>
          <a:solidFill>
            <a:srgbClr val="FDFDFD"/>
          </a:solidFill>
          <a:ln w="12700" cap="flat" cmpd="sng" algn="ctr">
            <a:solidFill>
              <a:schemeClr val="bg1">
                <a:lumMod val="75000"/>
                <a:lumOff val="25000"/>
              </a:schemeClr>
            </a:solidFill>
            <a:prstDash val="solid"/>
            <a:round/>
            <a:headEnd type="none" w="med" len="med"/>
            <a:tailEnd type="none"/>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83" name="Straight Arrow Connector 82"/>
          <p:cNvCxnSpPr>
            <a:endCxn id="60" idx="1"/>
          </p:cNvCxnSpPr>
          <p:nvPr/>
        </p:nvCxnSpPr>
        <p:spPr bwMode="auto">
          <a:xfrm>
            <a:off x="1719304" y="2487577"/>
            <a:ext cx="487680" cy="2"/>
          </a:xfrm>
          <a:prstGeom prst="straightConnector1">
            <a:avLst/>
          </a:prstGeom>
          <a:solidFill>
            <a:srgbClr val="FDFDFD"/>
          </a:solidFill>
          <a:ln w="12700" cap="flat" cmpd="sng" algn="ctr">
            <a:solidFill>
              <a:schemeClr val="tx1"/>
            </a:solidFill>
            <a:prstDash val="solid"/>
            <a:round/>
            <a:headEnd type="none" w="med" len="med"/>
            <a:tailEnd type="none"/>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spTree>
    <p:extLst>
      <p:ext uri="{BB962C8B-B14F-4D97-AF65-F5344CB8AC3E}">
        <p14:creationId xmlns:p14="http://schemas.microsoft.com/office/powerpoint/2010/main" val="4035931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50" grpId="0" animBg="1"/>
      <p:bldP spid="51" grpId="0" animBg="1"/>
      <p:bldP spid="55" grpId="0" animBg="1"/>
      <p:bldP spid="5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201168"/>
            <a:ext cx="5554980" cy="381000"/>
          </a:xfrm>
        </p:spPr>
        <p:txBody>
          <a:bodyPr/>
          <a:lstStyle/>
          <a:p>
            <a:r>
              <a:rPr lang="en-US" dirty="0"/>
              <a:t>Kubernetes terminology: Workloads</a:t>
            </a:r>
          </a:p>
        </p:txBody>
      </p:sp>
      <p:sp>
        <p:nvSpPr>
          <p:cNvPr id="2" name="Footer Placeholder 1"/>
          <p:cNvSpPr>
            <a:spLocks noGrp="1"/>
          </p:cNvSpPr>
          <p:nvPr>
            <p:ph type="ftr" sz="quarter" idx="11"/>
          </p:nvPr>
        </p:nvSpPr>
        <p:spPr/>
        <p:txBody>
          <a:bodyPr/>
          <a:lstStyle/>
          <a:p>
            <a:r>
              <a:rPr lang="de-DE"/>
              <a:t>IBM Cloud / DOC ID / Month XX, 2017 / © 2017 IBM Corporation</a:t>
            </a:r>
            <a:endParaRPr lang="en-US" dirty="0"/>
          </a:p>
        </p:txBody>
      </p:sp>
      <p:sp>
        <p:nvSpPr>
          <p:cNvPr id="4" name="Content Placeholder 2"/>
          <p:cNvSpPr txBox="1">
            <a:spLocks/>
          </p:cNvSpPr>
          <p:nvPr/>
        </p:nvSpPr>
        <p:spPr>
          <a:xfrm>
            <a:off x="293091" y="748777"/>
            <a:ext cx="8165110" cy="4082388"/>
          </a:xfrm>
          <a:prstGeom prst="rect">
            <a:avLst/>
          </a:prstGeom>
        </p:spPr>
        <p:txBody>
          <a:bodyPr vert="horz" lIns="0" tIns="0" rIns="0" bIns="0" rtlCol="0" anchor="ctr">
            <a:noAutofit/>
          </a:bodyPr>
          <a:lstStyle>
            <a:defPPr>
              <a:defRPr lang="en-US"/>
            </a:defPPr>
            <a:lvl1pPr marL="0" algn="l" defTabSz="685800" rtl="0" eaLnBrk="1" latinLnBrk="0" hangingPunct="1">
              <a:defRPr sz="600" kern="1200" baseline="0">
                <a:solidFill>
                  <a:schemeClr val="tx1"/>
                </a:solidFill>
                <a:latin typeface="+mn-lt"/>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endParaRPr lang="en-US" dirty="0"/>
          </a:p>
        </p:txBody>
      </p:sp>
      <p:sp>
        <p:nvSpPr>
          <p:cNvPr id="5" name="Content Placeholder 2"/>
          <p:cNvSpPr txBox="1">
            <a:spLocks/>
          </p:cNvSpPr>
          <p:nvPr/>
        </p:nvSpPr>
        <p:spPr>
          <a:xfrm>
            <a:off x="381001" y="1054716"/>
            <a:ext cx="4198620" cy="3810000"/>
          </a:xfrm>
          <a:prstGeom prst="rect">
            <a:avLst/>
          </a:prstGeom>
        </p:spPr>
        <p:txBody>
          <a:bodyPr vert="horz" lIns="0" tIns="0" rIns="0" bIns="0" rtlCol="0">
            <a:noAutofit/>
          </a:bodyPr>
          <a:lstStyle>
            <a:lvl1pPr marL="0" indent="0" algn="l" defTabSz="457200" rtl="0" eaLnBrk="1" latinLnBrk="0" hangingPunct="1">
              <a:lnSpc>
                <a:spcPct val="100000"/>
              </a:lnSpc>
              <a:spcBef>
                <a:spcPts val="1100"/>
              </a:spcBef>
              <a:buFont typeface="Arial"/>
              <a:buNone/>
              <a:defRPr sz="1400" kern="1200">
                <a:solidFill>
                  <a:schemeClr val="tx1"/>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dirty="0">
                <a:sym typeface="Helvetica Light"/>
              </a:rPr>
              <a:t>Container</a:t>
            </a:r>
          </a:p>
          <a:p>
            <a:pPr marL="458788" lvl="1" indent="-285750">
              <a:buFont typeface="Arial" pitchFamily="34" charset="0"/>
              <a:buChar char="•"/>
            </a:pPr>
            <a:r>
              <a:rPr lang="en-US" sz="1600" dirty="0">
                <a:sym typeface="Helvetica Light"/>
              </a:rPr>
              <a:t> Unit of packaging</a:t>
            </a:r>
            <a:endParaRPr lang="en-US" sz="1200" dirty="0">
              <a:sym typeface="Helvetica Light"/>
            </a:endParaRPr>
          </a:p>
          <a:p>
            <a:r>
              <a:rPr lang="en-US" sz="1600" dirty="0">
                <a:sym typeface="Helvetica Light"/>
              </a:rPr>
              <a:t>Pod</a:t>
            </a:r>
          </a:p>
          <a:p>
            <a:pPr marL="458788" lvl="1" indent="-285750">
              <a:buFont typeface="Arial" pitchFamily="34" charset="0"/>
              <a:buChar char="•"/>
            </a:pPr>
            <a:r>
              <a:rPr lang="en-US" sz="1600" dirty="0">
                <a:sym typeface="Helvetica Light"/>
              </a:rPr>
              <a:t>Smallest deployment unit in Kubernetes</a:t>
            </a:r>
          </a:p>
          <a:p>
            <a:pPr marL="458788" lvl="1" indent="-285750">
              <a:buFont typeface="Arial" pitchFamily="34" charset="0"/>
              <a:buChar char="•"/>
            </a:pPr>
            <a:r>
              <a:rPr lang="en-US" sz="1600" dirty="0">
                <a:sym typeface="Helvetica Light"/>
              </a:rPr>
              <a:t>Collection of containers that run on a worker node</a:t>
            </a:r>
          </a:p>
          <a:p>
            <a:pPr marL="458788" lvl="1" indent="-285750">
              <a:buFont typeface="Arial" pitchFamily="34" charset="0"/>
              <a:buChar char="•"/>
            </a:pPr>
            <a:r>
              <a:rPr lang="en-US" sz="1600" dirty="0">
                <a:sym typeface="Helvetica Light"/>
              </a:rPr>
              <a:t>Has its own IP address</a:t>
            </a:r>
          </a:p>
          <a:p>
            <a:pPr marL="458788" lvl="1" indent="-285750">
              <a:buFont typeface="Arial" pitchFamily="34" charset="0"/>
              <a:buChar char="•"/>
            </a:pPr>
            <a:r>
              <a:rPr lang="en-US" sz="1600" dirty="0">
                <a:sym typeface="Helvetica Light"/>
              </a:rPr>
              <a:t>Shares a PID namespace, network, and hostname</a:t>
            </a:r>
          </a:p>
          <a:p>
            <a:pPr lvl="1"/>
            <a:endParaRPr lang="en-US" sz="1200" dirty="0">
              <a:sym typeface="Helvetica Light"/>
            </a:endParaRPr>
          </a:p>
          <a:p>
            <a:endParaRPr lang="en-US" sz="1200" dirty="0"/>
          </a:p>
        </p:txBody>
      </p:sp>
      <p:sp>
        <p:nvSpPr>
          <p:cNvPr id="6" name="Content Placeholder 2"/>
          <p:cNvSpPr txBox="1">
            <a:spLocks/>
          </p:cNvSpPr>
          <p:nvPr/>
        </p:nvSpPr>
        <p:spPr>
          <a:xfrm>
            <a:off x="4724402" y="1047096"/>
            <a:ext cx="4198620" cy="3810000"/>
          </a:xfrm>
          <a:prstGeom prst="rect">
            <a:avLst/>
          </a:prstGeom>
        </p:spPr>
        <p:txBody>
          <a:bodyPr vert="horz" lIns="0" tIns="0" rIns="0" bIns="0" rtlCol="0">
            <a:noAutofit/>
          </a:bodyPr>
          <a:lstStyle>
            <a:lvl1pPr marL="0" indent="0" algn="l" defTabSz="457200" rtl="0" eaLnBrk="1" latinLnBrk="0" hangingPunct="1">
              <a:lnSpc>
                <a:spcPct val="100000"/>
              </a:lnSpc>
              <a:spcBef>
                <a:spcPts val="1100"/>
              </a:spcBef>
              <a:buFont typeface="Arial"/>
              <a:buNone/>
              <a:defRPr sz="1400" kern="1200">
                <a:solidFill>
                  <a:schemeClr val="tx1"/>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dirty="0">
                <a:sym typeface="Helvetica Light"/>
              </a:rPr>
              <a:t>Service</a:t>
            </a:r>
          </a:p>
          <a:p>
            <a:pPr marL="458788" lvl="1" indent="-285750">
              <a:buFont typeface="Arial" pitchFamily="34" charset="0"/>
              <a:buChar char="•"/>
            </a:pPr>
            <a:r>
              <a:rPr lang="en-US" sz="1600" dirty="0">
                <a:sym typeface="Helvetica Light"/>
              </a:rPr>
              <a:t>Collection of pods exposed as an endpoint</a:t>
            </a:r>
          </a:p>
          <a:p>
            <a:pPr marL="458788" lvl="1" indent="-285750">
              <a:buFont typeface="Arial" pitchFamily="34" charset="0"/>
              <a:buChar char="•"/>
            </a:pPr>
            <a:r>
              <a:rPr lang="en-US" sz="1600" dirty="0">
                <a:sym typeface="Helvetica Light"/>
              </a:rPr>
              <a:t>Types:</a:t>
            </a:r>
          </a:p>
          <a:p>
            <a:pPr marL="682625" lvl="2" indent="-285750">
              <a:buFont typeface="Arial" pitchFamily="34" charset="0"/>
              <a:buChar char="•"/>
            </a:pPr>
            <a:r>
              <a:rPr lang="en-US" sz="1200" dirty="0">
                <a:sym typeface="Helvetica Light"/>
              </a:rPr>
              <a:t>ClusterIP</a:t>
            </a:r>
          </a:p>
          <a:p>
            <a:pPr marL="682625" lvl="2" indent="-285750">
              <a:buFont typeface="Arial" pitchFamily="34" charset="0"/>
              <a:buChar char="•"/>
            </a:pPr>
            <a:r>
              <a:rPr lang="en-US" sz="1200" dirty="0">
                <a:sym typeface="Helvetica Light"/>
              </a:rPr>
              <a:t>NodePort</a:t>
            </a:r>
          </a:p>
          <a:p>
            <a:pPr marL="682625" lvl="2" indent="-285750">
              <a:buFont typeface="Arial" pitchFamily="34" charset="0"/>
              <a:buChar char="•"/>
            </a:pPr>
            <a:r>
              <a:rPr lang="en-US" sz="1200" dirty="0">
                <a:sym typeface="Helvetica Light"/>
              </a:rPr>
              <a:t>LoadBalancer</a:t>
            </a:r>
          </a:p>
          <a:p>
            <a:pPr marL="682625" lvl="2" indent="-285750">
              <a:buFont typeface="Arial" pitchFamily="34" charset="0"/>
              <a:buChar char="•"/>
            </a:pPr>
            <a:r>
              <a:rPr lang="en-US" sz="1200" dirty="0">
                <a:sym typeface="Helvetica Light"/>
              </a:rPr>
              <a:t>ExternalName</a:t>
            </a:r>
          </a:p>
          <a:p>
            <a:endParaRPr lang="en-US" sz="1200" dirty="0"/>
          </a:p>
        </p:txBody>
      </p:sp>
    </p:spTree>
    <p:extLst>
      <p:ext uri="{BB962C8B-B14F-4D97-AF65-F5344CB8AC3E}">
        <p14:creationId xmlns:p14="http://schemas.microsoft.com/office/powerpoint/2010/main" val="4149055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3"/>
          <p:cNvSpPr>
            <a:spLocks noChangeArrowheads="1"/>
          </p:cNvSpPr>
          <p:nvPr/>
        </p:nvSpPr>
        <p:spPr bwMode="auto">
          <a:xfrm>
            <a:off x="5813425" y="1633537"/>
            <a:ext cx="2508250" cy="3167063"/>
          </a:xfrm>
          <a:prstGeom prst="rect">
            <a:avLst/>
          </a:prstGeom>
          <a:solidFill>
            <a:srgbClr val="ECDDEC"/>
          </a:solidFill>
          <a:ln w="12700">
            <a:solidFill>
              <a:schemeClr val="tx1"/>
            </a:solidFill>
            <a:round/>
            <a:headEnd/>
            <a:tailEnd/>
          </a:ln>
        </p:spPr>
        <p:txBody>
          <a:bodyPr wrap="none"/>
          <a:lstStyle/>
          <a:p>
            <a:pPr algn="ctr" defTabSz="614363" eaLnBrk="1" hangingPunct="1">
              <a:buFont typeface="Arial" pitchFamily="34" charset="0"/>
              <a:buNone/>
            </a:pPr>
            <a:r>
              <a:rPr lang="en-US" altLang="en-US">
                <a:solidFill>
                  <a:srgbClr val="000000"/>
                </a:solidFill>
                <a:latin typeface="Verdana" pitchFamily="34" charset="0"/>
                <a:ea typeface="Verdana" pitchFamily="34" charset="0"/>
                <a:cs typeface="Verdana" pitchFamily="34" charset="0"/>
              </a:rPr>
              <a:t>Worker node</a:t>
            </a:r>
          </a:p>
        </p:txBody>
      </p:sp>
      <p:sp>
        <p:nvSpPr>
          <p:cNvPr id="32770" name="Title 4"/>
          <p:cNvSpPr>
            <a:spLocks noGrp="1"/>
          </p:cNvSpPr>
          <p:nvPr>
            <p:ph type="title"/>
          </p:nvPr>
        </p:nvSpPr>
        <p:spPr>
          <a:xfrm>
            <a:off x="228600" y="201168"/>
            <a:ext cx="8256588" cy="381000"/>
          </a:xfrm>
        </p:spPr>
        <p:txBody>
          <a:bodyPr/>
          <a:lstStyle/>
          <a:p>
            <a:r>
              <a:rPr lang="en-US" dirty="0"/>
              <a:t>Kubernetes terminology: </a:t>
            </a:r>
            <a:r>
              <a:rPr lang="en-US" altLang="en-US" dirty="0"/>
              <a:t>Deployments and replica sets</a:t>
            </a:r>
          </a:p>
        </p:txBody>
      </p:sp>
      <p:sp>
        <p:nvSpPr>
          <p:cNvPr id="32771" name="Content Placeholder 5"/>
          <p:cNvSpPr>
            <a:spLocks noGrp="1"/>
          </p:cNvSpPr>
          <p:nvPr>
            <p:ph sz="half" idx="4294967295"/>
          </p:nvPr>
        </p:nvSpPr>
        <p:spPr>
          <a:xfrm>
            <a:off x="236220" y="914400"/>
            <a:ext cx="4257675" cy="4025900"/>
          </a:xfrm>
        </p:spPr>
        <p:txBody>
          <a:bodyPr/>
          <a:lstStyle/>
          <a:p>
            <a:r>
              <a:rPr lang="en-US" altLang="en-US" b="1" dirty="0"/>
              <a:t>Deployments </a:t>
            </a:r>
          </a:p>
          <a:p>
            <a:pPr lvl="1"/>
            <a:r>
              <a:rPr lang="en-US" altLang="en-US" dirty="0"/>
              <a:t>Describe the “desired state”</a:t>
            </a:r>
          </a:p>
          <a:p>
            <a:pPr lvl="1"/>
            <a:r>
              <a:rPr lang="en-US" altLang="en-US" dirty="0"/>
              <a:t>Provide declarative updates for pods and replica sets</a:t>
            </a:r>
          </a:p>
          <a:p>
            <a:r>
              <a:rPr lang="en-US" altLang="en-US" b="1" dirty="0"/>
              <a:t>Replica sets</a:t>
            </a:r>
          </a:p>
          <a:p>
            <a:pPr lvl="1"/>
            <a:r>
              <a:rPr lang="en-US" altLang="en-US" dirty="0"/>
              <a:t>Use pod templates to define a set of pod replicas</a:t>
            </a:r>
          </a:p>
          <a:p>
            <a:pPr lvl="1"/>
            <a:r>
              <a:rPr lang="en-US" altLang="en-US" dirty="0"/>
              <a:t>Ensure that the specified number of pod replicas are running</a:t>
            </a:r>
          </a:p>
          <a:p>
            <a:pPr lvl="1"/>
            <a:r>
              <a:rPr lang="en-US" altLang="en-US" dirty="0"/>
              <a:t>Can be used directly, but are typically used with deployments to orchestrate the pod lifecycle</a:t>
            </a:r>
          </a:p>
          <a:p>
            <a:endParaRPr lang="en-US" altLang="en-US" dirty="0"/>
          </a:p>
        </p:txBody>
      </p:sp>
      <p:sp>
        <p:nvSpPr>
          <p:cNvPr id="32772" name="Rectangle 4"/>
          <p:cNvSpPr>
            <a:spLocks noChangeArrowheads="1"/>
          </p:cNvSpPr>
          <p:nvPr/>
        </p:nvSpPr>
        <p:spPr bwMode="auto">
          <a:xfrm>
            <a:off x="6016625" y="1975248"/>
            <a:ext cx="2103438" cy="2688431"/>
          </a:xfrm>
          <a:prstGeom prst="rect">
            <a:avLst/>
          </a:prstGeom>
          <a:solidFill>
            <a:srgbClr val="D9E2E9"/>
          </a:solidFill>
          <a:ln w="12700">
            <a:solidFill>
              <a:schemeClr val="tx1"/>
            </a:solidFill>
            <a:round/>
            <a:headEnd/>
            <a:tailEnd/>
          </a:ln>
        </p:spPr>
        <p:txBody>
          <a:bodyPr wrap="none"/>
          <a:lstStyle/>
          <a:p>
            <a:pPr algn="ctr" defTabSz="614363" eaLnBrk="1" hangingPunct="1">
              <a:buFont typeface="Arial" pitchFamily="34" charset="0"/>
              <a:buNone/>
            </a:pPr>
            <a:r>
              <a:rPr lang="en-US" altLang="en-US">
                <a:solidFill>
                  <a:srgbClr val="000000"/>
                </a:solidFill>
                <a:latin typeface="Verdana" pitchFamily="34" charset="0"/>
                <a:ea typeface="Verdana" pitchFamily="34" charset="0"/>
                <a:cs typeface="Verdana" pitchFamily="34" charset="0"/>
              </a:rPr>
              <a:t>Deployment</a:t>
            </a:r>
          </a:p>
        </p:txBody>
      </p:sp>
      <p:sp>
        <p:nvSpPr>
          <p:cNvPr id="17" name="Rectangle 16"/>
          <p:cNvSpPr/>
          <p:nvPr/>
        </p:nvSpPr>
        <p:spPr>
          <a:xfrm>
            <a:off x="6254750" y="2358629"/>
            <a:ext cx="1646238" cy="2208609"/>
          </a:xfrm>
          <a:prstGeom prst="rect">
            <a:avLst/>
          </a:prstGeom>
          <a:solidFill>
            <a:srgbClr val="ECF8F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dirty="0">
                <a:solidFill>
                  <a:srgbClr val="000000"/>
                </a:solidFill>
                <a:latin typeface="Verdana" charset="0"/>
                <a:ea typeface="Verdana" charset="0"/>
                <a:cs typeface="Verdana" charset="0"/>
              </a:rPr>
              <a:t>Replica set</a:t>
            </a:r>
          </a:p>
        </p:txBody>
      </p:sp>
      <p:sp>
        <p:nvSpPr>
          <p:cNvPr id="32774" name="Rectangle 29"/>
          <p:cNvSpPr>
            <a:spLocks noChangeArrowheads="1"/>
          </p:cNvSpPr>
          <p:nvPr/>
        </p:nvSpPr>
        <p:spPr bwMode="auto">
          <a:xfrm>
            <a:off x="6426201" y="2665810"/>
            <a:ext cx="1292225" cy="848915"/>
          </a:xfrm>
          <a:prstGeom prst="rect">
            <a:avLst/>
          </a:prstGeom>
          <a:solidFill>
            <a:schemeClr val="accent2"/>
          </a:solidFill>
          <a:ln w="12700">
            <a:solidFill>
              <a:schemeClr val="tx1"/>
            </a:solidFill>
            <a:round/>
            <a:headEnd/>
            <a:tailEnd/>
          </a:ln>
        </p:spPr>
        <p:txBody>
          <a:bodyPr wrap="none"/>
          <a:lstStyle/>
          <a:p>
            <a:pPr algn="ctr" defTabSz="614363" eaLnBrk="1" hangingPunct="1">
              <a:buFont typeface="Arial" pitchFamily="34" charset="0"/>
              <a:buNone/>
            </a:pPr>
            <a:r>
              <a:rPr lang="en-US" altLang="en-US" sz="1400">
                <a:solidFill>
                  <a:srgbClr val="000000"/>
                </a:solidFill>
                <a:latin typeface="Verdana" pitchFamily="34" charset="0"/>
                <a:ea typeface="Verdana" pitchFamily="34" charset="0"/>
                <a:cs typeface="Verdana" pitchFamily="34" charset="0"/>
              </a:rPr>
              <a:t>Pod 1</a:t>
            </a:r>
          </a:p>
        </p:txBody>
      </p:sp>
      <p:sp>
        <p:nvSpPr>
          <p:cNvPr id="32775" name="Rectangle 29"/>
          <p:cNvSpPr>
            <a:spLocks noChangeArrowheads="1"/>
          </p:cNvSpPr>
          <p:nvPr/>
        </p:nvSpPr>
        <p:spPr bwMode="auto">
          <a:xfrm>
            <a:off x="6440489" y="3600450"/>
            <a:ext cx="1277937" cy="848916"/>
          </a:xfrm>
          <a:prstGeom prst="rect">
            <a:avLst/>
          </a:prstGeom>
          <a:solidFill>
            <a:schemeClr val="accent2"/>
          </a:solidFill>
          <a:ln w="12700">
            <a:solidFill>
              <a:schemeClr val="tx1"/>
            </a:solidFill>
            <a:round/>
            <a:headEnd/>
            <a:tailEnd/>
          </a:ln>
        </p:spPr>
        <p:txBody>
          <a:bodyPr wrap="none"/>
          <a:lstStyle/>
          <a:p>
            <a:pPr algn="ctr" defTabSz="614363" eaLnBrk="1" hangingPunct="1">
              <a:buFont typeface="Arial" pitchFamily="34" charset="0"/>
              <a:buNone/>
            </a:pPr>
            <a:r>
              <a:rPr lang="en-US" altLang="en-US" sz="1400">
                <a:solidFill>
                  <a:srgbClr val="000000"/>
                </a:solidFill>
                <a:latin typeface="Verdana" pitchFamily="34" charset="0"/>
                <a:ea typeface="Verdana" pitchFamily="34" charset="0"/>
                <a:cs typeface="Verdana" pitchFamily="34" charset="0"/>
              </a:rPr>
              <a:t>Pod 2</a:t>
            </a:r>
          </a:p>
        </p:txBody>
      </p:sp>
      <p:sp>
        <p:nvSpPr>
          <p:cNvPr id="20" name="Rectangle 19"/>
          <p:cNvSpPr/>
          <p:nvPr/>
        </p:nvSpPr>
        <p:spPr>
          <a:xfrm>
            <a:off x="5813425" y="1243013"/>
            <a:ext cx="2508250" cy="303610"/>
          </a:xfrm>
          <a:prstGeom prst="rect">
            <a:avLst/>
          </a:prstGeom>
          <a:solidFill>
            <a:srgbClr val="EFEFF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dirty="0">
                <a:solidFill>
                  <a:srgbClr val="000000"/>
                </a:solidFill>
                <a:latin typeface="Verdana" charset="0"/>
                <a:ea typeface="Verdana" charset="0"/>
                <a:cs typeface="Verdana" charset="0"/>
              </a:rPr>
              <a:t>Service</a:t>
            </a:r>
          </a:p>
        </p:txBody>
      </p:sp>
      <p:pic>
        <p:nvPicPr>
          <p:cNvPr id="32777" name="Picture 23" descr="C:\!!!!Clip_art\!!!Large_Emf_collection\Shipping_container_Small_145pc.e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2426" y="2963467"/>
            <a:ext cx="754063" cy="429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8" name="Picture 23" descr="C:\!!!!Clip_art\!!!Large_Emf_collection\Shipping_container_Small_145pc.e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2426" y="3895725"/>
            <a:ext cx="754063" cy="429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9" name="Rectangle 23"/>
          <p:cNvSpPr>
            <a:spLocks noChangeArrowheads="1"/>
          </p:cNvSpPr>
          <p:nvPr/>
        </p:nvSpPr>
        <p:spPr bwMode="auto">
          <a:xfrm>
            <a:off x="5651500" y="914400"/>
            <a:ext cx="2833688" cy="4025504"/>
          </a:xfrm>
          <a:prstGeom prst="rect">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pPr algn="ctr" defTabSz="614363" eaLnBrk="1" hangingPunct="1">
              <a:buFont typeface="Arial" pitchFamily="34" charset="0"/>
              <a:buNone/>
            </a:pPr>
            <a:r>
              <a:rPr lang="en-US" altLang="en-US">
                <a:latin typeface="Verdana" pitchFamily="34" charset="0"/>
                <a:ea typeface="Verdana" pitchFamily="34" charset="0"/>
                <a:cs typeface="Verdana" pitchFamily="34" charset="0"/>
              </a:rPr>
              <a:t>Cluster</a:t>
            </a:r>
          </a:p>
        </p:txBody>
      </p:sp>
      <p:pic>
        <p:nvPicPr>
          <p:cNvPr id="32780" name="Picture 18" descr="C:\!!!!Clip_art\!!!Large_Emf_collection\Arrow_curve_down_1XLarge_145pc.em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47050" y="1384697"/>
            <a:ext cx="877888"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81" name="Picture 29" descr="C:\!!!!Clip_art\!!!Large_Emf_collection\Right_arrow_Yellow-XS_W-SmallMedium_145pc.em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46689" y="1302543"/>
            <a:ext cx="585787" cy="244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82" name="Picture 6" descr="C:\!!!!Clip_art\!!!Large_Emf_collection\BPM_Application_User_2XSmall_145pc.em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30776" y="1169194"/>
            <a:ext cx="327025" cy="464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83" name="Picture 17"/>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267325" y="4912519"/>
            <a:ext cx="3810000"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149982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9"/>
            <a:ext cx="7498080" cy="477012"/>
          </a:xfrm>
        </p:spPr>
        <p:txBody>
          <a:bodyPr/>
          <a:lstStyle/>
          <a:p>
            <a:r>
              <a:rPr lang="en-US" dirty="0"/>
              <a:t>Kubernetes terminology: Deployments</a:t>
            </a:r>
          </a:p>
        </p:txBody>
      </p:sp>
      <p:sp>
        <p:nvSpPr>
          <p:cNvPr id="4" name="Slide Number Placeholder 3"/>
          <p:cNvSpPr>
            <a:spLocks noGrp="1"/>
          </p:cNvSpPr>
          <p:nvPr>
            <p:ph type="sldNum" sz="quarter" idx="10"/>
          </p:nvPr>
        </p:nvSpPr>
        <p:spPr>
          <a:xfrm>
            <a:off x="9547860" y="2692880"/>
            <a:ext cx="2057400" cy="137160"/>
          </a:xfrm>
        </p:spPr>
        <p:txBody>
          <a:bodyPr/>
          <a:lstStyle/>
          <a:p>
            <a:fld id="{11A68DD8-55F1-4DDB-A894-47428CF80362}" type="slidenum">
              <a:rPr lang="en-US" smtClean="0"/>
              <a:pPr/>
              <a:t>18</a:t>
            </a:fld>
            <a:endParaRPr lang="en-US" dirty="0"/>
          </a:p>
        </p:txBody>
      </p:sp>
      <p:sp>
        <p:nvSpPr>
          <p:cNvPr id="17" name="Rectangle 16"/>
          <p:cNvSpPr/>
          <p:nvPr/>
        </p:nvSpPr>
        <p:spPr bwMode="auto">
          <a:xfrm>
            <a:off x="3984073" y="1742827"/>
            <a:ext cx="4964173" cy="1287643"/>
          </a:xfrm>
          <a:prstGeom prst="rect">
            <a:avLst/>
          </a:prstGeom>
          <a:solidFill>
            <a:schemeClr val="bg2">
              <a:lumMod val="75000"/>
            </a:schemeClr>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ctr" defTabSz="460849" fontAlgn="base">
              <a:spcBef>
                <a:spcPct val="0"/>
              </a:spcBef>
              <a:spcAft>
                <a:spcPct val="0"/>
              </a:spcAft>
            </a:pPr>
            <a:r>
              <a:rPr lang="en-US" sz="1400" dirty="0">
                <a:latin typeface="Arial" panose="020B0604020202020204" pitchFamily="34" charset="0"/>
              </a:rPr>
              <a:t>Deployment </a:t>
            </a:r>
          </a:p>
        </p:txBody>
      </p:sp>
      <p:sp>
        <p:nvSpPr>
          <p:cNvPr id="30" name="Rectangle 5"/>
          <p:cNvSpPr/>
          <p:nvPr/>
        </p:nvSpPr>
        <p:spPr bwMode="auto">
          <a:xfrm>
            <a:off x="4102245" y="1954912"/>
            <a:ext cx="1833351" cy="968981"/>
          </a:xfrm>
          <a:prstGeom prst="roundRect">
            <a:avLst/>
          </a:prstGeom>
          <a:solidFill>
            <a:schemeClr val="bg2">
              <a:lumMod val="95000"/>
            </a:schemeClr>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ctr" defTabSz="460849" fontAlgn="base">
              <a:spcBef>
                <a:spcPct val="0"/>
              </a:spcBef>
              <a:spcAft>
                <a:spcPct val="0"/>
              </a:spcAft>
            </a:pPr>
            <a:r>
              <a:rPr lang="en-US" sz="1000" dirty="0">
                <a:latin typeface="Arial" panose="020B0604020202020204" pitchFamily="34" charset="0"/>
              </a:rPr>
              <a:t>ReplicaSet 1</a:t>
            </a:r>
          </a:p>
        </p:txBody>
      </p:sp>
      <p:sp>
        <p:nvSpPr>
          <p:cNvPr id="32" name="Rounded Rectangle 31"/>
          <p:cNvSpPr/>
          <p:nvPr/>
        </p:nvSpPr>
        <p:spPr bwMode="auto">
          <a:xfrm>
            <a:off x="4624850" y="2228211"/>
            <a:ext cx="756221" cy="530803"/>
          </a:xfrm>
          <a:prstGeom prst="roundRect">
            <a:avLst/>
          </a:prstGeom>
          <a:solidFill>
            <a:schemeClr val="bg2"/>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defTabSz="460849" fontAlgn="base">
              <a:spcBef>
                <a:spcPct val="0"/>
              </a:spcBef>
              <a:spcAft>
                <a:spcPct val="0"/>
              </a:spcAft>
            </a:pPr>
            <a:r>
              <a:rPr lang="en-US" sz="1000" dirty="0">
                <a:latin typeface="Arial" panose="020B0604020202020204" pitchFamily="34" charset="0"/>
              </a:rPr>
              <a:t>pod</a:t>
            </a:r>
          </a:p>
        </p:txBody>
      </p:sp>
      <p:sp>
        <p:nvSpPr>
          <p:cNvPr id="33" name="Rectangle 20"/>
          <p:cNvSpPr/>
          <p:nvPr/>
        </p:nvSpPr>
        <p:spPr bwMode="auto">
          <a:xfrm>
            <a:off x="4684904" y="2462096"/>
            <a:ext cx="651804" cy="171425"/>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defTabSz="460849" fontAlgn="base">
              <a:spcBef>
                <a:spcPct val="0"/>
              </a:spcBef>
              <a:spcAft>
                <a:spcPct val="0"/>
              </a:spcAft>
            </a:pPr>
            <a:r>
              <a:rPr lang="en-US" sz="1000" dirty="0">
                <a:latin typeface="Arial" panose="020B0604020202020204" pitchFamily="34" charset="0"/>
              </a:rPr>
              <a:t>svcA</a:t>
            </a:r>
          </a:p>
        </p:txBody>
      </p:sp>
      <p:sp>
        <p:nvSpPr>
          <p:cNvPr id="23" name="Rectangle 27"/>
          <p:cNvSpPr/>
          <p:nvPr/>
        </p:nvSpPr>
        <p:spPr bwMode="auto">
          <a:xfrm>
            <a:off x="6997771" y="1954912"/>
            <a:ext cx="1833351" cy="968981"/>
          </a:xfrm>
          <a:prstGeom prst="roundRect">
            <a:avLst/>
          </a:prstGeom>
          <a:solidFill>
            <a:schemeClr val="bg2">
              <a:lumMod val="95000"/>
            </a:schemeClr>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ctr" defTabSz="460849" fontAlgn="base">
              <a:spcBef>
                <a:spcPct val="0"/>
              </a:spcBef>
              <a:spcAft>
                <a:spcPct val="0"/>
              </a:spcAft>
            </a:pPr>
            <a:r>
              <a:rPr lang="en-US" sz="1000" dirty="0">
                <a:latin typeface="Arial" panose="020B0604020202020204" pitchFamily="34" charset="0"/>
              </a:rPr>
              <a:t>ReplicaSet 2</a:t>
            </a:r>
          </a:p>
        </p:txBody>
      </p:sp>
      <p:sp>
        <p:nvSpPr>
          <p:cNvPr id="28" name="Rounded Rectangle 27"/>
          <p:cNvSpPr/>
          <p:nvPr/>
        </p:nvSpPr>
        <p:spPr bwMode="auto">
          <a:xfrm>
            <a:off x="7956598" y="2228211"/>
            <a:ext cx="756221" cy="530803"/>
          </a:xfrm>
          <a:prstGeom prst="roundRect">
            <a:avLst/>
          </a:prstGeom>
          <a:solidFill>
            <a:schemeClr val="bg2"/>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defTabSz="460849" fontAlgn="base">
              <a:spcBef>
                <a:spcPct val="0"/>
              </a:spcBef>
              <a:spcAft>
                <a:spcPct val="0"/>
              </a:spcAft>
            </a:pPr>
            <a:r>
              <a:rPr lang="en-US" sz="1000" dirty="0">
                <a:latin typeface="Arial" panose="020B0604020202020204" pitchFamily="34" charset="0"/>
              </a:rPr>
              <a:t>pod</a:t>
            </a:r>
          </a:p>
        </p:txBody>
      </p:sp>
      <p:sp>
        <p:nvSpPr>
          <p:cNvPr id="29" name="Rectangle 30"/>
          <p:cNvSpPr/>
          <p:nvPr/>
        </p:nvSpPr>
        <p:spPr bwMode="auto">
          <a:xfrm>
            <a:off x="8016652" y="2462096"/>
            <a:ext cx="651804" cy="171425"/>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defTabSz="460849" fontAlgn="base">
              <a:spcBef>
                <a:spcPct val="0"/>
              </a:spcBef>
              <a:spcAft>
                <a:spcPct val="0"/>
              </a:spcAft>
            </a:pPr>
            <a:r>
              <a:rPr lang="en-US" sz="1000" dirty="0">
                <a:latin typeface="Arial" panose="020B0604020202020204" pitchFamily="34" charset="0"/>
              </a:rPr>
              <a:t>svcB</a:t>
            </a:r>
          </a:p>
        </p:txBody>
      </p:sp>
      <p:sp>
        <p:nvSpPr>
          <p:cNvPr id="26" name="Rounded Rectangle 25"/>
          <p:cNvSpPr/>
          <p:nvPr/>
        </p:nvSpPr>
        <p:spPr bwMode="auto">
          <a:xfrm>
            <a:off x="7115914" y="2228211"/>
            <a:ext cx="756221" cy="530803"/>
          </a:xfrm>
          <a:prstGeom prst="roundRect">
            <a:avLst/>
          </a:prstGeom>
          <a:solidFill>
            <a:schemeClr val="bg2"/>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defTabSz="460849" fontAlgn="base">
              <a:spcBef>
                <a:spcPct val="0"/>
              </a:spcBef>
              <a:spcAft>
                <a:spcPct val="0"/>
              </a:spcAft>
            </a:pPr>
            <a:r>
              <a:rPr lang="en-US" sz="1000" dirty="0">
                <a:latin typeface="Arial" panose="020B0604020202020204" pitchFamily="34" charset="0"/>
              </a:rPr>
              <a:t>pod</a:t>
            </a:r>
          </a:p>
        </p:txBody>
      </p:sp>
      <p:sp>
        <p:nvSpPr>
          <p:cNvPr id="27" name="Rectangle 33"/>
          <p:cNvSpPr/>
          <p:nvPr/>
        </p:nvSpPr>
        <p:spPr bwMode="auto">
          <a:xfrm>
            <a:off x="7175968" y="2462096"/>
            <a:ext cx="651804" cy="171425"/>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defTabSz="460849" fontAlgn="base">
              <a:spcBef>
                <a:spcPct val="0"/>
              </a:spcBef>
              <a:spcAft>
                <a:spcPct val="0"/>
              </a:spcAft>
            </a:pPr>
            <a:r>
              <a:rPr lang="en-US" sz="1000" dirty="0">
                <a:latin typeface="Arial" panose="020B0604020202020204" pitchFamily="34" charset="0"/>
              </a:rPr>
              <a:t>svcA</a:t>
            </a:r>
          </a:p>
        </p:txBody>
      </p:sp>
      <p:sp>
        <p:nvSpPr>
          <p:cNvPr id="20" name="Right Arrow 19"/>
          <p:cNvSpPr/>
          <p:nvPr/>
        </p:nvSpPr>
        <p:spPr bwMode="auto">
          <a:xfrm>
            <a:off x="6053739" y="2124800"/>
            <a:ext cx="859569" cy="629204"/>
          </a:xfrm>
          <a:prstGeom prst="rightArrow">
            <a:avLst>
              <a:gd name="adj1" fmla="val 55589"/>
              <a:gd name="adj2" fmla="val 50000"/>
            </a:avLst>
          </a:prstGeom>
          <a:solidFill>
            <a:schemeClr val="bg1">
              <a:lumMod val="10000"/>
              <a:lumOff val="90000"/>
            </a:schemeClr>
          </a:solidFill>
          <a:ln w="127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defTabSz="460849" fontAlgn="base">
              <a:spcBef>
                <a:spcPct val="0"/>
              </a:spcBef>
              <a:spcAft>
                <a:spcPct val="0"/>
              </a:spcAft>
            </a:pPr>
            <a:r>
              <a:rPr lang="en-US" sz="1000" dirty="0"/>
              <a:t>rolling update</a:t>
            </a:r>
          </a:p>
        </p:txBody>
      </p:sp>
      <p:sp>
        <p:nvSpPr>
          <p:cNvPr id="43" name="Rectangle 42"/>
          <p:cNvSpPr/>
          <p:nvPr/>
        </p:nvSpPr>
        <p:spPr>
          <a:xfrm>
            <a:off x="420315" y="868846"/>
            <a:ext cx="8355598" cy="338554"/>
          </a:xfrm>
          <a:prstGeom prst="rect">
            <a:avLst/>
          </a:prstGeom>
        </p:spPr>
        <p:txBody>
          <a:bodyPr wrap="square">
            <a:spAutoFit/>
          </a:bodyPr>
          <a:lstStyle/>
          <a:p>
            <a:pPr algn="ctr"/>
            <a:r>
              <a:rPr lang="en-US" sz="1600" dirty="0">
                <a:solidFill>
                  <a:schemeClr val="bg1"/>
                </a:solidFill>
              </a:rPr>
              <a:t>Set of pods deployed together such as an application.</a:t>
            </a:r>
          </a:p>
        </p:txBody>
      </p:sp>
      <p:sp>
        <p:nvSpPr>
          <p:cNvPr id="44" name="TextBox 43"/>
          <p:cNvSpPr txBox="1"/>
          <p:nvPr/>
        </p:nvSpPr>
        <p:spPr>
          <a:xfrm>
            <a:off x="259580" y="1670774"/>
            <a:ext cx="3291339" cy="30977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9050" tIns="19050" rIns="19050" bIns="19050" numCol="1" spcCol="38100" rtlCol="0" anchor="ctr">
            <a:spAutoFit/>
          </a:bodyPr>
          <a:lstStyle/>
          <a:p>
            <a:pPr lvl="1"/>
            <a:r>
              <a:rPr lang="en-US" sz="1400" dirty="0"/>
              <a:t>Declarative: Revising a deployment creates a ReplicaSet describing the desired state</a:t>
            </a:r>
          </a:p>
          <a:p>
            <a:pPr lvl="1"/>
            <a:endParaRPr lang="en-US" sz="1400" dirty="0"/>
          </a:p>
          <a:p>
            <a:pPr lvl="1"/>
            <a:r>
              <a:rPr lang="en-US" sz="1400" dirty="0"/>
              <a:t>Rollout: Deployment controller changes the actual state to the desired state at a controlled rate</a:t>
            </a:r>
          </a:p>
          <a:p>
            <a:pPr lvl="1"/>
            <a:endParaRPr lang="en-US" sz="1400" dirty="0"/>
          </a:p>
          <a:p>
            <a:pPr lvl="1"/>
            <a:r>
              <a:rPr lang="en-US" sz="1400" dirty="0"/>
              <a:t>Rollback: Each deployment revision can be rolled back</a:t>
            </a:r>
          </a:p>
          <a:p>
            <a:pPr lvl="1"/>
            <a:endParaRPr lang="en-US" sz="1400" dirty="0"/>
          </a:p>
          <a:p>
            <a:pPr lvl="1"/>
            <a:r>
              <a:rPr lang="en-US" sz="1400" dirty="0"/>
              <a:t>Scale and autoscale: A deployment can be scaled</a:t>
            </a:r>
          </a:p>
          <a:p>
            <a:pPr defTabSz="309563" hangingPunct="0">
              <a:lnSpc>
                <a:spcPct val="120000"/>
              </a:lnSpc>
            </a:pPr>
            <a:r>
              <a:rPr lang="en-US" sz="1400" dirty="0"/>
              <a:t>.</a:t>
            </a:r>
          </a:p>
        </p:txBody>
      </p:sp>
    </p:spTree>
    <p:extLst>
      <p:ext uri="{BB962C8B-B14F-4D97-AF65-F5344CB8AC3E}">
        <p14:creationId xmlns:p14="http://schemas.microsoft.com/office/powerpoint/2010/main" val="30362481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6027420" cy="381000"/>
          </a:xfrm>
        </p:spPr>
        <p:txBody>
          <a:bodyPr/>
          <a:lstStyle/>
          <a:p>
            <a:r>
              <a:rPr lang="en-US" dirty="0"/>
              <a:t>Kubernetes terminology: Replica sets</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2795" y="1450450"/>
            <a:ext cx="3088503" cy="35384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259581" y="2295560"/>
            <a:ext cx="2360824" cy="18481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9050" tIns="19050" rIns="19050" bIns="19050" numCol="1" spcCol="38100" rtlCol="0" anchor="ctr">
            <a:spAutoFit/>
          </a:bodyPr>
          <a:lstStyle/>
          <a:p>
            <a:pPr defTabSz="309563" hangingPunct="0">
              <a:lnSpc>
                <a:spcPct val="120000"/>
              </a:lnSpc>
            </a:pPr>
            <a:r>
              <a:rPr lang="en-US" sz="1400" dirty="0"/>
              <a:t>Replicasets run one-to-many instances of the desired pod.  </a:t>
            </a:r>
          </a:p>
          <a:p>
            <a:pPr defTabSz="309563" hangingPunct="0">
              <a:lnSpc>
                <a:spcPct val="120000"/>
              </a:lnSpc>
            </a:pPr>
            <a:endParaRPr lang="en-US" sz="1400" dirty="0"/>
          </a:p>
          <a:p>
            <a:pPr defTabSz="309563" hangingPunct="0">
              <a:lnSpc>
                <a:spcPct val="120000"/>
              </a:lnSpc>
            </a:pPr>
            <a:endParaRPr lang="en-US" sz="1400" dirty="0"/>
          </a:p>
          <a:p>
            <a:pPr defTabSz="309563" hangingPunct="0">
              <a:lnSpc>
                <a:spcPct val="120000"/>
              </a:lnSpc>
            </a:pPr>
            <a:r>
              <a:rPr lang="en-US" sz="1400" dirty="0"/>
              <a:t>Ensures that a specific number of pod replicas are running.</a:t>
            </a:r>
          </a:p>
        </p:txBody>
      </p:sp>
      <p:pic>
        <p:nvPicPr>
          <p:cNvPr id="2052" name="Picture 4" descr="D:\data\dropbox\Dropbox\Library\Customers\RBC\ICP\replicase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6648" y="1659636"/>
            <a:ext cx="2639056" cy="320055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20315" y="868846"/>
            <a:ext cx="8355598" cy="338554"/>
          </a:xfrm>
          <a:prstGeom prst="rect">
            <a:avLst/>
          </a:prstGeom>
        </p:spPr>
        <p:txBody>
          <a:bodyPr wrap="square">
            <a:spAutoFit/>
          </a:bodyPr>
          <a:lstStyle/>
          <a:p>
            <a:pPr algn="ctr"/>
            <a:r>
              <a:rPr lang="en-US" sz="1600" dirty="0">
                <a:solidFill>
                  <a:schemeClr val="bg1"/>
                </a:solidFill>
              </a:rPr>
              <a:t>Scale and provide resiliency.</a:t>
            </a:r>
          </a:p>
        </p:txBody>
      </p:sp>
    </p:spTree>
    <p:extLst>
      <p:ext uri="{BB962C8B-B14F-4D97-AF65-F5344CB8AC3E}">
        <p14:creationId xmlns:p14="http://schemas.microsoft.com/office/powerpoint/2010/main" val="3762598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7"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332078" y="1998336"/>
            <a:ext cx="593386" cy="668576"/>
          </a:xfrm>
          <a:prstGeom prst="rect">
            <a:avLst/>
          </a:prstGeom>
          <a:ln w="12700">
            <a:miter lim="400000"/>
          </a:ln>
        </p:spPr>
      </p:pic>
      <p:sp>
        <p:nvSpPr>
          <p:cNvPr id="658" name="Shape 658"/>
          <p:cNvSpPr/>
          <p:nvPr/>
        </p:nvSpPr>
        <p:spPr>
          <a:xfrm>
            <a:off x="758997" y="3137581"/>
            <a:ext cx="6942476" cy="365483"/>
          </a:xfrm>
          <a:prstGeom prst="rect">
            <a:avLst/>
          </a:prstGeom>
          <a:ln w="12700">
            <a:miter lim="400000"/>
          </a:ln>
          <a:extLst>
            <a:ext uri="{C572A759-6A51-4108-AA02-DFA0A04FC94B}">
              <ma14:wrappingTextBoxFlag xmlns:ma14="http://schemas.microsoft.com/office/mac/drawingml/2011/main" xmlns="" val="1"/>
            </a:ext>
          </a:extLst>
        </p:spPr>
        <p:txBody>
          <a:bodyPr wrap="none" lIns="19049" tIns="19049" rIns="19049" bIns="19049" anchor="ctr">
            <a:spAutoFit/>
          </a:bodyPr>
          <a:lstStyle>
            <a:lvl1pPr>
              <a:defRPr sz="6200"/>
            </a:lvl1pPr>
          </a:lstStyle>
          <a:p>
            <a:r>
              <a:rPr sz="2125" dirty="0"/>
              <a:t>Everyone’s container journey starts with one container….</a:t>
            </a:r>
          </a:p>
        </p:txBody>
      </p:sp>
      <p:sp>
        <p:nvSpPr>
          <p:cNvPr id="3" name="Slide Number Placeholder 2"/>
          <p:cNvSpPr>
            <a:spLocks noGrp="1"/>
          </p:cNvSpPr>
          <p:nvPr>
            <p:ph type="sldNum" sz="quarter" idx="10"/>
          </p:nvPr>
        </p:nvSpPr>
        <p:spPr/>
        <p:txBody>
          <a:bodyPr/>
          <a:lstStyle/>
          <a:p>
            <a:pPr>
              <a:defRPr/>
            </a:pPr>
            <a:fld id="{A6CADBCB-90C9-40AA-B762-FAACEAF55A59}" type="slidenum">
              <a:rPr lang="en-US" smtClean="0"/>
              <a:pPr>
                <a:defRPr/>
              </a:pPr>
              <a:t>2</a:t>
            </a:fld>
            <a:endParaRPr lang="en-US" dirty="0"/>
          </a:p>
        </p:txBody>
      </p:sp>
    </p:spTree>
    <p:extLst>
      <p:ext uri="{BB962C8B-B14F-4D97-AF65-F5344CB8AC3E}">
        <p14:creationId xmlns:p14="http://schemas.microsoft.com/office/powerpoint/2010/main" val="14849700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5250180" cy="381000"/>
          </a:xfrm>
        </p:spPr>
        <p:txBody>
          <a:bodyPr/>
          <a:lstStyle/>
          <a:p>
            <a:r>
              <a:rPr lang="en-US" dirty="0"/>
              <a:t>Kubernetes terminology: Autoscaling</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2647" y="1429837"/>
            <a:ext cx="2155336" cy="34147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35448" y="2600890"/>
            <a:ext cx="2513123" cy="10726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9050" tIns="19050" rIns="19050" bIns="19050" numCol="1" spcCol="38100" rtlCol="0" anchor="ctr">
            <a:spAutoFit/>
          </a:bodyPr>
          <a:lstStyle/>
          <a:p>
            <a:pPr defTabSz="309563" hangingPunct="0">
              <a:lnSpc>
                <a:spcPct val="120000"/>
              </a:lnSpc>
            </a:pPr>
            <a:r>
              <a:rPr lang="en-US" sz="1400" dirty="0"/>
              <a:t>Able to scale the number of running pods in a replicaset based upon resource (or application custom) metrics.</a:t>
            </a:r>
          </a:p>
        </p:txBody>
      </p:sp>
      <p:pic>
        <p:nvPicPr>
          <p:cNvPr id="1028" name="Picture 4" descr="D:\data\dropbox\Dropbox\Library\Customers\RBC\ICP\AutoScal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2547" y="1509118"/>
            <a:ext cx="2934532" cy="325046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78209" y="844030"/>
            <a:ext cx="8499674" cy="338554"/>
          </a:xfrm>
          <a:prstGeom prst="rect">
            <a:avLst/>
          </a:prstGeom>
        </p:spPr>
        <p:txBody>
          <a:bodyPr wrap="square">
            <a:spAutoFit/>
          </a:bodyPr>
          <a:lstStyle/>
          <a:p>
            <a:pPr algn="ctr"/>
            <a:r>
              <a:rPr lang="en-US" sz="1600" dirty="0">
                <a:solidFill>
                  <a:schemeClr val="bg1"/>
                </a:solidFill>
              </a:rPr>
              <a:t>Horizontal Pod Auto-scaling (HPA) </a:t>
            </a:r>
          </a:p>
        </p:txBody>
      </p:sp>
    </p:spTree>
    <p:extLst>
      <p:ext uri="{BB962C8B-B14F-4D97-AF65-F5344CB8AC3E}">
        <p14:creationId xmlns:p14="http://schemas.microsoft.com/office/powerpoint/2010/main" val="30328508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6576060" cy="381000"/>
          </a:xfrm>
        </p:spPr>
        <p:txBody>
          <a:bodyPr/>
          <a:lstStyle/>
          <a:p>
            <a:r>
              <a:rPr lang="en-US" dirty="0"/>
              <a:t>Kubernetes terminology: Naming</a:t>
            </a:r>
          </a:p>
        </p:txBody>
      </p:sp>
      <p:sp>
        <p:nvSpPr>
          <p:cNvPr id="3" name="Content Placeholder 2"/>
          <p:cNvSpPr>
            <a:spLocks noGrp="1"/>
          </p:cNvSpPr>
          <p:nvPr>
            <p:ph sz="quarter" idx="4294967295"/>
          </p:nvPr>
        </p:nvSpPr>
        <p:spPr>
          <a:xfrm>
            <a:off x="358140" y="749300"/>
            <a:ext cx="8164513" cy="4081463"/>
          </a:xfrm>
        </p:spPr>
        <p:txBody>
          <a:bodyPr>
            <a:noAutofit/>
          </a:bodyPr>
          <a:lstStyle/>
          <a:p>
            <a:r>
              <a:rPr lang="en-US" sz="1600" dirty="0"/>
              <a:t>Name</a:t>
            </a:r>
          </a:p>
          <a:p>
            <a:pPr lvl="1"/>
            <a:r>
              <a:rPr lang="en-US" dirty="0"/>
              <a:t>Each resource object by type has a unique name</a:t>
            </a:r>
          </a:p>
          <a:p>
            <a:r>
              <a:rPr lang="en-US" sz="1600" dirty="0"/>
              <a:t>Namespace</a:t>
            </a:r>
          </a:p>
          <a:p>
            <a:pPr lvl="1"/>
            <a:r>
              <a:rPr lang="en-US" dirty="0"/>
              <a:t>Resource isolation: Each namespace is a virtual cluster within the physical cluster</a:t>
            </a:r>
          </a:p>
          <a:p>
            <a:pPr lvl="2"/>
            <a:r>
              <a:rPr lang="en-US" dirty="0"/>
              <a:t>Resource objects are scoped within namespaces</a:t>
            </a:r>
          </a:p>
          <a:p>
            <a:pPr lvl="2"/>
            <a:r>
              <a:rPr lang="en-US" dirty="0"/>
              <a:t>Low-level resources are not in namespaces: nodes, persistent volumes, and namespaces themselves</a:t>
            </a:r>
          </a:p>
          <a:p>
            <a:pPr lvl="2"/>
            <a:r>
              <a:rPr lang="en-US" dirty="0"/>
              <a:t>Names of resources need to be unique within a namespace, but not across namespaces</a:t>
            </a:r>
          </a:p>
          <a:p>
            <a:pPr lvl="1"/>
            <a:r>
              <a:rPr lang="en-US" dirty="0"/>
              <a:t>Resource quotas: Namespaces can divide cluster resources</a:t>
            </a:r>
          </a:p>
          <a:p>
            <a:pPr lvl="1"/>
            <a:r>
              <a:rPr lang="en-US" dirty="0"/>
              <a:t>Initial namespaces</a:t>
            </a:r>
          </a:p>
          <a:p>
            <a:pPr lvl="2"/>
            <a:r>
              <a:rPr lang="en-US" dirty="0">
                <a:latin typeface="Courier New" pitchFamily="49" charset="0"/>
                <a:ea typeface="Courier" charset="0"/>
                <a:cs typeface="Courier New" pitchFamily="49" charset="0"/>
              </a:rPr>
              <a:t>default</a:t>
            </a:r>
            <a:r>
              <a:rPr lang="en-US" dirty="0"/>
              <a:t> </a:t>
            </a:r>
            <a:r>
              <a:rPr lang="mr-IN" dirty="0"/>
              <a:t>–</a:t>
            </a:r>
            <a:r>
              <a:rPr lang="en-US" dirty="0"/>
              <a:t> The default namespace for objects with no other namespace    </a:t>
            </a:r>
          </a:p>
          <a:p>
            <a:pPr lvl="2"/>
            <a:r>
              <a:rPr lang="en-US" dirty="0">
                <a:latin typeface="Courier New" pitchFamily="49" charset="0"/>
                <a:ea typeface="Courier" charset="0"/>
                <a:cs typeface="Courier New" pitchFamily="49" charset="0"/>
              </a:rPr>
              <a:t>kube-system</a:t>
            </a:r>
            <a:r>
              <a:rPr lang="en-US" dirty="0"/>
              <a:t> </a:t>
            </a:r>
            <a:r>
              <a:rPr lang="mr-IN" dirty="0"/>
              <a:t>–</a:t>
            </a:r>
            <a:r>
              <a:rPr lang="en-US" dirty="0"/>
              <a:t> The namespace for objects created by the Kubernetes system</a:t>
            </a:r>
          </a:p>
          <a:p>
            <a:endParaRPr lang="en-US" dirty="0"/>
          </a:p>
        </p:txBody>
      </p:sp>
    </p:spTree>
    <p:extLst>
      <p:ext uri="{BB962C8B-B14F-4D97-AF65-F5344CB8AC3E}">
        <p14:creationId xmlns:p14="http://schemas.microsoft.com/office/powerpoint/2010/main" val="2017629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7993380" cy="381000"/>
          </a:xfrm>
        </p:spPr>
        <p:txBody>
          <a:bodyPr/>
          <a:lstStyle/>
          <a:p>
            <a:r>
              <a:rPr lang="en-US" dirty="0"/>
              <a:t>Kubernetes configuring Containers and Resources</a:t>
            </a:r>
          </a:p>
        </p:txBody>
      </p:sp>
      <p:sp>
        <p:nvSpPr>
          <p:cNvPr id="3" name="Footer Placeholder 2"/>
          <p:cNvSpPr>
            <a:spLocks noGrp="1"/>
          </p:cNvSpPr>
          <p:nvPr>
            <p:ph type="ftr" sz="quarter" idx="11"/>
          </p:nvPr>
        </p:nvSpPr>
        <p:spPr/>
        <p:txBody>
          <a:bodyPr/>
          <a:lstStyle/>
          <a:p>
            <a:r>
              <a:rPr lang="de-DE"/>
              <a:t>IBM Cloud / DOC ID / Month XX, 2017 / © 2017 IBM Corporation</a:t>
            </a:r>
            <a:endParaRPr lang="en-US" dirty="0"/>
          </a:p>
        </p:txBody>
      </p:sp>
      <p:sp>
        <p:nvSpPr>
          <p:cNvPr id="4" name="Content Placeholder 2"/>
          <p:cNvSpPr txBox="1">
            <a:spLocks/>
          </p:cNvSpPr>
          <p:nvPr/>
        </p:nvSpPr>
        <p:spPr>
          <a:xfrm>
            <a:off x="358140" y="673100"/>
            <a:ext cx="8164513" cy="4081463"/>
          </a:xfrm>
          <a:prstGeom prst="rect">
            <a:avLst/>
          </a:prstGeom>
        </p:spPr>
        <p:txBody>
          <a:bodyPr vert="horz" lIns="0" tIns="0" rIns="0" bIns="0" rtlCol="0">
            <a:noAutofit/>
          </a:bodyPr>
          <a:lstStyle>
            <a:lvl1pPr marL="0" indent="0" algn="l" defTabSz="457200" rtl="0" eaLnBrk="1" latinLnBrk="0" hangingPunct="1">
              <a:lnSpc>
                <a:spcPct val="100000"/>
              </a:lnSpc>
              <a:spcBef>
                <a:spcPts val="1100"/>
              </a:spcBef>
              <a:buFont typeface="Arial"/>
              <a:buNone/>
              <a:defRPr sz="1400" kern="1200">
                <a:solidFill>
                  <a:schemeClr val="tx1"/>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Label</a:t>
            </a:r>
          </a:p>
          <a:p>
            <a:pPr marL="458788" lvl="1" indent="-285750">
              <a:buFont typeface="Arial" pitchFamily="34" charset="0"/>
              <a:buChar char="•"/>
            </a:pPr>
            <a:r>
              <a:rPr lang="en-US" dirty="0"/>
              <a:t>Metadata assigned to Kubernetes resources (pods, services, etc.)</a:t>
            </a:r>
          </a:p>
          <a:p>
            <a:pPr marL="458788" lvl="1" indent="-285750">
              <a:buFont typeface="Arial" pitchFamily="34" charset="0"/>
              <a:buChar char="•"/>
            </a:pPr>
            <a:r>
              <a:rPr lang="en-US" dirty="0"/>
              <a:t>Key-value pairs for identification</a:t>
            </a:r>
          </a:p>
          <a:p>
            <a:pPr marL="458788" lvl="1" indent="-285750">
              <a:buFont typeface="Arial" pitchFamily="34" charset="0"/>
              <a:buChar char="•"/>
            </a:pPr>
            <a:r>
              <a:rPr lang="en-US" dirty="0"/>
              <a:t>Critical to Kubernetes 	</a:t>
            </a:r>
          </a:p>
          <a:p>
            <a:r>
              <a:rPr lang="en-US" dirty="0"/>
              <a:t>Selector</a:t>
            </a:r>
          </a:p>
          <a:p>
            <a:pPr marL="458788" lvl="1" indent="-285750">
              <a:buFont typeface="Arial" pitchFamily="34" charset="0"/>
              <a:buChar char="•"/>
            </a:pPr>
            <a:r>
              <a:rPr lang="en-US" dirty="0"/>
              <a:t>An expression that matches labels to identify related resources	</a:t>
            </a:r>
          </a:p>
          <a:p>
            <a:r>
              <a:rPr lang="en-US" dirty="0"/>
              <a:t>ConfigMap</a:t>
            </a:r>
          </a:p>
          <a:p>
            <a:pPr marL="458788" lvl="1" indent="-285750">
              <a:buFont typeface="Arial" pitchFamily="34" charset="0"/>
              <a:buChar char="•"/>
            </a:pPr>
            <a:r>
              <a:rPr lang="en-US" dirty="0"/>
              <a:t>Configuration values used by containers in a pod</a:t>
            </a:r>
          </a:p>
          <a:p>
            <a:pPr marL="458788" lvl="1" indent="-285750">
              <a:buFont typeface="Arial" pitchFamily="34" charset="0"/>
              <a:buChar char="•"/>
            </a:pPr>
            <a:r>
              <a:rPr lang="en-US" dirty="0"/>
              <a:t>Configuration is stored outside of the container image</a:t>
            </a:r>
          </a:p>
          <a:p>
            <a:r>
              <a:rPr lang="en-US" dirty="0"/>
              <a:t>Secrets</a:t>
            </a:r>
          </a:p>
          <a:p>
            <a:pPr marL="458788" lvl="1" indent="-285750">
              <a:buFont typeface="Arial" pitchFamily="34" charset="0"/>
              <a:buChar char="•"/>
            </a:pPr>
            <a:r>
              <a:rPr lang="en-US" dirty="0"/>
              <a:t>Sensitive information that containers read or consume</a:t>
            </a:r>
          </a:p>
          <a:p>
            <a:pPr marL="458788" lvl="1" indent="-285750">
              <a:buFont typeface="Arial" pitchFamily="34" charset="0"/>
              <a:buChar char="•"/>
            </a:pPr>
            <a:r>
              <a:rPr lang="en-US" dirty="0"/>
              <a:t>Encrypted in special volumes mounted automatically</a:t>
            </a:r>
          </a:p>
          <a:p>
            <a:endParaRPr lang="en-US" sz="1200" dirty="0"/>
          </a:p>
        </p:txBody>
      </p:sp>
    </p:spTree>
    <p:extLst>
      <p:ext uri="{BB962C8B-B14F-4D97-AF65-F5344CB8AC3E}">
        <p14:creationId xmlns:p14="http://schemas.microsoft.com/office/powerpoint/2010/main" val="37672389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1" name="Title 770"/>
          <p:cNvSpPr>
            <a:spLocks noGrp="1"/>
          </p:cNvSpPr>
          <p:nvPr>
            <p:ph type="title"/>
          </p:nvPr>
        </p:nvSpPr>
        <p:spPr>
          <a:xfrm>
            <a:off x="228600" y="201169"/>
            <a:ext cx="7433164" cy="507492"/>
          </a:xfrm>
        </p:spPr>
        <p:txBody>
          <a:bodyPr/>
          <a:lstStyle/>
          <a:p>
            <a:r>
              <a:rPr lang="en-US" dirty="0"/>
              <a:t>Kubernetes management architecture</a:t>
            </a:r>
          </a:p>
        </p:txBody>
      </p:sp>
      <p:sp>
        <p:nvSpPr>
          <p:cNvPr id="10" name="Rectangle 9"/>
          <p:cNvSpPr/>
          <p:nvPr/>
        </p:nvSpPr>
        <p:spPr>
          <a:xfrm>
            <a:off x="2541125" y="1232409"/>
            <a:ext cx="1363288" cy="2744910"/>
          </a:xfrm>
          <a:prstGeom prst="rect">
            <a:avLst/>
          </a:prstGeom>
          <a:solidFill>
            <a:schemeClr val="bg2">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91" tIns="34296" rIns="68591" bIns="34296" rtlCol="0" anchor="ctr"/>
          <a:lstStyle/>
          <a:p>
            <a:pPr algn="ctr" hangingPunct="1"/>
            <a:r>
              <a:rPr lang="en-US" dirty="0">
                <a:solidFill>
                  <a:schemeClr val="bg1"/>
                </a:solidFill>
              </a:rPr>
              <a:t>Master node</a:t>
            </a:r>
          </a:p>
        </p:txBody>
      </p:sp>
      <p:cxnSp>
        <p:nvCxnSpPr>
          <p:cNvPr id="11" name="Straight Arrow Connector 10"/>
          <p:cNvCxnSpPr>
            <a:stCxn id="6" idx="6"/>
            <a:endCxn id="10" idx="1"/>
          </p:cNvCxnSpPr>
          <p:nvPr/>
        </p:nvCxnSpPr>
        <p:spPr>
          <a:xfrm flipV="1">
            <a:off x="2125492" y="2604865"/>
            <a:ext cx="415633" cy="1"/>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1177843" y="2151940"/>
            <a:ext cx="947650" cy="905851"/>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91" tIns="34296" rIns="68591" bIns="34296" rtlCol="0" anchor="ctr"/>
          <a:lstStyle/>
          <a:p>
            <a:pPr algn="ctr" hangingPunct="1"/>
            <a:r>
              <a:rPr lang="en-US" dirty="0">
                <a:solidFill>
                  <a:schemeClr val="tx1"/>
                </a:solidFill>
              </a:rPr>
              <a:t>API</a:t>
            </a:r>
          </a:p>
        </p:txBody>
      </p:sp>
      <p:sp>
        <p:nvSpPr>
          <p:cNvPr id="7" name="Oval 6"/>
          <p:cNvSpPr/>
          <p:nvPr/>
        </p:nvSpPr>
        <p:spPr>
          <a:xfrm>
            <a:off x="163692" y="1258805"/>
            <a:ext cx="947650" cy="905851"/>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91" tIns="34296" rIns="68591" bIns="34296" rtlCol="0" anchor="ctr"/>
          <a:lstStyle/>
          <a:p>
            <a:pPr algn="ctr" hangingPunct="1"/>
            <a:r>
              <a:rPr lang="en-US" dirty="0">
                <a:solidFill>
                  <a:schemeClr val="tx1"/>
                </a:solidFill>
              </a:rPr>
              <a:t>UI</a:t>
            </a:r>
          </a:p>
        </p:txBody>
      </p:sp>
      <p:sp>
        <p:nvSpPr>
          <p:cNvPr id="9" name="Oval 8"/>
          <p:cNvSpPr/>
          <p:nvPr/>
        </p:nvSpPr>
        <p:spPr>
          <a:xfrm>
            <a:off x="187536" y="3045075"/>
            <a:ext cx="947650" cy="905851"/>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91" tIns="34296" rIns="68591" bIns="34296" rtlCol="0" anchor="ctr"/>
          <a:lstStyle/>
          <a:p>
            <a:pPr algn="ctr" hangingPunct="1"/>
            <a:r>
              <a:rPr lang="en-US" dirty="0">
                <a:solidFill>
                  <a:schemeClr val="tx1"/>
                </a:solidFill>
              </a:rPr>
              <a:t>CLI</a:t>
            </a:r>
          </a:p>
        </p:txBody>
      </p:sp>
      <p:cxnSp>
        <p:nvCxnSpPr>
          <p:cNvPr id="12" name="Straight Arrow Connector 11"/>
          <p:cNvCxnSpPr>
            <a:stCxn id="7" idx="5"/>
            <a:endCxn id="6" idx="1"/>
          </p:cNvCxnSpPr>
          <p:nvPr/>
        </p:nvCxnSpPr>
        <p:spPr>
          <a:xfrm>
            <a:off x="972562" y="2031996"/>
            <a:ext cx="344061" cy="252601"/>
          </a:xfrm>
          <a:prstGeom prst="straightConnector1">
            <a:avLst/>
          </a:prstGeom>
          <a:ln w="63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9" idx="7"/>
            <a:endCxn id="6" idx="3"/>
          </p:cNvCxnSpPr>
          <p:nvPr/>
        </p:nvCxnSpPr>
        <p:spPr>
          <a:xfrm flipV="1">
            <a:off x="996407" y="2925131"/>
            <a:ext cx="320217" cy="252601"/>
          </a:xfrm>
          <a:prstGeom prst="straightConnector1">
            <a:avLst/>
          </a:prstGeom>
          <a:ln w="63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5148310" y="1252917"/>
            <a:ext cx="1363288" cy="564079"/>
          </a:xfrm>
          <a:prstGeom prst="rect">
            <a:avLst/>
          </a:prstGeom>
          <a:solidFill>
            <a:schemeClr val="bg2">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91" tIns="34296" rIns="68591" bIns="34296" rtlCol="0" anchor="ctr"/>
          <a:lstStyle/>
          <a:p>
            <a:pPr algn="ctr" hangingPunct="1"/>
            <a:r>
              <a:rPr lang="en-US" sz="1400" dirty="0">
                <a:solidFill>
                  <a:schemeClr val="bg1"/>
                </a:solidFill>
              </a:rPr>
              <a:t>Worker node 1</a:t>
            </a:r>
          </a:p>
        </p:txBody>
      </p:sp>
      <p:sp>
        <p:nvSpPr>
          <p:cNvPr id="15" name="Rectangle 14"/>
          <p:cNvSpPr/>
          <p:nvPr/>
        </p:nvSpPr>
        <p:spPr>
          <a:xfrm>
            <a:off x="5148310" y="1962700"/>
            <a:ext cx="1363288" cy="493155"/>
          </a:xfrm>
          <a:prstGeom prst="rect">
            <a:avLst/>
          </a:prstGeom>
          <a:solidFill>
            <a:schemeClr val="bg2">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91" tIns="34296" rIns="68591" bIns="34296" rtlCol="0" anchor="ctr"/>
          <a:lstStyle/>
          <a:p>
            <a:pPr algn="ctr" hangingPunct="1"/>
            <a:r>
              <a:rPr lang="en-US" sz="1400" dirty="0">
                <a:solidFill>
                  <a:schemeClr val="bg1"/>
                </a:solidFill>
              </a:rPr>
              <a:t>Worker node 2</a:t>
            </a:r>
          </a:p>
        </p:txBody>
      </p:sp>
      <p:sp>
        <p:nvSpPr>
          <p:cNvPr id="16" name="Rectangle 15"/>
          <p:cNvSpPr/>
          <p:nvPr/>
        </p:nvSpPr>
        <p:spPr>
          <a:xfrm>
            <a:off x="5148310" y="2636892"/>
            <a:ext cx="1363288" cy="537919"/>
          </a:xfrm>
          <a:prstGeom prst="rect">
            <a:avLst/>
          </a:prstGeom>
          <a:solidFill>
            <a:schemeClr val="bg2">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91" tIns="34296" rIns="68591" bIns="34296" rtlCol="0" anchor="ctr"/>
          <a:lstStyle/>
          <a:p>
            <a:pPr algn="ctr" hangingPunct="1"/>
            <a:r>
              <a:rPr lang="en-US" sz="1400" dirty="0">
                <a:solidFill>
                  <a:schemeClr val="bg1"/>
                </a:solidFill>
              </a:rPr>
              <a:t>Worker node 3</a:t>
            </a:r>
          </a:p>
        </p:txBody>
      </p:sp>
      <p:sp>
        <p:nvSpPr>
          <p:cNvPr id="17" name="Rectangle 16"/>
          <p:cNvSpPr/>
          <p:nvPr/>
        </p:nvSpPr>
        <p:spPr>
          <a:xfrm>
            <a:off x="5148310" y="3333252"/>
            <a:ext cx="1363288" cy="532568"/>
          </a:xfrm>
          <a:prstGeom prst="rect">
            <a:avLst/>
          </a:prstGeom>
          <a:solidFill>
            <a:schemeClr val="bg2">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91" tIns="34296" rIns="68591" bIns="34296" rtlCol="0" anchor="ctr"/>
          <a:lstStyle/>
          <a:p>
            <a:pPr algn="ctr" hangingPunct="1"/>
            <a:r>
              <a:rPr lang="en-US" sz="1400" dirty="0">
                <a:solidFill>
                  <a:schemeClr val="bg1"/>
                </a:solidFill>
              </a:rPr>
              <a:t>Worker node n</a:t>
            </a:r>
          </a:p>
        </p:txBody>
      </p:sp>
      <p:sp>
        <p:nvSpPr>
          <p:cNvPr id="18" name="Rectangle 17"/>
          <p:cNvSpPr/>
          <p:nvPr/>
        </p:nvSpPr>
        <p:spPr>
          <a:xfrm>
            <a:off x="7248901" y="1252916"/>
            <a:ext cx="1363288" cy="2869503"/>
          </a:xfrm>
          <a:prstGeom prst="rect">
            <a:avLst/>
          </a:prstGeom>
          <a:solidFill>
            <a:schemeClr val="bg2">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91" tIns="34296" rIns="68591" bIns="34296" rtlCol="0" anchor="ctr"/>
          <a:lstStyle/>
          <a:p>
            <a:pPr algn="ctr" hangingPunct="1"/>
            <a:endParaRPr lang="en-US" dirty="0">
              <a:solidFill>
                <a:schemeClr val="tx1"/>
              </a:solidFill>
            </a:endParaRPr>
          </a:p>
        </p:txBody>
      </p:sp>
      <p:cxnSp>
        <p:nvCxnSpPr>
          <p:cNvPr id="19" name="Straight Arrow Connector 18"/>
          <p:cNvCxnSpPr>
            <a:endCxn id="30" idx="1"/>
          </p:cNvCxnSpPr>
          <p:nvPr/>
        </p:nvCxnSpPr>
        <p:spPr>
          <a:xfrm>
            <a:off x="3904414" y="1534956"/>
            <a:ext cx="1243897" cy="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15" idx="1"/>
          </p:cNvCxnSpPr>
          <p:nvPr/>
        </p:nvCxnSpPr>
        <p:spPr>
          <a:xfrm flipV="1">
            <a:off x="3923807" y="2209278"/>
            <a:ext cx="1224503" cy="18225"/>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6" idx="1"/>
          </p:cNvCxnSpPr>
          <p:nvPr/>
        </p:nvCxnSpPr>
        <p:spPr>
          <a:xfrm>
            <a:off x="3918266" y="2903429"/>
            <a:ext cx="1230044" cy="2423"/>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17" idx="1"/>
          </p:cNvCxnSpPr>
          <p:nvPr/>
        </p:nvCxnSpPr>
        <p:spPr>
          <a:xfrm>
            <a:off x="3912726" y="3587665"/>
            <a:ext cx="1235584" cy="11871"/>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464319" y="3696594"/>
            <a:ext cx="1080655" cy="319329"/>
          </a:xfrm>
          <a:prstGeom prst="rect">
            <a:avLst/>
          </a:prstGeom>
          <a:noFill/>
          <a:ln>
            <a:noFill/>
          </a:ln>
        </p:spPr>
        <p:txBody>
          <a:bodyPr wrap="square" lIns="68591" tIns="34296" rIns="68591" bIns="34296" rtlCol="0">
            <a:spAutoFit/>
          </a:bodyPr>
          <a:lstStyle/>
          <a:p>
            <a:pPr hangingPunct="1"/>
            <a:r>
              <a:rPr lang="en-US" sz="1600" dirty="0">
                <a:solidFill>
                  <a:schemeClr val="bg1"/>
                </a:solidFill>
              </a:rPr>
              <a:t>Registry</a:t>
            </a:r>
          </a:p>
        </p:txBody>
      </p:sp>
      <p:sp>
        <p:nvSpPr>
          <p:cNvPr id="24" name="Cube 23"/>
          <p:cNvSpPr/>
          <p:nvPr/>
        </p:nvSpPr>
        <p:spPr>
          <a:xfrm>
            <a:off x="7661764" y="1534957"/>
            <a:ext cx="537558" cy="427743"/>
          </a:xfrm>
          <a:prstGeom prst="cube">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91" tIns="34296" rIns="68591" bIns="34296" rtlCol="0" anchor="ctr"/>
          <a:lstStyle/>
          <a:p>
            <a:pPr algn="ctr" hangingPunct="1"/>
            <a:endParaRPr lang="en-US" dirty="0">
              <a:solidFill>
                <a:schemeClr val="tx1"/>
              </a:solidFill>
            </a:endParaRPr>
          </a:p>
        </p:txBody>
      </p:sp>
      <p:sp>
        <p:nvSpPr>
          <p:cNvPr id="25" name="Cube 24"/>
          <p:cNvSpPr/>
          <p:nvPr/>
        </p:nvSpPr>
        <p:spPr>
          <a:xfrm>
            <a:off x="7664534" y="2281175"/>
            <a:ext cx="537558" cy="427743"/>
          </a:xfrm>
          <a:prstGeom prst="cube">
            <a:avLst/>
          </a:prstGeom>
          <a:solidFill>
            <a:schemeClr val="accent5">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91" tIns="34296" rIns="68591" bIns="34296" rtlCol="0" anchor="ctr"/>
          <a:lstStyle/>
          <a:p>
            <a:pPr algn="ctr" hangingPunct="1"/>
            <a:endParaRPr lang="en-US" dirty="0">
              <a:solidFill>
                <a:schemeClr val="tx1"/>
              </a:solidFill>
            </a:endParaRPr>
          </a:p>
        </p:txBody>
      </p:sp>
      <p:sp>
        <p:nvSpPr>
          <p:cNvPr id="26" name="Cube 25"/>
          <p:cNvSpPr/>
          <p:nvPr/>
        </p:nvSpPr>
        <p:spPr>
          <a:xfrm>
            <a:off x="7661764" y="2990959"/>
            <a:ext cx="537558" cy="427743"/>
          </a:xfrm>
          <a:prstGeom prst="cube">
            <a:avLst/>
          </a:prstGeom>
          <a:solidFill>
            <a:schemeClr val="accent6">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91" tIns="34296" rIns="68591" bIns="34296" rtlCol="0" anchor="ctr"/>
          <a:lstStyle/>
          <a:p>
            <a:pPr algn="ctr" hangingPunct="1"/>
            <a:endParaRPr lang="en-US" dirty="0">
              <a:solidFill>
                <a:schemeClr val="tx1"/>
              </a:solidFill>
            </a:endParaRPr>
          </a:p>
        </p:txBody>
      </p:sp>
      <p:cxnSp>
        <p:nvCxnSpPr>
          <p:cNvPr id="27" name="Straight Connector 26"/>
          <p:cNvCxnSpPr>
            <a:stCxn id="30" idx="3"/>
          </p:cNvCxnSpPr>
          <p:nvPr/>
        </p:nvCxnSpPr>
        <p:spPr>
          <a:xfrm>
            <a:off x="6511596" y="1534956"/>
            <a:ext cx="737304" cy="10904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5" idx="3"/>
            <a:endCxn id="18" idx="1"/>
          </p:cNvCxnSpPr>
          <p:nvPr/>
        </p:nvCxnSpPr>
        <p:spPr>
          <a:xfrm>
            <a:off x="6511598" y="2209278"/>
            <a:ext cx="737303" cy="47839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6" idx="3"/>
            <a:endCxn id="18" idx="1"/>
          </p:cNvCxnSpPr>
          <p:nvPr/>
        </p:nvCxnSpPr>
        <p:spPr>
          <a:xfrm flipV="1">
            <a:off x="6511598" y="2687668"/>
            <a:ext cx="737303" cy="21818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6511596" y="2625372"/>
            <a:ext cx="737304" cy="97416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474623" y="3980399"/>
            <a:ext cx="2693081" cy="869481"/>
          </a:xfrm>
          <a:prstGeom prst="rect">
            <a:avLst/>
          </a:prstGeom>
          <a:noFill/>
          <a:ln>
            <a:noFill/>
          </a:ln>
        </p:spPr>
        <p:txBody>
          <a:bodyPr wrap="square" lIns="68591" tIns="34296" rIns="68591" bIns="34296" rtlCol="0">
            <a:spAutoFit/>
          </a:bodyPr>
          <a:lstStyle/>
          <a:p>
            <a:pPr marL="285750" indent="-285750">
              <a:buFont typeface="Arial" pitchFamily="34" charset="0"/>
              <a:buChar char="•"/>
            </a:pPr>
            <a:r>
              <a:rPr lang="en-US" sz="1300" dirty="0"/>
              <a:t>Etcd</a:t>
            </a:r>
          </a:p>
          <a:p>
            <a:pPr marL="285750" indent="-285750">
              <a:buFont typeface="Arial" pitchFamily="34" charset="0"/>
              <a:buChar char="•"/>
            </a:pPr>
            <a:r>
              <a:rPr lang="en-US" sz="1300" dirty="0"/>
              <a:t>API Server</a:t>
            </a:r>
          </a:p>
          <a:p>
            <a:pPr marL="285750" indent="-285750">
              <a:buFont typeface="Arial" pitchFamily="34" charset="0"/>
              <a:buChar char="•"/>
            </a:pPr>
            <a:r>
              <a:rPr lang="en-US" sz="1300" dirty="0"/>
              <a:t>Controller Manager Server</a:t>
            </a:r>
          </a:p>
          <a:p>
            <a:pPr marL="285750" indent="-285750">
              <a:buFont typeface="Arial" pitchFamily="34" charset="0"/>
              <a:buChar char="•"/>
            </a:pPr>
            <a:r>
              <a:rPr lang="en-US" sz="1300" dirty="0"/>
              <a:t>Scheduler</a:t>
            </a:r>
          </a:p>
        </p:txBody>
      </p:sp>
    </p:spTree>
    <p:extLst>
      <p:ext uri="{BB962C8B-B14F-4D97-AF65-F5344CB8AC3E}">
        <p14:creationId xmlns:p14="http://schemas.microsoft.com/office/powerpoint/2010/main" val="26315347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4"/>
          <p:cNvSpPr>
            <a:spLocks noGrp="1"/>
          </p:cNvSpPr>
          <p:nvPr>
            <p:ph type="title"/>
          </p:nvPr>
        </p:nvSpPr>
        <p:spPr/>
        <p:txBody>
          <a:bodyPr/>
          <a:lstStyle/>
          <a:p>
            <a:r>
              <a:rPr lang="en-US" altLang="en-US"/>
              <a:t>Kubectl commands</a:t>
            </a:r>
          </a:p>
        </p:txBody>
      </p:sp>
      <p:sp>
        <p:nvSpPr>
          <p:cNvPr id="22530" name="Content Placeholder 5"/>
          <p:cNvSpPr>
            <a:spLocks noGrp="1"/>
          </p:cNvSpPr>
          <p:nvPr>
            <p:ph idx="1"/>
          </p:nvPr>
        </p:nvSpPr>
        <p:spPr>
          <a:xfrm>
            <a:off x="228600" y="785274"/>
            <a:ext cx="9189720" cy="4127246"/>
          </a:xfrm>
        </p:spPr>
        <p:txBody>
          <a:bodyPr/>
          <a:lstStyle/>
          <a:p>
            <a:pPr marL="0" indent="0">
              <a:buNone/>
            </a:pPr>
            <a:r>
              <a:rPr lang="en-US" altLang="en-US" dirty="0"/>
              <a:t>Support different approaches to working with Kubernetes objects:</a:t>
            </a:r>
          </a:p>
          <a:p>
            <a:pPr lvl="1">
              <a:buFont typeface="Arial" pitchFamily="34" charset="0"/>
              <a:buChar char="•"/>
            </a:pPr>
            <a:r>
              <a:rPr lang="en-US" altLang="en-US" dirty="0"/>
              <a:t>Imperative commands on live objects.</a:t>
            </a:r>
          </a:p>
          <a:p>
            <a:pPr lvl="1">
              <a:buFont typeface="Arial" pitchFamily="34" charset="0"/>
              <a:buChar char="•"/>
            </a:pPr>
            <a:r>
              <a:rPr lang="en-US" altLang="en-US" dirty="0"/>
              <a:t>Individual configuration files or directories of files.</a:t>
            </a:r>
          </a:p>
          <a:p>
            <a:pPr marL="0" indent="0">
              <a:buNone/>
            </a:pPr>
            <a:r>
              <a:rPr lang="en-US" altLang="en-US" b="1" dirty="0"/>
              <a:t>Important</a:t>
            </a:r>
            <a:r>
              <a:rPr lang="en-US" altLang="en-US" dirty="0"/>
              <a:t>: maintain a consistent approach when working with the same object; do not mix approaches.</a:t>
            </a:r>
          </a:p>
          <a:p>
            <a:pPr marL="0" indent="0">
              <a:buNone/>
            </a:pPr>
            <a:r>
              <a:rPr lang="en-US" altLang="en-US" dirty="0"/>
              <a:t>Basic syntax:</a:t>
            </a:r>
          </a:p>
          <a:p>
            <a:pPr>
              <a:buFontTx/>
              <a:buNone/>
            </a:pPr>
            <a:r>
              <a:rPr lang="en-US" altLang="en-US" dirty="0">
                <a:latin typeface="Courier New" pitchFamily="49" charset="0"/>
                <a:cs typeface="Courier New" pitchFamily="49" charset="0"/>
              </a:rPr>
              <a:t>	&lt;verb&gt; &lt;</a:t>
            </a:r>
            <a:r>
              <a:rPr lang="en-US" altLang="en-US" dirty="0" err="1">
                <a:latin typeface="Courier New" pitchFamily="49" charset="0"/>
                <a:cs typeface="Courier New" pitchFamily="49" charset="0"/>
              </a:rPr>
              <a:t>objecttype</a:t>
            </a:r>
            <a:r>
              <a:rPr lang="en-US" altLang="en-US" dirty="0">
                <a:latin typeface="Courier New" pitchFamily="49" charset="0"/>
                <a:cs typeface="Courier New" pitchFamily="49" charset="0"/>
              </a:rPr>
              <a:t>&gt; [&lt;subtype&gt;] &lt;</a:t>
            </a:r>
            <a:r>
              <a:rPr lang="en-US" altLang="en-US" dirty="0" err="1">
                <a:latin typeface="Courier New" pitchFamily="49" charset="0"/>
                <a:cs typeface="Courier New" pitchFamily="49" charset="0"/>
              </a:rPr>
              <a:t>instancename</a:t>
            </a:r>
            <a:r>
              <a:rPr lang="en-US" altLang="en-US" dirty="0">
                <a:latin typeface="Courier New" pitchFamily="49" charset="0"/>
                <a:cs typeface="Courier New" pitchFamily="49" charset="0"/>
              </a:rPr>
              <a:t>&gt;</a:t>
            </a:r>
          </a:p>
          <a:p>
            <a:pPr lvl="1">
              <a:buFont typeface="Arial" pitchFamily="34" charset="0"/>
              <a:buChar char="•"/>
            </a:pPr>
            <a:r>
              <a:rPr lang="en-US" altLang="en-US" dirty="0"/>
              <a:t>Where the </a:t>
            </a:r>
            <a:r>
              <a:rPr lang="en-US" altLang="en-US" dirty="0">
                <a:latin typeface="Courier New" pitchFamily="49" charset="0"/>
                <a:cs typeface="Courier New" pitchFamily="49" charset="0"/>
              </a:rPr>
              <a:t>&lt;verb&gt; </a:t>
            </a:r>
            <a:r>
              <a:rPr lang="en-US" altLang="en-US" dirty="0"/>
              <a:t>is an action such as: </a:t>
            </a:r>
            <a:r>
              <a:rPr lang="en-US" altLang="en-US" b="1" dirty="0">
                <a:latin typeface="Courier New" pitchFamily="49" charset="0"/>
                <a:cs typeface="Courier New" pitchFamily="49" charset="0"/>
              </a:rPr>
              <a:t>create</a:t>
            </a:r>
            <a:r>
              <a:rPr lang="en-US" altLang="en-US" dirty="0"/>
              <a:t>, </a:t>
            </a:r>
            <a:r>
              <a:rPr lang="en-US" altLang="en-US" b="1" dirty="0">
                <a:latin typeface="Courier New" pitchFamily="49" charset="0"/>
                <a:cs typeface="Courier New" pitchFamily="49" charset="0"/>
              </a:rPr>
              <a:t>run</a:t>
            </a:r>
            <a:r>
              <a:rPr lang="en-US" altLang="en-US" dirty="0"/>
              <a:t>, </a:t>
            </a:r>
            <a:r>
              <a:rPr lang="en-US" altLang="en-US" b="1" dirty="0">
                <a:latin typeface="Courier New" pitchFamily="49" charset="0"/>
                <a:cs typeface="Courier New" pitchFamily="49" charset="0"/>
              </a:rPr>
              <a:t>expose</a:t>
            </a:r>
            <a:r>
              <a:rPr lang="en-US" altLang="en-US" dirty="0"/>
              <a:t>, </a:t>
            </a:r>
            <a:r>
              <a:rPr lang="en-US" altLang="en-US" b="1" dirty="0">
                <a:latin typeface="Courier New" pitchFamily="49" charset="0"/>
                <a:cs typeface="Courier New" pitchFamily="49" charset="0"/>
              </a:rPr>
              <a:t>autoscale</a:t>
            </a:r>
            <a:r>
              <a:rPr lang="en-US" altLang="en-US" dirty="0"/>
              <a:t>.</a:t>
            </a:r>
          </a:p>
          <a:p>
            <a:pPr lvl="1">
              <a:buFont typeface="Arial" pitchFamily="34" charset="0"/>
              <a:buChar char="•"/>
            </a:pPr>
            <a:r>
              <a:rPr lang="en-US" altLang="en-US" dirty="0">
                <a:latin typeface="Courier New" pitchFamily="49" charset="0"/>
                <a:cs typeface="Courier New" pitchFamily="49" charset="0"/>
              </a:rPr>
              <a:t>&lt;</a:t>
            </a:r>
            <a:r>
              <a:rPr lang="en-US" altLang="en-US" dirty="0" err="1">
                <a:latin typeface="Courier New" pitchFamily="49" charset="0"/>
                <a:cs typeface="Courier New" pitchFamily="49" charset="0"/>
              </a:rPr>
              <a:t>objecttype</a:t>
            </a:r>
            <a:r>
              <a:rPr lang="en-US" altLang="en-US" dirty="0">
                <a:latin typeface="Courier New" pitchFamily="49" charset="0"/>
                <a:cs typeface="Courier New" pitchFamily="49" charset="0"/>
              </a:rPr>
              <a:t>&gt; </a:t>
            </a:r>
            <a:r>
              <a:rPr lang="en-US" altLang="en-US" dirty="0"/>
              <a:t>is the object type, such as a </a:t>
            </a:r>
            <a:r>
              <a:rPr lang="en-US" altLang="en-US" b="1" dirty="0">
                <a:latin typeface="Courier New" pitchFamily="49" charset="0"/>
                <a:cs typeface="Courier New" pitchFamily="49" charset="0"/>
              </a:rPr>
              <a:t>service</a:t>
            </a:r>
            <a:r>
              <a:rPr lang="en-US" altLang="en-US" dirty="0"/>
              <a:t>.</a:t>
            </a:r>
          </a:p>
          <a:p>
            <a:pPr lvl="1">
              <a:buFont typeface="Arial" pitchFamily="34" charset="0"/>
              <a:buChar char="•"/>
            </a:pPr>
            <a:r>
              <a:rPr lang="en-US" altLang="en-US" dirty="0"/>
              <a:t>Some objects have subtypes. For example, a service has </a:t>
            </a:r>
            <a:r>
              <a:rPr lang="en-US" altLang="en-US" b="1" dirty="0">
                <a:latin typeface="Courier New" pitchFamily="49" charset="0"/>
                <a:cs typeface="Courier New" pitchFamily="49" charset="0"/>
              </a:rPr>
              <a:t>ClusterIP</a:t>
            </a:r>
            <a:r>
              <a:rPr lang="en-US" altLang="en-US" dirty="0"/>
              <a:t>, </a:t>
            </a:r>
            <a:r>
              <a:rPr lang="en-US" altLang="en-US" b="1" dirty="0">
                <a:latin typeface="Courier New" pitchFamily="49" charset="0"/>
                <a:cs typeface="Courier New" pitchFamily="49" charset="0"/>
              </a:rPr>
              <a:t>LoadBalancer</a:t>
            </a:r>
            <a:r>
              <a:rPr lang="en-US" altLang="en-US" dirty="0"/>
              <a:t>, </a:t>
            </a:r>
            <a:r>
              <a:rPr lang="en-US" altLang="en-US" b="1" dirty="0">
                <a:latin typeface="Courier New" pitchFamily="49" charset="0"/>
                <a:cs typeface="Courier New" pitchFamily="49" charset="0"/>
              </a:rPr>
              <a:t>NodePort</a:t>
            </a:r>
            <a:r>
              <a:rPr lang="en-US" altLang="en-US" dirty="0"/>
              <a:t>.</a:t>
            </a:r>
          </a:p>
          <a:p>
            <a:pPr lvl="1">
              <a:buFont typeface="Arial" pitchFamily="34" charset="0"/>
              <a:buChar char="•"/>
            </a:pPr>
            <a:r>
              <a:rPr lang="en-US" altLang="en-US" dirty="0"/>
              <a:t>Use the </a:t>
            </a:r>
            <a:r>
              <a:rPr lang="en-US" altLang="en-US" b="1" dirty="0"/>
              <a:t>-h</a:t>
            </a:r>
            <a:r>
              <a:rPr lang="en-US" altLang="en-US" dirty="0"/>
              <a:t> flag to find the arguments and flags supported by a subtype</a:t>
            </a:r>
          </a:p>
          <a:p>
            <a:pPr lvl="1">
              <a:buFont typeface="Arial" pitchFamily="34" charset="0"/>
              <a:buChar char="•"/>
            </a:pPr>
            <a:r>
              <a:rPr lang="en-US" altLang="en-US" dirty="0">
                <a:latin typeface="Courier New" pitchFamily="49" charset="0"/>
                <a:cs typeface="Courier New" pitchFamily="49" charset="0"/>
              </a:rPr>
              <a:t>&lt;</a:t>
            </a:r>
            <a:r>
              <a:rPr lang="en-US" altLang="en-US" dirty="0" err="1">
                <a:latin typeface="Courier New" pitchFamily="49" charset="0"/>
                <a:cs typeface="Courier New" pitchFamily="49" charset="0"/>
              </a:rPr>
              <a:t>instancename</a:t>
            </a:r>
            <a:r>
              <a:rPr lang="en-US" altLang="en-US" dirty="0">
                <a:latin typeface="Courier New" pitchFamily="49" charset="0"/>
                <a:cs typeface="Courier New" pitchFamily="49" charset="0"/>
              </a:rPr>
              <a:t>&gt; </a:t>
            </a:r>
            <a:r>
              <a:rPr lang="en-US" altLang="en-US" dirty="0"/>
              <a:t>specifies the name of the object</a:t>
            </a:r>
          </a:p>
          <a:p>
            <a:endParaRPr lang="en-US" altLang="en-US" dirty="0"/>
          </a:p>
        </p:txBody>
      </p:sp>
      <p:pic>
        <p:nvPicPr>
          <p:cNvPr id="22531"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67325" y="4912519"/>
            <a:ext cx="3810000"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691489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9"/>
            <a:ext cx="7391400" cy="598932"/>
          </a:xfrm>
        </p:spPr>
        <p:txBody>
          <a:bodyPr/>
          <a:lstStyle/>
          <a:p>
            <a:r>
              <a:rPr lang="en-US" sz="2800" dirty="0"/>
              <a:t>Kubectl command useful examples</a:t>
            </a:r>
          </a:p>
        </p:txBody>
      </p:sp>
      <p:sp>
        <p:nvSpPr>
          <p:cNvPr id="3" name="Content Placeholder 2"/>
          <p:cNvSpPr>
            <a:spLocks noGrp="1"/>
          </p:cNvSpPr>
          <p:nvPr>
            <p:ph sz="quarter" idx="11"/>
          </p:nvPr>
        </p:nvSpPr>
        <p:spPr>
          <a:xfrm>
            <a:off x="293092" y="1124097"/>
            <a:ext cx="4372737" cy="3810051"/>
          </a:xfrm>
        </p:spPr>
        <p:txBody>
          <a:bodyPr/>
          <a:lstStyle/>
          <a:p>
            <a:pPr>
              <a:spcBef>
                <a:spcPts val="0"/>
              </a:spcBef>
            </a:pPr>
            <a:r>
              <a:rPr lang="en-US" sz="1500" dirty="0"/>
              <a:t>Get the state of a cluster</a:t>
            </a:r>
          </a:p>
          <a:p>
            <a:pPr marL="281019">
              <a:spcBef>
                <a:spcPts val="0"/>
              </a:spcBef>
            </a:pPr>
            <a:r>
              <a:rPr lang="en-US" sz="1500" dirty="0">
                <a:latin typeface="Courier New" pitchFamily="49" charset="0"/>
                <a:ea typeface="Courier" charset="0"/>
                <a:cs typeface="Courier New" pitchFamily="49" charset="0"/>
              </a:rPr>
              <a:t>$ kubectl cluster-info </a:t>
            </a:r>
          </a:p>
          <a:p>
            <a:pPr marL="623874" lvl="2" indent="0">
              <a:spcBef>
                <a:spcPts val="0"/>
              </a:spcBef>
              <a:buNone/>
            </a:pPr>
            <a:endParaRPr lang="en-US" sz="1500" dirty="0"/>
          </a:p>
          <a:p>
            <a:pPr>
              <a:spcBef>
                <a:spcPts val="0"/>
              </a:spcBef>
            </a:pPr>
            <a:r>
              <a:rPr lang="en-US" sz="1500" dirty="0"/>
              <a:t>Get all the nodes of a cluster</a:t>
            </a:r>
          </a:p>
          <a:p>
            <a:pPr marL="281019">
              <a:spcBef>
                <a:spcPts val="0"/>
              </a:spcBef>
            </a:pPr>
            <a:r>
              <a:rPr lang="en-US" sz="1500" dirty="0">
                <a:latin typeface="Courier New" pitchFamily="49" charset="0"/>
                <a:ea typeface="Courier" charset="0"/>
                <a:cs typeface="Courier New" pitchFamily="49" charset="0"/>
              </a:rPr>
              <a:t>$ kubectl get nodes -o wide</a:t>
            </a:r>
          </a:p>
          <a:p>
            <a:pPr marL="623874" lvl="2" indent="0">
              <a:spcBef>
                <a:spcPts val="0"/>
              </a:spcBef>
              <a:buNone/>
            </a:pPr>
            <a:endParaRPr lang="en-US" sz="1500" dirty="0"/>
          </a:p>
          <a:p>
            <a:pPr>
              <a:spcBef>
                <a:spcPts val="0"/>
              </a:spcBef>
            </a:pPr>
            <a:r>
              <a:rPr lang="en-US" sz="1500" dirty="0"/>
              <a:t>Get info about the pods of a cluster</a:t>
            </a:r>
          </a:p>
          <a:p>
            <a:pPr marL="281019">
              <a:spcBef>
                <a:spcPts val="0"/>
              </a:spcBef>
            </a:pPr>
            <a:r>
              <a:rPr lang="en-US" sz="1500" dirty="0">
                <a:latin typeface="Courier New" pitchFamily="49" charset="0"/>
                <a:ea typeface="Courier" charset="0"/>
                <a:cs typeface="Courier New" pitchFamily="49" charset="0"/>
              </a:rPr>
              <a:t>$ kubectl get pods -o wide</a:t>
            </a:r>
          </a:p>
          <a:p>
            <a:pPr marL="623874" lvl="2" indent="0">
              <a:spcBef>
                <a:spcPts val="0"/>
              </a:spcBef>
              <a:buNone/>
            </a:pPr>
            <a:endParaRPr lang="en-US" sz="1500" dirty="0"/>
          </a:p>
          <a:p>
            <a:pPr>
              <a:spcBef>
                <a:spcPts val="0"/>
              </a:spcBef>
            </a:pPr>
            <a:r>
              <a:rPr lang="en-US" sz="1500" dirty="0"/>
              <a:t>Get info about the replication controllers of a cluster</a:t>
            </a:r>
          </a:p>
          <a:p>
            <a:pPr marL="281019">
              <a:spcBef>
                <a:spcPts val="0"/>
              </a:spcBef>
            </a:pPr>
            <a:r>
              <a:rPr lang="en-US" sz="1500" dirty="0">
                <a:latin typeface="Courier New" pitchFamily="49" charset="0"/>
                <a:ea typeface="Courier" charset="0"/>
                <a:cs typeface="Courier New" pitchFamily="49" charset="0"/>
              </a:rPr>
              <a:t>$ kubectl get rc -o wide</a:t>
            </a:r>
          </a:p>
          <a:p>
            <a:pPr marL="623874" lvl="2" indent="0">
              <a:spcBef>
                <a:spcPts val="0"/>
              </a:spcBef>
              <a:buNone/>
            </a:pPr>
            <a:endParaRPr lang="en-US" sz="1500" dirty="0">
              <a:latin typeface="Courier New" pitchFamily="49" charset="0"/>
              <a:cs typeface="Courier New" pitchFamily="49" charset="0"/>
            </a:endParaRPr>
          </a:p>
          <a:p>
            <a:pPr>
              <a:spcBef>
                <a:spcPts val="0"/>
              </a:spcBef>
            </a:pPr>
            <a:r>
              <a:rPr lang="en-US" sz="1500" dirty="0"/>
              <a:t>Get info about the services of a cluster</a:t>
            </a:r>
          </a:p>
          <a:p>
            <a:pPr marL="281019">
              <a:spcBef>
                <a:spcPts val="0"/>
              </a:spcBef>
            </a:pPr>
            <a:r>
              <a:rPr lang="en-US" sz="1500" dirty="0">
                <a:latin typeface="Courier New" pitchFamily="49" charset="0"/>
                <a:ea typeface="Courier" charset="0"/>
                <a:cs typeface="Courier New" pitchFamily="49" charset="0"/>
              </a:rPr>
              <a:t>$ kubectl get services</a:t>
            </a:r>
          </a:p>
          <a:p>
            <a:endParaRPr lang="en-US" dirty="0"/>
          </a:p>
        </p:txBody>
      </p:sp>
      <p:sp>
        <p:nvSpPr>
          <p:cNvPr id="4" name="Content Placeholder 3"/>
          <p:cNvSpPr>
            <a:spLocks noGrp="1"/>
          </p:cNvSpPr>
          <p:nvPr>
            <p:ph sz="half" idx="4294967295"/>
          </p:nvPr>
        </p:nvSpPr>
        <p:spPr>
          <a:xfrm>
            <a:off x="4886524" y="1099867"/>
            <a:ext cx="4257476" cy="4025304"/>
          </a:xfrm>
        </p:spPr>
        <p:txBody>
          <a:bodyPr/>
          <a:lstStyle/>
          <a:p>
            <a:pPr>
              <a:spcBef>
                <a:spcPts val="0"/>
              </a:spcBef>
            </a:pPr>
            <a:r>
              <a:rPr lang="en-US" sz="1500" dirty="0"/>
              <a:t>Get full config info about a Service </a:t>
            </a:r>
          </a:p>
          <a:p>
            <a:pPr marL="281019">
              <a:spcBef>
                <a:spcPts val="0"/>
              </a:spcBef>
            </a:pPr>
            <a:r>
              <a:rPr lang="en-US" sz="1500" dirty="0">
                <a:latin typeface="Courier New" pitchFamily="49" charset="0"/>
                <a:ea typeface="Courier" charset="0"/>
                <a:cs typeface="Courier New" pitchFamily="49" charset="0"/>
              </a:rPr>
              <a:t>$ kubectl get service </a:t>
            </a:r>
            <a:r>
              <a:rPr lang="en-US" sz="1500" dirty="0">
                <a:ea typeface="Courier" charset="0"/>
                <a:cs typeface="Courier New" pitchFamily="49" charset="0"/>
              </a:rPr>
              <a:t>NAME_OF_SERVICE</a:t>
            </a:r>
            <a:r>
              <a:rPr lang="en-US" sz="1500" dirty="0">
                <a:latin typeface="Courier New" pitchFamily="49" charset="0"/>
                <a:ea typeface="Courier" charset="0"/>
                <a:cs typeface="Courier New" pitchFamily="49" charset="0"/>
              </a:rPr>
              <a:t> -o json</a:t>
            </a:r>
          </a:p>
          <a:p>
            <a:pPr marL="623874" lvl="2" indent="0">
              <a:spcBef>
                <a:spcPts val="0"/>
              </a:spcBef>
              <a:buNone/>
            </a:pPr>
            <a:endParaRPr lang="en-US" sz="1500" dirty="0"/>
          </a:p>
          <a:p>
            <a:pPr>
              <a:spcBef>
                <a:spcPts val="0"/>
              </a:spcBef>
            </a:pPr>
            <a:r>
              <a:rPr lang="en-US" sz="1500" dirty="0"/>
              <a:t>Get the IP of a Pod</a:t>
            </a:r>
          </a:p>
          <a:p>
            <a:pPr marL="281019">
              <a:spcBef>
                <a:spcPts val="0"/>
              </a:spcBef>
            </a:pPr>
            <a:r>
              <a:rPr lang="en-US" sz="1500" dirty="0">
                <a:latin typeface="Courier New" pitchFamily="49" charset="0"/>
                <a:ea typeface="Courier" charset="0"/>
                <a:cs typeface="Courier New" pitchFamily="49" charset="0"/>
              </a:rPr>
              <a:t>$ kubectl get pod </a:t>
            </a:r>
            <a:r>
              <a:rPr lang="en-US" sz="1500" dirty="0">
                <a:ea typeface="Courier" charset="0"/>
                <a:cs typeface="Courier New" pitchFamily="49" charset="0"/>
              </a:rPr>
              <a:t>NAME_OF_POD</a:t>
            </a:r>
            <a:r>
              <a:rPr lang="en-US" sz="1500" dirty="0">
                <a:latin typeface="Courier New" pitchFamily="49" charset="0"/>
                <a:ea typeface="Courier" charset="0"/>
                <a:cs typeface="Courier New" pitchFamily="49" charset="0"/>
              </a:rPr>
              <a:t> -template={{.status.podIP}}</a:t>
            </a:r>
          </a:p>
          <a:p>
            <a:pPr marL="623874" lvl="2" indent="0">
              <a:spcBef>
                <a:spcPts val="0"/>
              </a:spcBef>
              <a:buNone/>
            </a:pPr>
            <a:endParaRPr lang="en-US" sz="1500" dirty="0"/>
          </a:p>
          <a:p>
            <a:pPr>
              <a:spcBef>
                <a:spcPts val="0"/>
              </a:spcBef>
            </a:pPr>
            <a:r>
              <a:rPr lang="en-US" sz="1500" dirty="0"/>
              <a:t>Delete a Pod</a:t>
            </a:r>
          </a:p>
          <a:p>
            <a:pPr marL="281019">
              <a:spcBef>
                <a:spcPts val="0"/>
              </a:spcBef>
            </a:pPr>
            <a:r>
              <a:rPr lang="en-US" sz="1500" dirty="0">
                <a:latin typeface="Courier New" pitchFamily="49" charset="0"/>
                <a:ea typeface="Courier" charset="0"/>
                <a:cs typeface="Courier New" pitchFamily="49" charset="0"/>
              </a:rPr>
              <a:t>$ kubectl delete pod </a:t>
            </a:r>
            <a:r>
              <a:rPr lang="en-US" sz="1500" dirty="0">
                <a:ea typeface="Courier" charset="0"/>
                <a:cs typeface="Courier New" pitchFamily="49" charset="0"/>
              </a:rPr>
              <a:t>NAME</a:t>
            </a:r>
          </a:p>
          <a:p>
            <a:pPr marL="623874" lvl="2" indent="0">
              <a:spcBef>
                <a:spcPts val="0"/>
              </a:spcBef>
              <a:buNone/>
            </a:pPr>
            <a:endParaRPr lang="en-US" sz="1500" dirty="0"/>
          </a:p>
          <a:p>
            <a:pPr>
              <a:spcBef>
                <a:spcPts val="0"/>
              </a:spcBef>
            </a:pPr>
            <a:r>
              <a:rPr lang="en-US" sz="1500" dirty="0"/>
              <a:t>Delete a Service</a:t>
            </a:r>
          </a:p>
          <a:p>
            <a:pPr marL="281019">
              <a:spcBef>
                <a:spcPts val="0"/>
              </a:spcBef>
            </a:pPr>
            <a:r>
              <a:rPr lang="en-US" sz="1500" dirty="0">
                <a:latin typeface="Courier New" pitchFamily="49" charset="0"/>
                <a:ea typeface="Courier" charset="0"/>
                <a:cs typeface="Courier New" pitchFamily="49" charset="0"/>
              </a:rPr>
              <a:t>$ kubectl delete service </a:t>
            </a:r>
            <a:r>
              <a:rPr lang="en-US" sz="1500" dirty="0">
                <a:ea typeface="Courier" charset="0"/>
                <a:cs typeface="Courier New" pitchFamily="49" charset="0"/>
              </a:rPr>
              <a:t>NAME_OF_SERVICE</a:t>
            </a:r>
            <a:r>
              <a:rPr lang="en-US" sz="1500" dirty="0"/>
              <a:t> </a:t>
            </a:r>
          </a:p>
          <a:p>
            <a:endParaRPr lang="en-US" dirty="0"/>
          </a:p>
        </p:txBody>
      </p:sp>
    </p:spTree>
    <p:extLst>
      <p:ext uri="{BB962C8B-B14F-4D97-AF65-F5344CB8AC3E}">
        <p14:creationId xmlns:p14="http://schemas.microsoft.com/office/powerpoint/2010/main" val="18402896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228600" y="201169"/>
            <a:ext cx="4114800" cy="537972"/>
          </a:xfrm>
        </p:spPr>
        <p:txBody>
          <a:bodyPr/>
          <a:lstStyle/>
          <a:p>
            <a:r>
              <a:rPr lang="en-US" dirty="0"/>
              <a:t>Resources</a:t>
            </a:r>
          </a:p>
        </p:txBody>
      </p:sp>
      <p:sp>
        <p:nvSpPr>
          <p:cNvPr id="11" name="Content Placeholder 10"/>
          <p:cNvSpPr>
            <a:spLocks noGrp="1"/>
          </p:cNvSpPr>
          <p:nvPr>
            <p:ph sz="quarter" idx="11"/>
          </p:nvPr>
        </p:nvSpPr>
        <p:spPr>
          <a:xfrm>
            <a:off x="293091" y="902317"/>
            <a:ext cx="8165110" cy="3243191"/>
          </a:xfrm>
        </p:spPr>
        <p:txBody>
          <a:bodyPr/>
          <a:lstStyle/>
          <a:p>
            <a:r>
              <a:rPr lang="en-US" sz="1800" dirty="0"/>
              <a:t>Kubernetes tutorial</a:t>
            </a:r>
          </a:p>
          <a:p>
            <a:pPr lvl="1"/>
            <a:r>
              <a:rPr lang="en-US" sz="1800" dirty="0">
                <a:hlinkClick r:id="rId2"/>
              </a:rPr>
              <a:t>https://kubernetes.io/docs/tutorials/kubernetes-basics/</a:t>
            </a:r>
            <a:endParaRPr lang="en-US" sz="1800" dirty="0"/>
          </a:p>
          <a:p>
            <a:r>
              <a:rPr lang="en-US" sz="1800" dirty="0"/>
              <a:t>Introduction to container orchestration</a:t>
            </a:r>
          </a:p>
          <a:p>
            <a:pPr lvl="1"/>
            <a:r>
              <a:rPr lang="en-US" sz="1800" dirty="0">
                <a:hlinkClick r:id="rId3"/>
              </a:rPr>
              <a:t>https://www.exoscale.ch/syslog/2016/07/26/container-orch/</a:t>
            </a:r>
            <a:endParaRPr lang="en-US" sz="1800" dirty="0"/>
          </a:p>
          <a:p>
            <a:r>
              <a:rPr lang="en-US" sz="1800" dirty="0"/>
              <a:t> TNS Research: The Present State of Container Orchestration</a:t>
            </a:r>
          </a:p>
          <a:p>
            <a:pPr lvl="1"/>
            <a:r>
              <a:rPr lang="en-US" sz="1800" dirty="0">
                <a:hlinkClick r:id="rId4"/>
              </a:rPr>
              <a:t>https://thenewstack.io/tns-research-present-state-container-orchestration/</a:t>
            </a:r>
            <a:endParaRPr lang="en-US" sz="1800" dirty="0"/>
          </a:p>
          <a:p>
            <a:r>
              <a:rPr lang="en-US" sz="1800" dirty="0"/>
              <a:t>Large-scale cluster management at Google with Borg</a:t>
            </a:r>
          </a:p>
          <a:p>
            <a:pPr lvl="1"/>
            <a:r>
              <a:rPr lang="en-US" sz="1800" dirty="0">
                <a:hlinkClick r:id="rId5"/>
              </a:rPr>
              <a:t>https://research.google.com/pubs/pub43438.html</a:t>
            </a:r>
            <a:endParaRPr lang="en-US" sz="1800" dirty="0"/>
          </a:p>
          <a:p>
            <a:endParaRPr lang="en-US" dirty="0"/>
          </a:p>
        </p:txBody>
      </p:sp>
    </p:spTree>
    <p:extLst>
      <p:ext uri="{BB962C8B-B14F-4D97-AF65-F5344CB8AC3E}">
        <p14:creationId xmlns:p14="http://schemas.microsoft.com/office/powerpoint/2010/main" val="4162099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0" name="pasted-image.pdf"/>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685571" y="1521308"/>
            <a:ext cx="593386" cy="668576"/>
          </a:xfrm>
          <a:prstGeom prst="rect">
            <a:avLst/>
          </a:prstGeom>
          <a:ln w="12700">
            <a:miter lim="400000"/>
          </a:ln>
        </p:spPr>
      </p:pic>
      <p:sp>
        <p:nvSpPr>
          <p:cNvPr id="661" name="Shape 661"/>
          <p:cNvSpPr/>
          <p:nvPr/>
        </p:nvSpPr>
        <p:spPr>
          <a:xfrm>
            <a:off x="1859934" y="3090795"/>
            <a:ext cx="4634280" cy="365483"/>
          </a:xfrm>
          <a:prstGeom prst="rect">
            <a:avLst/>
          </a:prstGeom>
          <a:ln w="12700">
            <a:miter lim="400000"/>
          </a:ln>
          <a:extLst>
            <a:ext uri="{C572A759-6A51-4108-AA02-DFA0A04FC94B}">
              <ma14:wrappingTextBoxFlag xmlns:ma14="http://schemas.microsoft.com/office/mac/drawingml/2011/main" xmlns="" val="1"/>
            </a:ext>
          </a:extLst>
        </p:spPr>
        <p:txBody>
          <a:bodyPr wrap="none" lIns="19049" tIns="19049" rIns="19049" bIns="19049" anchor="ctr">
            <a:spAutoFit/>
          </a:bodyPr>
          <a:lstStyle>
            <a:lvl1pPr>
              <a:defRPr sz="6200"/>
            </a:lvl1pPr>
          </a:lstStyle>
          <a:p>
            <a:r>
              <a:rPr sz="2125" dirty="0"/>
              <a:t>At first the growth is easy to handle….</a:t>
            </a:r>
          </a:p>
        </p:txBody>
      </p:sp>
      <p:pic>
        <p:nvPicPr>
          <p:cNvPr id="662" name="pasted-image.pdf"/>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332917" y="1993137"/>
            <a:ext cx="593386" cy="668576"/>
          </a:xfrm>
          <a:prstGeom prst="rect">
            <a:avLst/>
          </a:prstGeom>
          <a:ln w="12700">
            <a:miter lim="400000"/>
          </a:ln>
        </p:spPr>
      </p:pic>
      <p:pic>
        <p:nvPicPr>
          <p:cNvPr id="663" name="pasted-image.pdf"/>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111613" y="2263455"/>
            <a:ext cx="593386" cy="668576"/>
          </a:xfrm>
          <a:prstGeom prst="rect">
            <a:avLst/>
          </a:prstGeom>
          <a:ln w="12700">
            <a:miter lim="400000"/>
          </a:ln>
        </p:spPr>
      </p:pic>
      <p:pic>
        <p:nvPicPr>
          <p:cNvPr id="664" name="pasted-image.pdf"/>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451933" y="1094652"/>
            <a:ext cx="593386" cy="668576"/>
          </a:xfrm>
          <a:prstGeom prst="rect">
            <a:avLst/>
          </a:prstGeom>
          <a:ln w="12700">
            <a:miter lim="400000"/>
          </a:ln>
        </p:spPr>
      </p:pic>
      <p:pic>
        <p:nvPicPr>
          <p:cNvPr id="665" name="pasted-image.pdf"/>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328676" y="3723875"/>
            <a:ext cx="593386" cy="668576"/>
          </a:xfrm>
          <a:prstGeom prst="rect">
            <a:avLst/>
          </a:prstGeom>
          <a:ln w="12700">
            <a:miter lim="400000"/>
          </a:ln>
        </p:spPr>
      </p:pic>
      <p:sp>
        <p:nvSpPr>
          <p:cNvPr id="3" name="Slide Number Placeholder 2"/>
          <p:cNvSpPr>
            <a:spLocks noGrp="1"/>
          </p:cNvSpPr>
          <p:nvPr>
            <p:ph type="sldNum" sz="quarter" idx="10"/>
          </p:nvPr>
        </p:nvSpPr>
        <p:spPr/>
        <p:txBody>
          <a:bodyPr/>
          <a:lstStyle/>
          <a:p>
            <a:pPr>
              <a:defRPr/>
            </a:pPr>
            <a:fld id="{A6CADBCB-90C9-40AA-B762-FAACEAF55A59}" type="slidenum">
              <a:rPr lang="en-US" smtClean="0"/>
              <a:pPr>
                <a:defRPr/>
              </a:pPr>
              <a:t>3</a:t>
            </a:fld>
            <a:endParaRPr lang="en-US" dirty="0"/>
          </a:p>
        </p:txBody>
      </p:sp>
    </p:spTree>
    <p:extLst>
      <p:ext uri="{BB962C8B-B14F-4D97-AF65-F5344CB8AC3E}">
        <p14:creationId xmlns:p14="http://schemas.microsoft.com/office/powerpoint/2010/main" val="1009813151"/>
      </p:ext>
    </p:extLst>
  </p:cSld>
  <p:clrMapOvr>
    <a:masterClrMapping/>
  </p:clrMapOvr>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300"/>
                                  </p:stCondLst>
                                  <p:iterate>
                                    <p:tmAbs val="0"/>
                                  </p:iterate>
                                  <p:childTnLst>
                                    <p:set>
                                      <p:cBhvr>
                                        <p:cTn id="6" fill="hold"/>
                                        <p:tgtEl>
                                          <p:spTgt spid="660"/>
                                        </p:tgtEl>
                                        <p:attrNameLst>
                                          <p:attrName>style.visibility</p:attrName>
                                        </p:attrNameLst>
                                      </p:cBhvr>
                                      <p:to>
                                        <p:strVal val="visible"/>
                                      </p:to>
                                    </p:set>
                                    <p:anim calcmode="lin" valueType="num">
                                      <p:cBhvr>
                                        <p:cTn id="7" dur="250" fill="hold"/>
                                        <p:tgtEl>
                                          <p:spTgt spid="660"/>
                                        </p:tgtEl>
                                        <p:attrNameLst>
                                          <p:attrName>ppt_w</p:attrName>
                                        </p:attrNameLst>
                                      </p:cBhvr>
                                      <p:tavLst>
                                        <p:tav tm="0">
                                          <p:val>
                                            <p:fltVal val="0"/>
                                          </p:val>
                                        </p:tav>
                                        <p:tav tm="100000">
                                          <p:val>
                                            <p:strVal val="#ppt_w"/>
                                          </p:val>
                                        </p:tav>
                                      </p:tavLst>
                                    </p:anim>
                                    <p:anim calcmode="lin" valueType="num">
                                      <p:cBhvr>
                                        <p:cTn id="8" dur="250" fill="hold"/>
                                        <p:tgtEl>
                                          <p:spTgt spid="660"/>
                                        </p:tgtEl>
                                        <p:attrNameLst>
                                          <p:attrName>ppt_h</p:attrName>
                                        </p:attrNameLst>
                                      </p:cBhvr>
                                      <p:tavLst>
                                        <p:tav tm="0">
                                          <p:val>
                                            <p:fltVal val="0"/>
                                          </p:val>
                                        </p:tav>
                                        <p:tav tm="100000">
                                          <p:val>
                                            <p:strVal val="#ppt_h"/>
                                          </p:val>
                                        </p:tav>
                                      </p:tavLst>
                                    </p:anim>
                                  </p:childTnLst>
                                </p:cTn>
                              </p:par>
                            </p:childTnLst>
                          </p:cTn>
                        </p:par>
                        <p:par>
                          <p:cTn id="9" fill="hold">
                            <p:stCondLst>
                              <p:cond delay="550"/>
                            </p:stCondLst>
                            <p:childTnLst>
                              <p:par>
                                <p:cTn id="10" presetID="23" presetClass="entr" presetSubtype="16" fill="hold" grpId="0" nodeType="afterEffect">
                                  <p:stCondLst>
                                    <p:cond delay="300"/>
                                  </p:stCondLst>
                                  <p:iterate>
                                    <p:tmAbs val="0"/>
                                  </p:iterate>
                                  <p:childTnLst>
                                    <p:set>
                                      <p:cBhvr>
                                        <p:cTn id="11" fill="hold"/>
                                        <p:tgtEl>
                                          <p:spTgt spid="664"/>
                                        </p:tgtEl>
                                        <p:attrNameLst>
                                          <p:attrName>style.visibility</p:attrName>
                                        </p:attrNameLst>
                                      </p:cBhvr>
                                      <p:to>
                                        <p:strVal val="visible"/>
                                      </p:to>
                                    </p:set>
                                    <p:anim calcmode="lin" valueType="num">
                                      <p:cBhvr>
                                        <p:cTn id="12" dur="250" fill="hold"/>
                                        <p:tgtEl>
                                          <p:spTgt spid="664"/>
                                        </p:tgtEl>
                                        <p:attrNameLst>
                                          <p:attrName>ppt_w</p:attrName>
                                        </p:attrNameLst>
                                      </p:cBhvr>
                                      <p:tavLst>
                                        <p:tav tm="0">
                                          <p:val>
                                            <p:fltVal val="0"/>
                                          </p:val>
                                        </p:tav>
                                        <p:tav tm="100000">
                                          <p:val>
                                            <p:strVal val="#ppt_w"/>
                                          </p:val>
                                        </p:tav>
                                      </p:tavLst>
                                    </p:anim>
                                    <p:anim calcmode="lin" valueType="num">
                                      <p:cBhvr>
                                        <p:cTn id="13" dur="250" fill="hold"/>
                                        <p:tgtEl>
                                          <p:spTgt spid="664"/>
                                        </p:tgtEl>
                                        <p:attrNameLst>
                                          <p:attrName>ppt_h</p:attrName>
                                        </p:attrNameLst>
                                      </p:cBhvr>
                                      <p:tavLst>
                                        <p:tav tm="0">
                                          <p:val>
                                            <p:fltVal val="0"/>
                                          </p:val>
                                        </p:tav>
                                        <p:tav tm="100000">
                                          <p:val>
                                            <p:strVal val="#ppt_h"/>
                                          </p:val>
                                        </p:tav>
                                      </p:tavLst>
                                    </p:anim>
                                  </p:childTnLst>
                                </p:cTn>
                              </p:par>
                            </p:childTnLst>
                          </p:cTn>
                        </p:par>
                        <p:par>
                          <p:cTn id="14" fill="hold">
                            <p:stCondLst>
                              <p:cond delay="1100"/>
                            </p:stCondLst>
                            <p:childTnLst>
                              <p:par>
                                <p:cTn id="15" presetID="23" presetClass="entr" presetSubtype="16" fill="hold" grpId="0" nodeType="afterEffect">
                                  <p:stCondLst>
                                    <p:cond delay="0"/>
                                  </p:stCondLst>
                                  <p:iterate>
                                    <p:tmAbs val="0"/>
                                  </p:iterate>
                                  <p:childTnLst>
                                    <p:set>
                                      <p:cBhvr>
                                        <p:cTn id="16" fill="hold"/>
                                        <p:tgtEl>
                                          <p:spTgt spid="663"/>
                                        </p:tgtEl>
                                        <p:attrNameLst>
                                          <p:attrName>style.visibility</p:attrName>
                                        </p:attrNameLst>
                                      </p:cBhvr>
                                      <p:to>
                                        <p:strVal val="visible"/>
                                      </p:to>
                                    </p:set>
                                    <p:anim calcmode="lin" valueType="num">
                                      <p:cBhvr>
                                        <p:cTn id="17" dur="250" fill="hold"/>
                                        <p:tgtEl>
                                          <p:spTgt spid="663"/>
                                        </p:tgtEl>
                                        <p:attrNameLst>
                                          <p:attrName>ppt_w</p:attrName>
                                        </p:attrNameLst>
                                      </p:cBhvr>
                                      <p:tavLst>
                                        <p:tav tm="0">
                                          <p:val>
                                            <p:fltVal val="0"/>
                                          </p:val>
                                        </p:tav>
                                        <p:tav tm="100000">
                                          <p:val>
                                            <p:strVal val="#ppt_w"/>
                                          </p:val>
                                        </p:tav>
                                      </p:tavLst>
                                    </p:anim>
                                    <p:anim calcmode="lin" valueType="num">
                                      <p:cBhvr>
                                        <p:cTn id="18" dur="250" fill="hold"/>
                                        <p:tgtEl>
                                          <p:spTgt spid="663"/>
                                        </p:tgtEl>
                                        <p:attrNameLst>
                                          <p:attrName>ppt_h</p:attrName>
                                        </p:attrNameLst>
                                      </p:cBhvr>
                                      <p:tavLst>
                                        <p:tav tm="0">
                                          <p:val>
                                            <p:fltVal val="0"/>
                                          </p:val>
                                        </p:tav>
                                        <p:tav tm="100000">
                                          <p:val>
                                            <p:strVal val="#ppt_h"/>
                                          </p:val>
                                        </p:tav>
                                      </p:tavLst>
                                    </p:anim>
                                  </p:childTnLst>
                                </p:cTn>
                              </p:par>
                            </p:childTnLst>
                          </p:cTn>
                        </p:par>
                        <p:par>
                          <p:cTn id="19" fill="hold">
                            <p:stCondLst>
                              <p:cond delay="1350"/>
                            </p:stCondLst>
                            <p:childTnLst>
                              <p:par>
                                <p:cTn id="20" presetID="23" presetClass="entr" presetSubtype="16" fill="hold" grpId="0" nodeType="afterEffect">
                                  <p:stCondLst>
                                    <p:cond delay="300"/>
                                  </p:stCondLst>
                                  <p:iterate>
                                    <p:tmAbs val="0"/>
                                  </p:iterate>
                                  <p:childTnLst>
                                    <p:set>
                                      <p:cBhvr>
                                        <p:cTn id="21" fill="hold"/>
                                        <p:tgtEl>
                                          <p:spTgt spid="665"/>
                                        </p:tgtEl>
                                        <p:attrNameLst>
                                          <p:attrName>style.visibility</p:attrName>
                                        </p:attrNameLst>
                                      </p:cBhvr>
                                      <p:to>
                                        <p:strVal val="visible"/>
                                      </p:to>
                                    </p:set>
                                    <p:anim calcmode="lin" valueType="num">
                                      <p:cBhvr>
                                        <p:cTn id="22" dur="250" fill="hold"/>
                                        <p:tgtEl>
                                          <p:spTgt spid="665"/>
                                        </p:tgtEl>
                                        <p:attrNameLst>
                                          <p:attrName>ppt_w</p:attrName>
                                        </p:attrNameLst>
                                      </p:cBhvr>
                                      <p:tavLst>
                                        <p:tav tm="0">
                                          <p:val>
                                            <p:fltVal val="0"/>
                                          </p:val>
                                        </p:tav>
                                        <p:tav tm="100000">
                                          <p:val>
                                            <p:strVal val="#ppt_w"/>
                                          </p:val>
                                        </p:tav>
                                      </p:tavLst>
                                    </p:anim>
                                    <p:anim calcmode="lin" valueType="num">
                                      <p:cBhvr>
                                        <p:cTn id="23" dur="250" fill="hold"/>
                                        <p:tgtEl>
                                          <p:spTgt spid="66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0" grpId="0" animBg="1" advAuto="0"/>
      <p:bldP spid="663" grpId="0" animBg="1" advAuto="0"/>
      <p:bldP spid="664" grpId="0" animBg="1" advAuto="0"/>
      <p:bldP spid="665" grpId="0"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7"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336091" y="2127956"/>
            <a:ext cx="593386" cy="668576"/>
          </a:xfrm>
          <a:prstGeom prst="rect">
            <a:avLst/>
          </a:prstGeom>
          <a:ln w="12700">
            <a:miter lim="400000"/>
          </a:ln>
        </p:spPr>
      </p:pic>
      <p:pic>
        <p:nvPicPr>
          <p:cNvPr id="668"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995152" y="1658861"/>
            <a:ext cx="593386" cy="668576"/>
          </a:xfrm>
          <a:prstGeom prst="rect">
            <a:avLst/>
          </a:prstGeom>
          <a:ln w="12700">
            <a:miter lim="400000"/>
          </a:ln>
        </p:spPr>
      </p:pic>
      <p:pic>
        <p:nvPicPr>
          <p:cNvPr id="669"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155248" y="769047"/>
            <a:ext cx="593386" cy="668576"/>
          </a:xfrm>
          <a:prstGeom prst="rect">
            <a:avLst/>
          </a:prstGeom>
          <a:ln w="12700">
            <a:miter lim="400000"/>
          </a:ln>
        </p:spPr>
      </p:pic>
      <p:pic>
        <p:nvPicPr>
          <p:cNvPr id="670"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856836" y="396620"/>
            <a:ext cx="593386" cy="668576"/>
          </a:xfrm>
          <a:prstGeom prst="rect">
            <a:avLst/>
          </a:prstGeom>
          <a:ln w="12700">
            <a:miter lim="400000"/>
          </a:ln>
        </p:spPr>
      </p:pic>
      <p:pic>
        <p:nvPicPr>
          <p:cNvPr id="671"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388379" y="1021796"/>
            <a:ext cx="593386" cy="668576"/>
          </a:xfrm>
          <a:prstGeom prst="rect">
            <a:avLst/>
          </a:prstGeom>
          <a:ln w="12700">
            <a:miter lim="400000"/>
          </a:ln>
        </p:spPr>
      </p:pic>
      <p:pic>
        <p:nvPicPr>
          <p:cNvPr id="672"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650340" y="2430431"/>
            <a:ext cx="593386" cy="668576"/>
          </a:xfrm>
          <a:prstGeom prst="rect">
            <a:avLst/>
          </a:prstGeom>
          <a:ln w="12700">
            <a:miter lim="400000"/>
          </a:ln>
        </p:spPr>
      </p:pic>
      <p:pic>
        <p:nvPicPr>
          <p:cNvPr id="673"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943265" y="2076570"/>
            <a:ext cx="593386" cy="668576"/>
          </a:xfrm>
          <a:prstGeom prst="rect">
            <a:avLst/>
          </a:prstGeom>
          <a:ln w="12700">
            <a:miter lim="400000"/>
          </a:ln>
        </p:spPr>
      </p:pic>
      <p:pic>
        <p:nvPicPr>
          <p:cNvPr id="674"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22611" y="1021796"/>
            <a:ext cx="593386" cy="668576"/>
          </a:xfrm>
          <a:prstGeom prst="rect">
            <a:avLst/>
          </a:prstGeom>
          <a:ln w="12700">
            <a:miter lim="400000"/>
          </a:ln>
        </p:spPr>
      </p:pic>
      <p:pic>
        <p:nvPicPr>
          <p:cNvPr id="675"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36303" y="1021796"/>
            <a:ext cx="593386" cy="668576"/>
          </a:xfrm>
          <a:prstGeom prst="rect">
            <a:avLst/>
          </a:prstGeom>
          <a:ln w="12700">
            <a:miter lim="400000"/>
          </a:ln>
        </p:spPr>
      </p:pic>
      <p:pic>
        <p:nvPicPr>
          <p:cNvPr id="676"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42628" y="2371056"/>
            <a:ext cx="593386" cy="668576"/>
          </a:xfrm>
          <a:prstGeom prst="rect">
            <a:avLst/>
          </a:prstGeom>
          <a:ln w="12700">
            <a:miter lim="400000"/>
          </a:ln>
        </p:spPr>
      </p:pic>
      <p:pic>
        <p:nvPicPr>
          <p:cNvPr id="677"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67462" y="3736951"/>
            <a:ext cx="593386" cy="668576"/>
          </a:xfrm>
          <a:prstGeom prst="rect">
            <a:avLst/>
          </a:prstGeom>
          <a:ln w="12700">
            <a:miter lim="400000"/>
          </a:ln>
        </p:spPr>
      </p:pic>
      <p:pic>
        <p:nvPicPr>
          <p:cNvPr id="678"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157131" y="3746064"/>
            <a:ext cx="593386" cy="668576"/>
          </a:xfrm>
          <a:prstGeom prst="rect">
            <a:avLst/>
          </a:prstGeom>
          <a:ln w="12700">
            <a:miter lim="400000"/>
          </a:ln>
        </p:spPr>
      </p:pic>
      <p:pic>
        <p:nvPicPr>
          <p:cNvPr id="679"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60019" y="3292678"/>
            <a:ext cx="593386" cy="668576"/>
          </a:xfrm>
          <a:prstGeom prst="rect">
            <a:avLst/>
          </a:prstGeom>
          <a:ln w="12700">
            <a:miter lim="400000"/>
          </a:ln>
        </p:spPr>
      </p:pic>
      <p:pic>
        <p:nvPicPr>
          <p:cNvPr id="680"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683600" y="4094443"/>
            <a:ext cx="593386" cy="668576"/>
          </a:xfrm>
          <a:prstGeom prst="rect">
            <a:avLst/>
          </a:prstGeom>
          <a:ln w="12700">
            <a:miter lim="400000"/>
          </a:ln>
        </p:spPr>
      </p:pic>
      <p:pic>
        <p:nvPicPr>
          <p:cNvPr id="681"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386350" y="3615979"/>
            <a:ext cx="593386" cy="668576"/>
          </a:xfrm>
          <a:prstGeom prst="rect">
            <a:avLst/>
          </a:prstGeom>
          <a:ln w="12700">
            <a:miter lim="400000"/>
          </a:ln>
        </p:spPr>
      </p:pic>
      <p:pic>
        <p:nvPicPr>
          <p:cNvPr id="682"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995151" y="4353229"/>
            <a:ext cx="593386" cy="668576"/>
          </a:xfrm>
          <a:prstGeom prst="rect">
            <a:avLst/>
          </a:prstGeom>
          <a:ln w="12700">
            <a:miter lim="400000"/>
          </a:ln>
        </p:spPr>
      </p:pic>
      <p:pic>
        <p:nvPicPr>
          <p:cNvPr id="683"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724884" y="3908790"/>
            <a:ext cx="593386" cy="668576"/>
          </a:xfrm>
          <a:prstGeom prst="rect">
            <a:avLst/>
          </a:prstGeom>
          <a:ln w="12700">
            <a:miter lim="400000"/>
          </a:ln>
        </p:spPr>
      </p:pic>
      <p:pic>
        <p:nvPicPr>
          <p:cNvPr id="684"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457070" y="3463040"/>
            <a:ext cx="593386" cy="668576"/>
          </a:xfrm>
          <a:prstGeom prst="rect">
            <a:avLst/>
          </a:prstGeom>
          <a:ln w="12700">
            <a:miter lim="400000"/>
          </a:ln>
        </p:spPr>
      </p:pic>
      <p:pic>
        <p:nvPicPr>
          <p:cNvPr id="685"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377749" y="1955333"/>
            <a:ext cx="593386" cy="668576"/>
          </a:xfrm>
          <a:prstGeom prst="rect">
            <a:avLst/>
          </a:prstGeom>
          <a:ln w="12700">
            <a:miter lim="400000"/>
          </a:ln>
        </p:spPr>
      </p:pic>
      <p:pic>
        <p:nvPicPr>
          <p:cNvPr id="686"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959426" y="1964448"/>
            <a:ext cx="593386" cy="668576"/>
          </a:xfrm>
          <a:prstGeom prst="rect">
            <a:avLst/>
          </a:prstGeom>
          <a:ln w="12700">
            <a:miter lim="400000"/>
          </a:ln>
        </p:spPr>
      </p:pic>
      <p:pic>
        <p:nvPicPr>
          <p:cNvPr id="687"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113587" y="2396531"/>
            <a:ext cx="593386" cy="668576"/>
          </a:xfrm>
          <a:prstGeom prst="rect">
            <a:avLst/>
          </a:prstGeom>
          <a:ln w="12700">
            <a:miter lim="400000"/>
          </a:ln>
        </p:spPr>
      </p:pic>
      <p:pic>
        <p:nvPicPr>
          <p:cNvPr id="688"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83045" y="356409"/>
            <a:ext cx="593386" cy="668576"/>
          </a:xfrm>
          <a:prstGeom prst="rect">
            <a:avLst/>
          </a:prstGeom>
          <a:ln w="12700">
            <a:miter lim="400000"/>
          </a:ln>
        </p:spPr>
      </p:pic>
      <p:pic>
        <p:nvPicPr>
          <p:cNvPr id="689"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269643" y="1202373"/>
            <a:ext cx="593386" cy="668576"/>
          </a:xfrm>
          <a:prstGeom prst="rect">
            <a:avLst/>
          </a:prstGeom>
          <a:ln w="12700">
            <a:miter lim="400000"/>
          </a:ln>
        </p:spPr>
      </p:pic>
      <p:pic>
        <p:nvPicPr>
          <p:cNvPr id="690"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977711" y="707915"/>
            <a:ext cx="593386" cy="668576"/>
          </a:xfrm>
          <a:prstGeom prst="rect">
            <a:avLst/>
          </a:prstGeom>
          <a:ln w="12700">
            <a:miter lim="400000"/>
          </a:ln>
        </p:spPr>
      </p:pic>
      <p:pic>
        <p:nvPicPr>
          <p:cNvPr id="691"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675290" y="352625"/>
            <a:ext cx="593386" cy="668576"/>
          </a:xfrm>
          <a:prstGeom prst="rect">
            <a:avLst/>
          </a:prstGeom>
          <a:ln w="12700">
            <a:miter lim="400000"/>
          </a:ln>
        </p:spPr>
      </p:pic>
      <p:pic>
        <p:nvPicPr>
          <p:cNvPr id="692"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228682" y="3784310"/>
            <a:ext cx="593386" cy="668576"/>
          </a:xfrm>
          <a:prstGeom prst="rect">
            <a:avLst/>
          </a:prstGeom>
          <a:ln w="12700">
            <a:miter lim="400000"/>
          </a:ln>
        </p:spPr>
      </p:pic>
      <p:pic>
        <p:nvPicPr>
          <p:cNvPr id="693"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511203" y="4275612"/>
            <a:ext cx="593386" cy="668576"/>
          </a:xfrm>
          <a:prstGeom prst="rect">
            <a:avLst/>
          </a:prstGeom>
          <a:ln w="12700">
            <a:miter lim="400000"/>
          </a:ln>
        </p:spPr>
      </p:pic>
      <p:pic>
        <p:nvPicPr>
          <p:cNvPr id="694"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089916" y="4293639"/>
            <a:ext cx="593386" cy="668576"/>
          </a:xfrm>
          <a:prstGeom prst="rect">
            <a:avLst/>
          </a:prstGeom>
          <a:ln w="12700">
            <a:miter lim="400000"/>
          </a:ln>
        </p:spPr>
      </p:pic>
      <p:pic>
        <p:nvPicPr>
          <p:cNvPr id="695"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715970" y="3999705"/>
            <a:ext cx="593386" cy="668576"/>
          </a:xfrm>
          <a:prstGeom prst="rect">
            <a:avLst/>
          </a:prstGeom>
          <a:ln w="12700">
            <a:miter lim="400000"/>
          </a:ln>
        </p:spPr>
      </p:pic>
      <p:pic>
        <p:nvPicPr>
          <p:cNvPr id="696"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035495" y="3568913"/>
            <a:ext cx="593386" cy="668576"/>
          </a:xfrm>
          <a:prstGeom prst="rect">
            <a:avLst/>
          </a:prstGeom>
          <a:ln w="12700">
            <a:miter lim="400000"/>
          </a:ln>
        </p:spPr>
      </p:pic>
      <p:pic>
        <p:nvPicPr>
          <p:cNvPr id="697"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241276" y="2207804"/>
            <a:ext cx="593386" cy="668576"/>
          </a:xfrm>
          <a:prstGeom prst="rect">
            <a:avLst/>
          </a:prstGeom>
          <a:ln w="12700">
            <a:miter lim="400000"/>
          </a:ln>
        </p:spPr>
      </p:pic>
      <p:pic>
        <p:nvPicPr>
          <p:cNvPr id="698"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659299" y="2207804"/>
            <a:ext cx="593386" cy="668576"/>
          </a:xfrm>
          <a:prstGeom prst="rect">
            <a:avLst/>
          </a:prstGeom>
          <a:ln w="12700">
            <a:miter lim="400000"/>
          </a:ln>
        </p:spPr>
      </p:pic>
      <p:pic>
        <p:nvPicPr>
          <p:cNvPr id="699"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662120" y="707915"/>
            <a:ext cx="593386" cy="668576"/>
          </a:xfrm>
          <a:prstGeom prst="rect">
            <a:avLst/>
          </a:prstGeom>
          <a:ln w="12700">
            <a:miter lim="400000"/>
          </a:ln>
        </p:spPr>
      </p:pic>
      <p:pic>
        <p:nvPicPr>
          <p:cNvPr id="700"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250922" y="707915"/>
            <a:ext cx="593386" cy="668576"/>
          </a:xfrm>
          <a:prstGeom prst="rect">
            <a:avLst/>
          </a:prstGeom>
          <a:ln w="12700">
            <a:miter lim="400000"/>
          </a:ln>
        </p:spPr>
      </p:pic>
      <p:pic>
        <p:nvPicPr>
          <p:cNvPr id="701"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956521" y="2512467"/>
            <a:ext cx="593386" cy="668576"/>
          </a:xfrm>
          <a:prstGeom prst="rect">
            <a:avLst/>
          </a:prstGeom>
          <a:ln w="12700">
            <a:miter lim="400000"/>
          </a:ln>
        </p:spPr>
      </p:pic>
      <p:pic>
        <p:nvPicPr>
          <p:cNvPr id="702"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250922" y="2988020"/>
            <a:ext cx="593386" cy="668576"/>
          </a:xfrm>
          <a:prstGeom prst="rect">
            <a:avLst/>
          </a:prstGeom>
          <a:ln w="12700">
            <a:miter lim="400000"/>
          </a:ln>
        </p:spPr>
      </p:pic>
      <p:pic>
        <p:nvPicPr>
          <p:cNvPr id="703"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83045" y="1658861"/>
            <a:ext cx="593386" cy="668576"/>
          </a:xfrm>
          <a:prstGeom prst="rect">
            <a:avLst/>
          </a:prstGeom>
          <a:ln w="12700">
            <a:miter lim="400000"/>
          </a:ln>
        </p:spPr>
      </p:pic>
      <p:pic>
        <p:nvPicPr>
          <p:cNvPr id="704"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658463" y="2396531"/>
            <a:ext cx="593386" cy="668576"/>
          </a:xfrm>
          <a:prstGeom prst="rect">
            <a:avLst/>
          </a:prstGeom>
          <a:ln w="12700">
            <a:miter lim="400000"/>
          </a:ln>
        </p:spPr>
      </p:pic>
      <p:pic>
        <p:nvPicPr>
          <p:cNvPr id="705"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455951" y="1228674"/>
            <a:ext cx="593386" cy="668576"/>
          </a:xfrm>
          <a:prstGeom prst="rect">
            <a:avLst/>
          </a:prstGeom>
          <a:ln w="12700">
            <a:miter lim="400000"/>
          </a:ln>
        </p:spPr>
      </p:pic>
      <p:pic>
        <p:nvPicPr>
          <p:cNvPr id="706"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60019" y="4113542"/>
            <a:ext cx="593386" cy="668576"/>
          </a:xfrm>
          <a:prstGeom prst="rect">
            <a:avLst/>
          </a:prstGeom>
          <a:ln w="12700">
            <a:miter lim="400000"/>
          </a:ln>
        </p:spPr>
      </p:pic>
      <p:sp>
        <p:nvSpPr>
          <p:cNvPr id="707" name="Shape 707"/>
          <p:cNvSpPr/>
          <p:nvPr/>
        </p:nvSpPr>
        <p:spPr>
          <a:xfrm>
            <a:off x="1572661" y="3119649"/>
            <a:ext cx="6383331" cy="307775"/>
          </a:xfrm>
          <a:prstGeom prst="rect">
            <a:avLst/>
          </a:prstGeom>
          <a:ln w="12700">
            <a:miter lim="400000"/>
          </a:ln>
          <a:extLst>
            <a:ext uri="{C572A759-6A51-4108-AA02-DFA0A04FC94B}">
              <ma14:wrappingTextBoxFlag xmlns:ma14="http://schemas.microsoft.com/office/mac/drawingml/2011/main" xmlns="" val="1"/>
            </a:ext>
          </a:extLst>
        </p:spPr>
        <p:txBody>
          <a:bodyPr wrap="square" lIns="19049" tIns="19049" rIns="19049" bIns="19049" anchor="ctr">
            <a:spAutoFit/>
          </a:bodyPr>
          <a:lstStyle>
            <a:lvl1pPr>
              <a:defRPr sz="6200"/>
            </a:lvl1pPr>
          </a:lstStyle>
          <a:p>
            <a:r>
              <a:rPr sz="1750" dirty="0"/>
              <a:t>But soon </a:t>
            </a:r>
            <a:r>
              <a:rPr lang="en-US" sz="1750" dirty="0"/>
              <a:t>you have many applications, many instances…</a:t>
            </a:r>
            <a:endParaRPr sz="1750" dirty="0"/>
          </a:p>
        </p:txBody>
      </p:sp>
      <p:sp>
        <p:nvSpPr>
          <p:cNvPr id="3" name="Slide Number Placeholder 2"/>
          <p:cNvSpPr>
            <a:spLocks noGrp="1"/>
          </p:cNvSpPr>
          <p:nvPr>
            <p:ph type="sldNum" sz="quarter" idx="10"/>
          </p:nvPr>
        </p:nvSpPr>
        <p:spPr/>
        <p:txBody>
          <a:bodyPr/>
          <a:lstStyle/>
          <a:p>
            <a:pPr>
              <a:defRPr/>
            </a:pPr>
            <a:fld id="{A6CADBCB-90C9-40AA-B762-FAACEAF55A59}" type="slidenum">
              <a:rPr lang="en-US" smtClean="0"/>
              <a:pPr>
                <a:defRPr/>
              </a:pPr>
              <a:t>4</a:t>
            </a:fld>
            <a:endParaRPr lang="en-US" dirty="0"/>
          </a:p>
        </p:txBody>
      </p:sp>
    </p:spTree>
    <p:extLst>
      <p:ext uri="{BB962C8B-B14F-4D97-AF65-F5344CB8AC3E}">
        <p14:creationId xmlns:p14="http://schemas.microsoft.com/office/powerpoint/2010/main" val="3441503491"/>
      </p:ext>
    </p:extLst>
  </p:cSld>
  <p:clrMapOvr>
    <a:masterClrMapping/>
  </p:clrMapOvr>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10"/>
                                  </p:stCondLst>
                                  <p:iterate>
                                    <p:tmAbs val="0"/>
                                  </p:iterate>
                                  <p:childTnLst>
                                    <p:set>
                                      <p:cBhvr>
                                        <p:cTn id="6" fill="hold"/>
                                        <p:tgtEl>
                                          <p:spTgt spid="691"/>
                                        </p:tgtEl>
                                        <p:attrNameLst>
                                          <p:attrName>style.visibility</p:attrName>
                                        </p:attrNameLst>
                                      </p:cBhvr>
                                      <p:to>
                                        <p:strVal val="visible"/>
                                      </p:to>
                                    </p:set>
                                    <p:anim calcmode="lin" valueType="num">
                                      <p:cBhvr>
                                        <p:cTn id="7" dur="30" fill="hold"/>
                                        <p:tgtEl>
                                          <p:spTgt spid="691"/>
                                        </p:tgtEl>
                                        <p:attrNameLst>
                                          <p:attrName>ppt_w</p:attrName>
                                        </p:attrNameLst>
                                      </p:cBhvr>
                                      <p:tavLst>
                                        <p:tav tm="0">
                                          <p:val>
                                            <p:fltVal val="0"/>
                                          </p:val>
                                        </p:tav>
                                        <p:tav tm="100000">
                                          <p:val>
                                            <p:strVal val="#ppt_w"/>
                                          </p:val>
                                        </p:tav>
                                      </p:tavLst>
                                    </p:anim>
                                    <p:anim calcmode="lin" valueType="num">
                                      <p:cBhvr>
                                        <p:cTn id="8" dur="30" fill="hold"/>
                                        <p:tgtEl>
                                          <p:spTgt spid="691"/>
                                        </p:tgtEl>
                                        <p:attrNameLst>
                                          <p:attrName>ppt_h</p:attrName>
                                        </p:attrNameLst>
                                      </p:cBhvr>
                                      <p:tavLst>
                                        <p:tav tm="0">
                                          <p:val>
                                            <p:fltVal val="0"/>
                                          </p:val>
                                        </p:tav>
                                        <p:tav tm="100000">
                                          <p:val>
                                            <p:strVal val="#ppt_h"/>
                                          </p:val>
                                        </p:tav>
                                      </p:tavLst>
                                    </p:anim>
                                  </p:childTnLst>
                                </p:cTn>
                              </p:par>
                            </p:childTnLst>
                          </p:cTn>
                        </p:par>
                        <p:par>
                          <p:cTn id="9" fill="hold">
                            <p:stCondLst>
                              <p:cond delay="40"/>
                            </p:stCondLst>
                            <p:childTnLst>
                              <p:par>
                                <p:cTn id="10" presetID="23" presetClass="entr" presetSubtype="16" fill="hold" grpId="0" nodeType="afterEffect">
                                  <p:stCondLst>
                                    <p:cond delay="10"/>
                                  </p:stCondLst>
                                  <p:iterate>
                                    <p:tmAbs val="0"/>
                                  </p:iterate>
                                  <p:childTnLst>
                                    <p:set>
                                      <p:cBhvr>
                                        <p:cTn id="11" fill="hold"/>
                                        <p:tgtEl>
                                          <p:spTgt spid="670"/>
                                        </p:tgtEl>
                                        <p:attrNameLst>
                                          <p:attrName>style.visibility</p:attrName>
                                        </p:attrNameLst>
                                      </p:cBhvr>
                                      <p:to>
                                        <p:strVal val="visible"/>
                                      </p:to>
                                    </p:set>
                                    <p:anim calcmode="lin" valueType="num">
                                      <p:cBhvr>
                                        <p:cTn id="12" dur="30" fill="hold"/>
                                        <p:tgtEl>
                                          <p:spTgt spid="670"/>
                                        </p:tgtEl>
                                        <p:attrNameLst>
                                          <p:attrName>ppt_w</p:attrName>
                                        </p:attrNameLst>
                                      </p:cBhvr>
                                      <p:tavLst>
                                        <p:tav tm="0">
                                          <p:val>
                                            <p:fltVal val="0"/>
                                          </p:val>
                                        </p:tav>
                                        <p:tav tm="100000">
                                          <p:val>
                                            <p:strVal val="#ppt_w"/>
                                          </p:val>
                                        </p:tav>
                                      </p:tavLst>
                                    </p:anim>
                                    <p:anim calcmode="lin" valueType="num">
                                      <p:cBhvr>
                                        <p:cTn id="13" dur="30" fill="hold"/>
                                        <p:tgtEl>
                                          <p:spTgt spid="670"/>
                                        </p:tgtEl>
                                        <p:attrNameLst>
                                          <p:attrName>ppt_h</p:attrName>
                                        </p:attrNameLst>
                                      </p:cBhvr>
                                      <p:tavLst>
                                        <p:tav tm="0">
                                          <p:val>
                                            <p:fltVal val="0"/>
                                          </p:val>
                                        </p:tav>
                                        <p:tav tm="100000">
                                          <p:val>
                                            <p:strVal val="#ppt_h"/>
                                          </p:val>
                                        </p:tav>
                                      </p:tavLst>
                                    </p:anim>
                                  </p:childTnLst>
                                </p:cTn>
                              </p:par>
                            </p:childTnLst>
                          </p:cTn>
                        </p:par>
                        <p:par>
                          <p:cTn id="14" fill="hold">
                            <p:stCondLst>
                              <p:cond delay="80"/>
                            </p:stCondLst>
                            <p:childTnLst>
                              <p:par>
                                <p:cTn id="15" presetID="23" presetClass="entr" presetSubtype="16" fill="hold" grpId="0" nodeType="afterEffect">
                                  <p:stCondLst>
                                    <p:cond delay="10"/>
                                  </p:stCondLst>
                                  <p:iterate>
                                    <p:tmAbs val="0"/>
                                  </p:iterate>
                                  <p:childTnLst>
                                    <p:set>
                                      <p:cBhvr>
                                        <p:cTn id="16" fill="hold"/>
                                        <p:tgtEl>
                                          <p:spTgt spid="688"/>
                                        </p:tgtEl>
                                        <p:attrNameLst>
                                          <p:attrName>style.visibility</p:attrName>
                                        </p:attrNameLst>
                                      </p:cBhvr>
                                      <p:to>
                                        <p:strVal val="visible"/>
                                      </p:to>
                                    </p:set>
                                    <p:anim calcmode="lin" valueType="num">
                                      <p:cBhvr>
                                        <p:cTn id="17" dur="30" fill="hold"/>
                                        <p:tgtEl>
                                          <p:spTgt spid="688"/>
                                        </p:tgtEl>
                                        <p:attrNameLst>
                                          <p:attrName>ppt_w</p:attrName>
                                        </p:attrNameLst>
                                      </p:cBhvr>
                                      <p:tavLst>
                                        <p:tav tm="0">
                                          <p:val>
                                            <p:fltVal val="0"/>
                                          </p:val>
                                        </p:tav>
                                        <p:tav tm="100000">
                                          <p:val>
                                            <p:strVal val="#ppt_w"/>
                                          </p:val>
                                        </p:tav>
                                      </p:tavLst>
                                    </p:anim>
                                    <p:anim calcmode="lin" valueType="num">
                                      <p:cBhvr>
                                        <p:cTn id="18" dur="30" fill="hold"/>
                                        <p:tgtEl>
                                          <p:spTgt spid="688"/>
                                        </p:tgtEl>
                                        <p:attrNameLst>
                                          <p:attrName>ppt_h</p:attrName>
                                        </p:attrNameLst>
                                      </p:cBhvr>
                                      <p:tavLst>
                                        <p:tav tm="0">
                                          <p:val>
                                            <p:fltVal val="0"/>
                                          </p:val>
                                        </p:tav>
                                        <p:tav tm="100000">
                                          <p:val>
                                            <p:strVal val="#ppt_h"/>
                                          </p:val>
                                        </p:tav>
                                      </p:tavLst>
                                    </p:anim>
                                  </p:childTnLst>
                                </p:cTn>
                              </p:par>
                            </p:childTnLst>
                          </p:cTn>
                        </p:par>
                        <p:par>
                          <p:cTn id="19" fill="hold">
                            <p:stCondLst>
                              <p:cond delay="120"/>
                            </p:stCondLst>
                            <p:childTnLst>
                              <p:par>
                                <p:cTn id="20" presetID="23" presetClass="entr" presetSubtype="16" fill="hold" grpId="0" nodeType="afterEffect">
                                  <p:stCondLst>
                                    <p:cond delay="10"/>
                                  </p:stCondLst>
                                  <p:iterate>
                                    <p:tmAbs val="0"/>
                                  </p:iterate>
                                  <p:childTnLst>
                                    <p:set>
                                      <p:cBhvr>
                                        <p:cTn id="21" fill="hold"/>
                                        <p:tgtEl>
                                          <p:spTgt spid="690"/>
                                        </p:tgtEl>
                                        <p:attrNameLst>
                                          <p:attrName>style.visibility</p:attrName>
                                        </p:attrNameLst>
                                      </p:cBhvr>
                                      <p:to>
                                        <p:strVal val="visible"/>
                                      </p:to>
                                    </p:set>
                                    <p:anim calcmode="lin" valueType="num">
                                      <p:cBhvr>
                                        <p:cTn id="22" dur="30" fill="hold"/>
                                        <p:tgtEl>
                                          <p:spTgt spid="690"/>
                                        </p:tgtEl>
                                        <p:attrNameLst>
                                          <p:attrName>ppt_w</p:attrName>
                                        </p:attrNameLst>
                                      </p:cBhvr>
                                      <p:tavLst>
                                        <p:tav tm="0">
                                          <p:val>
                                            <p:fltVal val="0"/>
                                          </p:val>
                                        </p:tav>
                                        <p:tav tm="100000">
                                          <p:val>
                                            <p:strVal val="#ppt_w"/>
                                          </p:val>
                                        </p:tav>
                                      </p:tavLst>
                                    </p:anim>
                                    <p:anim calcmode="lin" valueType="num">
                                      <p:cBhvr>
                                        <p:cTn id="23" dur="30" fill="hold"/>
                                        <p:tgtEl>
                                          <p:spTgt spid="690"/>
                                        </p:tgtEl>
                                        <p:attrNameLst>
                                          <p:attrName>ppt_h</p:attrName>
                                        </p:attrNameLst>
                                      </p:cBhvr>
                                      <p:tavLst>
                                        <p:tav tm="0">
                                          <p:val>
                                            <p:fltVal val="0"/>
                                          </p:val>
                                        </p:tav>
                                        <p:tav tm="100000">
                                          <p:val>
                                            <p:strVal val="#ppt_h"/>
                                          </p:val>
                                        </p:tav>
                                      </p:tavLst>
                                    </p:anim>
                                  </p:childTnLst>
                                </p:cTn>
                              </p:par>
                            </p:childTnLst>
                          </p:cTn>
                        </p:par>
                        <p:par>
                          <p:cTn id="24" fill="hold">
                            <p:stCondLst>
                              <p:cond delay="160"/>
                            </p:stCondLst>
                            <p:childTnLst>
                              <p:par>
                                <p:cTn id="25" presetID="23" presetClass="entr" presetSubtype="16" fill="hold" grpId="0" nodeType="afterEffect">
                                  <p:stCondLst>
                                    <p:cond delay="10"/>
                                  </p:stCondLst>
                                  <p:iterate>
                                    <p:tmAbs val="0"/>
                                  </p:iterate>
                                  <p:childTnLst>
                                    <p:set>
                                      <p:cBhvr>
                                        <p:cTn id="26" fill="hold"/>
                                        <p:tgtEl>
                                          <p:spTgt spid="699"/>
                                        </p:tgtEl>
                                        <p:attrNameLst>
                                          <p:attrName>style.visibility</p:attrName>
                                        </p:attrNameLst>
                                      </p:cBhvr>
                                      <p:to>
                                        <p:strVal val="visible"/>
                                      </p:to>
                                    </p:set>
                                    <p:anim calcmode="lin" valueType="num">
                                      <p:cBhvr>
                                        <p:cTn id="27" dur="30" fill="hold"/>
                                        <p:tgtEl>
                                          <p:spTgt spid="699"/>
                                        </p:tgtEl>
                                        <p:attrNameLst>
                                          <p:attrName>ppt_w</p:attrName>
                                        </p:attrNameLst>
                                      </p:cBhvr>
                                      <p:tavLst>
                                        <p:tav tm="0">
                                          <p:val>
                                            <p:fltVal val="0"/>
                                          </p:val>
                                        </p:tav>
                                        <p:tav tm="100000">
                                          <p:val>
                                            <p:strVal val="#ppt_w"/>
                                          </p:val>
                                        </p:tav>
                                      </p:tavLst>
                                    </p:anim>
                                    <p:anim calcmode="lin" valueType="num">
                                      <p:cBhvr>
                                        <p:cTn id="28" dur="30" fill="hold"/>
                                        <p:tgtEl>
                                          <p:spTgt spid="699"/>
                                        </p:tgtEl>
                                        <p:attrNameLst>
                                          <p:attrName>ppt_h</p:attrName>
                                        </p:attrNameLst>
                                      </p:cBhvr>
                                      <p:tavLst>
                                        <p:tav tm="0">
                                          <p:val>
                                            <p:fltVal val="0"/>
                                          </p:val>
                                        </p:tav>
                                        <p:tav tm="100000">
                                          <p:val>
                                            <p:strVal val="#ppt_h"/>
                                          </p:val>
                                        </p:tav>
                                      </p:tavLst>
                                    </p:anim>
                                  </p:childTnLst>
                                </p:cTn>
                              </p:par>
                            </p:childTnLst>
                          </p:cTn>
                        </p:par>
                        <p:par>
                          <p:cTn id="29" fill="hold">
                            <p:stCondLst>
                              <p:cond delay="200"/>
                            </p:stCondLst>
                            <p:childTnLst>
                              <p:par>
                                <p:cTn id="30" presetID="23" presetClass="entr" presetSubtype="16" fill="hold" grpId="0" nodeType="afterEffect">
                                  <p:stCondLst>
                                    <p:cond delay="10"/>
                                  </p:stCondLst>
                                  <p:iterate>
                                    <p:tmAbs val="0"/>
                                  </p:iterate>
                                  <p:childTnLst>
                                    <p:set>
                                      <p:cBhvr>
                                        <p:cTn id="31" fill="hold"/>
                                        <p:tgtEl>
                                          <p:spTgt spid="700"/>
                                        </p:tgtEl>
                                        <p:attrNameLst>
                                          <p:attrName>style.visibility</p:attrName>
                                        </p:attrNameLst>
                                      </p:cBhvr>
                                      <p:to>
                                        <p:strVal val="visible"/>
                                      </p:to>
                                    </p:set>
                                    <p:anim calcmode="lin" valueType="num">
                                      <p:cBhvr>
                                        <p:cTn id="32" dur="30" fill="hold"/>
                                        <p:tgtEl>
                                          <p:spTgt spid="700"/>
                                        </p:tgtEl>
                                        <p:attrNameLst>
                                          <p:attrName>ppt_w</p:attrName>
                                        </p:attrNameLst>
                                      </p:cBhvr>
                                      <p:tavLst>
                                        <p:tav tm="0">
                                          <p:val>
                                            <p:fltVal val="0"/>
                                          </p:val>
                                        </p:tav>
                                        <p:tav tm="100000">
                                          <p:val>
                                            <p:strVal val="#ppt_w"/>
                                          </p:val>
                                        </p:tav>
                                      </p:tavLst>
                                    </p:anim>
                                    <p:anim calcmode="lin" valueType="num">
                                      <p:cBhvr>
                                        <p:cTn id="33" dur="30" fill="hold"/>
                                        <p:tgtEl>
                                          <p:spTgt spid="700"/>
                                        </p:tgtEl>
                                        <p:attrNameLst>
                                          <p:attrName>ppt_h</p:attrName>
                                        </p:attrNameLst>
                                      </p:cBhvr>
                                      <p:tavLst>
                                        <p:tav tm="0">
                                          <p:val>
                                            <p:fltVal val="0"/>
                                          </p:val>
                                        </p:tav>
                                        <p:tav tm="100000">
                                          <p:val>
                                            <p:strVal val="#ppt_h"/>
                                          </p:val>
                                        </p:tav>
                                      </p:tavLst>
                                    </p:anim>
                                  </p:childTnLst>
                                </p:cTn>
                              </p:par>
                            </p:childTnLst>
                          </p:cTn>
                        </p:par>
                        <p:par>
                          <p:cTn id="34" fill="hold">
                            <p:stCondLst>
                              <p:cond delay="240"/>
                            </p:stCondLst>
                            <p:childTnLst>
                              <p:par>
                                <p:cTn id="35" presetID="23" presetClass="entr" presetSubtype="16" fill="hold" grpId="0" nodeType="afterEffect">
                                  <p:stCondLst>
                                    <p:cond delay="10"/>
                                  </p:stCondLst>
                                  <p:iterate>
                                    <p:tmAbs val="0"/>
                                  </p:iterate>
                                  <p:childTnLst>
                                    <p:set>
                                      <p:cBhvr>
                                        <p:cTn id="36" fill="hold"/>
                                        <p:tgtEl>
                                          <p:spTgt spid="669"/>
                                        </p:tgtEl>
                                        <p:attrNameLst>
                                          <p:attrName>style.visibility</p:attrName>
                                        </p:attrNameLst>
                                      </p:cBhvr>
                                      <p:to>
                                        <p:strVal val="visible"/>
                                      </p:to>
                                    </p:set>
                                    <p:anim calcmode="lin" valueType="num">
                                      <p:cBhvr>
                                        <p:cTn id="37" dur="30" fill="hold"/>
                                        <p:tgtEl>
                                          <p:spTgt spid="669"/>
                                        </p:tgtEl>
                                        <p:attrNameLst>
                                          <p:attrName>ppt_w</p:attrName>
                                        </p:attrNameLst>
                                      </p:cBhvr>
                                      <p:tavLst>
                                        <p:tav tm="0">
                                          <p:val>
                                            <p:fltVal val="0"/>
                                          </p:val>
                                        </p:tav>
                                        <p:tav tm="100000">
                                          <p:val>
                                            <p:strVal val="#ppt_w"/>
                                          </p:val>
                                        </p:tav>
                                      </p:tavLst>
                                    </p:anim>
                                    <p:anim calcmode="lin" valueType="num">
                                      <p:cBhvr>
                                        <p:cTn id="38" dur="30" fill="hold"/>
                                        <p:tgtEl>
                                          <p:spTgt spid="669"/>
                                        </p:tgtEl>
                                        <p:attrNameLst>
                                          <p:attrName>ppt_h</p:attrName>
                                        </p:attrNameLst>
                                      </p:cBhvr>
                                      <p:tavLst>
                                        <p:tav tm="0">
                                          <p:val>
                                            <p:fltVal val="0"/>
                                          </p:val>
                                        </p:tav>
                                        <p:tav tm="100000">
                                          <p:val>
                                            <p:strVal val="#ppt_h"/>
                                          </p:val>
                                        </p:tav>
                                      </p:tavLst>
                                    </p:anim>
                                  </p:childTnLst>
                                </p:cTn>
                              </p:par>
                            </p:childTnLst>
                          </p:cTn>
                        </p:par>
                        <p:par>
                          <p:cTn id="39" fill="hold">
                            <p:stCondLst>
                              <p:cond delay="280"/>
                            </p:stCondLst>
                            <p:childTnLst>
                              <p:par>
                                <p:cTn id="40" presetID="23" presetClass="entr" presetSubtype="16" fill="hold" grpId="0" nodeType="afterEffect">
                                  <p:stCondLst>
                                    <p:cond delay="10"/>
                                  </p:stCondLst>
                                  <p:iterate>
                                    <p:tmAbs val="0"/>
                                  </p:iterate>
                                  <p:childTnLst>
                                    <p:set>
                                      <p:cBhvr>
                                        <p:cTn id="41" fill="hold"/>
                                        <p:tgtEl>
                                          <p:spTgt spid="675"/>
                                        </p:tgtEl>
                                        <p:attrNameLst>
                                          <p:attrName>style.visibility</p:attrName>
                                        </p:attrNameLst>
                                      </p:cBhvr>
                                      <p:to>
                                        <p:strVal val="visible"/>
                                      </p:to>
                                    </p:set>
                                    <p:anim calcmode="lin" valueType="num">
                                      <p:cBhvr>
                                        <p:cTn id="42" dur="30" fill="hold"/>
                                        <p:tgtEl>
                                          <p:spTgt spid="675"/>
                                        </p:tgtEl>
                                        <p:attrNameLst>
                                          <p:attrName>ppt_w</p:attrName>
                                        </p:attrNameLst>
                                      </p:cBhvr>
                                      <p:tavLst>
                                        <p:tav tm="0">
                                          <p:val>
                                            <p:fltVal val="0"/>
                                          </p:val>
                                        </p:tav>
                                        <p:tav tm="100000">
                                          <p:val>
                                            <p:strVal val="#ppt_w"/>
                                          </p:val>
                                        </p:tav>
                                      </p:tavLst>
                                    </p:anim>
                                    <p:anim calcmode="lin" valueType="num">
                                      <p:cBhvr>
                                        <p:cTn id="43" dur="30" fill="hold"/>
                                        <p:tgtEl>
                                          <p:spTgt spid="675"/>
                                        </p:tgtEl>
                                        <p:attrNameLst>
                                          <p:attrName>ppt_h</p:attrName>
                                        </p:attrNameLst>
                                      </p:cBhvr>
                                      <p:tavLst>
                                        <p:tav tm="0">
                                          <p:val>
                                            <p:fltVal val="0"/>
                                          </p:val>
                                        </p:tav>
                                        <p:tav tm="100000">
                                          <p:val>
                                            <p:strVal val="#ppt_h"/>
                                          </p:val>
                                        </p:tav>
                                      </p:tavLst>
                                    </p:anim>
                                  </p:childTnLst>
                                </p:cTn>
                              </p:par>
                            </p:childTnLst>
                          </p:cTn>
                        </p:par>
                        <p:par>
                          <p:cTn id="44" fill="hold">
                            <p:stCondLst>
                              <p:cond delay="320"/>
                            </p:stCondLst>
                            <p:childTnLst>
                              <p:par>
                                <p:cTn id="45" presetID="23" presetClass="entr" presetSubtype="16" fill="hold" grpId="0" nodeType="afterEffect">
                                  <p:stCondLst>
                                    <p:cond delay="10"/>
                                  </p:stCondLst>
                                  <p:iterate>
                                    <p:tmAbs val="0"/>
                                  </p:iterate>
                                  <p:childTnLst>
                                    <p:set>
                                      <p:cBhvr>
                                        <p:cTn id="46" fill="hold"/>
                                        <p:tgtEl>
                                          <p:spTgt spid="674"/>
                                        </p:tgtEl>
                                        <p:attrNameLst>
                                          <p:attrName>style.visibility</p:attrName>
                                        </p:attrNameLst>
                                      </p:cBhvr>
                                      <p:to>
                                        <p:strVal val="visible"/>
                                      </p:to>
                                    </p:set>
                                    <p:anim calcmode="lin" valueType="num">
                                      <p:cBhvr>
                                        <p:cTn id="47" dur="30" fill="hold"/>
                                        <p:tgtEl>
                                          <p:spTgt spid="674"/>
                                        </p:tgtEl>
                                        <p:attrNameLst>
                                          <p:attrName>ppt_w</p:attrName>
                                        </p:attrNameLst>
                                      </p:cBhvr>
                                      <p:tavLst>
                                        <p:tav tm="0">
                                          <p:val>
                                            <p:fltVal val="0"/>
                                          </p:val>
                                        </p:tav>
                                        <p:tav tm="100000">
                                          <p:val>
                                            <p:strVal val="#ppt_w"/>
                                          </p:val>
                                        </p:tav>
                                      </p:tavLst>
                                    </p:anim>
                                    <p:anim calcmode="lin" valueType="num">
                                      <p:cBhvr>
                                        <p:cTn id="48" dur="30" fill="hold"/>
                                        <p:tgtEl>
                                          <p:spTgt spid="674"/>
                                        </p:tgtEl>
                                        <p:attrNameLst>
                                          <p:attrName>ppt_h</p:attrName>
                                        </p:attrNameLst>
                                      </p:cBhvr>
                                      <p:tavLst>
                                        <p:tav tm="0">
                                          <p:val>
                                            <p:fltVal val="0"/>
                                          </p:val>
                                        </p:tav>
                                        <p:tav tm="100000">
                                          <p:val>
                                            <p:strVal val="#ppt_h"/>
                                          </p:val>
                                        </p:tav>
                                      </p:tavLst>
                                    </p:anim>
                                  </p:childTnLst>
                                </p:cTn>
                              </p:par>
                            </p:childTnLst>
                          </p:cTn>
                        </p:par>
                        <p:par>
                          <p:cTn id="49" fill="hold">
                            <p:stCondLst>
                              <p:cond delay="360"/>
                            </p:stCondLst>
                            <p:childTnLst>
                              <p:par>
                                <p:cTn id="50" presetID="23" presetClass="entr" presetSubtype="16" fill="hold" grpId="0" nodeType="afterEffect">
                                  <p:stCondLst>
                                    <p:cond delay="10"/>
                                  </p:stCondLst>
                                  <p:iterate>
                                    <p:tmAbs val="0"/>
                                  </p:iterate>
                                  <p:childTnLst>
                                    <p:set>
                                      <p:cBhvr>
                                        <p:cTn id="51" fill="hold"/>
                                        <p:tgtEl>
                                          <p:spTgt spid="671"/>
                                        </p:tgtEl>
                                        <p:attrNameLst>
                                          <p:attrName>style.visibility</p:attrName>
                                        </p:attrNameLst>
                                      </p:cBhvr>
                                      <p:to>
                                        <p:strVal val="visible"/>
                                      </p:to>
                                    </p:set>
                                    <p:anim calcmode="lin" valueType="num">
                                      <p:cBhvr>
                                        <p:cTn id="52" dur="30" fill="hold"/>
                                        <p:tgtEl>
                                          <p:spTgt spid="671"/>
                                        </p:tgtEl>
                                        <p:attrNameLst>
                                          <p:attrName>ppt_w</p:attrName>
                                        </p:attrNameLst>
                                      </p:cBhvr>
                                      <p:tavLst>
                                        <p:tav tm="0">
                                          <p:val>
                                            <p:fltVal val="0"/>
                                          </p:val>
                                        </p:tav>
                                        <p:tav tm="100000">
                                          <p:val>
                                            <p:strVal val="#ppt_w"/>
                                          </p:val>
                                        </p:tav>
                                      </p:tavLst>
                                    </p:anim>
                                    <p:anim calcmode="lin" valueType="num">
                                      <p:cBhvr>
                                        <p:cTn id="53" dur="30" fill="hold"/>
                                        <p:tgtEl>
                                          <p:spTgt spid="671"/>
                                        </p:tgtEl>
                                        <p:attrNameLst>
                                          <p:attrName>ppt_h</p:attrName>
                                        </p:attrNameLst>
                                      </p:cBhvr>
                                      <p:tavLst>
                                        <p:tav tm="0">
                                          <p:val>
                                            <p:fltVal val="0"/>
                                          </p:val>
                                        </p:tav>
                                        <p:tav tm="100000">
                                          <p:val>
                                            <p:strVal val="#ppt_h"/>
                                          </p:val>
                                        </p:tav>
                                      </p:tavLst>
                                    </p:anim>
                                  </p:childTnLst>
                                </p:cTn>
                              </p:par>
                            </p:childTnLst>
                          </p:cTn>
                        </p:par>
                        <p:par>
                          <p:cTn id="54" fill="hold">
                            <p:stCondLst>
                              <p:cond delay="400"/>
                            </p:stCondLst>
                            <p:childTnLst>
                              <p:par>
                                <p:cTn id="55" presetID="23" presetClass="entr" presetSubtype="16" fill="hold" grpId="0" nodeType="afterEffect">
                                  <p:stCondLst>
                                    <p:cond delay="10"/>
                                  </p:stCondLst>
                                  <p:iterate>
                                    <p:tmAbs val="0"/>
                                  </p:iterate>
                                  <p:childTnLst>
                                    <p:set>
                                      <p:cBhvr>
                                        <p:cTn id="56" fill="hold"/>
                                        <p:tgtEl>
                                          <p:spTgt spid="689"/>
                                        </p:tgtEl>
                                        <p:attrNameLst>
                                          <p:attrName>style.visibility</p:attrName>
                                        </p:attrNameLst>
                                      </p:cBhvr>
                                      <p:to>
                                        <p:strVal val="visible"/>
                                      </p:to>
                                    </p:set>
                                    <p:anim calcmode="lin" valueType="num">
                                      <p:cBhvr>
                                        <p:cTn id="57" dur="30" fill="hold"/>
                                        <p:tgtEl>
                                          <p:spTgt spid="689"/>
                                        </p:tgtEl>
                                        <p:attrNameLst>
                                          <p:attrName>ppt_w</p:attrName>
                                        </p:attrNameLst>
                                      </p:cBhvr>
                                      <p:tavLst>
                                        <p:tav tm="0">
                                          <p:val>
                                            <p:fltVal val="0"/>
                                          </p:val>
                                        </p:tav>
                                        <p:tav tm="100000">
                                          <p:val>
                                            <p:strVal val="#ppt_w"/>
                                          </p:val>
                                        </p:tav>
                                      </p:tavLst>
                                    </p:anim>
                                    <p:anim calcmode="lin" valueType="num">
                                      <p:cBhvr>
                                        <p:cTn id="58" dur="30" fill="hold"/>
                                        <p:tgtEl>
                                          <p:spTgt spid="689"/>
                                        </p:tgtEl>
                                        <p:attrNameLst>
                                          <p:attrName>ppt_h</p:attrName>
                                        </p:attrNameLst>
                                      </p:cBhvr>
                                      <p:tavLst>
                                        <p:tav tm="0">
                                          <p:val>
                                            <p:fltVal val="0"/>
                                          </p:val>
                                        </p:tav>
                                        <p:tav tm="100000">
                                          <p:val>
                                            <p:strVal val="#ppt_h"/>
                                          </p:val>
                                        </p:tav>
                                      </p:tavLst>
                                    </p:anim>
                                  </p:childTnLst>
                                </p:cTn>
                              </p:par>
                            </p:childTnLst>
                          </p:cTn>
                        </p:par>
                        <p:par>
                          <p:cTn id="59" fill="hold">
                            <p:stCondLst>
                              <p:cond delay="440"/>
                            </p:stCondLst>
                            <p:childTnLst>
                              <p:par>
                                <p:cTn id="60" presetID="23" presetClass="entr" presetSubtype="16" fill="hold" grpId="0" nodeType="afterEffect">
                                  <p:stCondLst>
                                    <p:cond delay="10"/>
                                  </p:stCondLst>
                                  <p:iterate>
                                    <p:tmAbs val="0"/>
                                  </p:iterate>
                                  <p:childTnLst>
                                    <p:set>
                                      <p:cBhvr>
                                        <p:cTn id="61" fill="hold"/>
                                        <p:tgtEl>
                                          <p:spTgt spid="668"/>
                                        </p:tgtEl>
                                        <p:attrNameLst>
                                          <p:attrName>style.visibility</p:attrName>
                                        </p:attrNameLst>
                                      </p:cBhvr>
                                      <p:to>
                                        <p:strVal val="visible"/>
                                      </p:to>
                                    </p:set>
                                    <p:anim calcmode="lin" valueType="num">
                                      <p:cBhvr>
                                        <p:cTn id="62" dur="30" fill="hold"/>
                                        <p:tgtEl>
                                          <p:spTgt spid="668"/>
                                        </p:tgtEl>
                                        <p:attrNameLst>
                                          <p:attrName>ppt_w</p:attrName>
                                        </p:attrNameLst>
                                      </p:cBhvr>
                                      <p:tavLst>
                                        <p:tav tm="0">
                                          <p:val>
                                            <p:fltVal val="0"/>
                                          </p:val>
                                        </p:tav>
                                        <p:tav tm="100000">
                                          <p:val>
                                            <p:strVal val="#ppt_w"/>
                                          </p:val>
                                        </p:tav>
                                      </p:tavLst>
                                    </p:anim>
                                    <p:anim calcmode="lin" valueType="num">
                                      <p:cBhvr>
                                        <p:cTn id="63" dur="30" fill="hold"/>
                                        <p:tgtEl>
                                          <p:spTgt spid="668"/>
                                        </p:tgtEl>
                                        <p:attrNameLst>
                                          <p:attrName>ppt_h</p:attrName>
                                        </p:attrNameLst>
                                      </p:cBhvr>
                                      <p:tavLst>
                                        <p:tav tm="0">
                                          <p:val>
                                            <p:fltVal val="0"/>
                                          </p:val>
                                        </p:tav>
                                        <p:tav tm="100000">
                                          <p:val>
                                            <p:strVal val="#ppt_h"/>
                                          </p:val>
                                        </p:tav>
                                      </p:tavLst>
                                    </p:anim>
                                  </p:childTnLst>
                                </p:cTn>
                              </p:par>
                            </p:childTnLst>
                          </p:cTn>
                        </p:par>
                        <p:par>
                          <p:cTn id="64" fill="hold">
                            <p:stCondLst>
                              <p:cond delay="480"/>
                            </p:stCondLst>
                            <p:childTnLst>
                              <p:par>
                                <p:cTn id="65" presetID="23" presetClass="entr" presetSubtype="16" fill="hold" grpId="0" nodeType="afterEffect">
                                  <p:stCondLst>
                                    <p:cond delay="10"/>
                                  </p:stCondLst>
                                  <p:iterate>
                                    <p:tmAbs val="0"/>
                                  </p:iterate>
                                  <p:childTnLst>
                                    <p:set>
                                      <p:cBhvr>
                                        <p:cTn id="66" fill="hold"/>
                                        <p:tgtEl>
                                          <p:spTgt spid="685"/>
                                        </p:tgtEl>
                                        <p:attrNameLst>
                                          <p:attrName>style.visibility</p:attrName>
                                        </p:attrNameLst>
                                      </p:cBhvr>
                                      <p:to>
                                        <p:strVal val="visible"/>
                                      </p:to>
                                    </p:set>
                                    <p:anim calcmode="lin" valueType="num">
                                      <p:cBhvr>
                                        <p:cTn id="67" dur="30" fill="hold"/>
                                        <p:tgtEl>
                                          <p:spTgt spid="685"/>
                                        </p:tgtEl>
                                        <p:attrNameLst>
                                          <p:attrName>ppt_w</p:attrName>
                                        </p:attrNameLst>
                                      </p:cBhvr>
                                      <p:tavLst>
                                        <p:tav tm="0">
                                          <p:val>
                                            <p:fltVal val="0"/>
                                          </p:val>
                                        </p:tav>
                                        <p:tav tm="100000">
                                          <p:val>
                                            <p:strVal val="#ppt_w"/>
                                          </p:val>
                                        </p:tav>
                                      </p:tavLst>
                                    </p:anim>
                                    <p:anim calcmode="lin" valueType="num">
                                      <p:cBhvr>
                                        <p:cTn id="68" dur="30" fill="hold"/>
                                        <p:tgtEl>
                                          <p:spTgt spid="685"/>
                                        </p:tgtEl>
                                        <p:attrNameLst>
                                          <p:attrName>ppt_h</p:attrName>
                                        </p:attrNameLst>
                                      </p:cBhvr>
                                      <p:tavLst>
                                        <p:tav tm="0">
                                          <p:val>
                                            <p:fltVal val="0"/>
                                          </p:val>
                                        </p:tav>
                                        <p:tav tm="100000">
                                          <p:val>
                                            <p:strVal val="#ppt_h"/>
                                          </p:val>
                                        </p:tav>
                                      </p:tavLst>
                                    </p:anim>
                                  </p:childTnLst>
                                </p:cTn>
                              </p:par>
                            </p:childTnLst>
                          </p:cTn>
                        </p:par>
                        <p:par>
                          <p:cTn id="69" fill="hold">
                            <p:stCondLst>
                              <p:cond delay="520"/>
                            </p:stCondLst>
                            <p:childTnLst>
                              <p:par>
                                <p:cTn id="70" presetID="23" presetClass="entr" presetSubtype="16" fill="hold" grpId="0" nodeType="afterEffect">
                                  <p:stCondLst>
                                    <p:cond delay="10"/>
                                  </p:stCondLst>
                                  <p:iterate>
                                    <p:tmAbs val="0"/>
                                  </p:iterate>
                                  <p:childTnLst>
                                    <p:set>
                                      <p:cBhvr>
                                        <p:cTn id="71" fill="hold"/>
                                        <p:tgtEl>
                                          <p:spTgt spid="686"/>
                                        </p:tgtEl>
                                        <p:attrNameLst>
                                          <p:attrName>style.visibility</p:attrName>
                                        </p:attrNameLst>
                                      </p:cBhvr>
                                      <p:to>
                                        <p:strVal val="visible"/>
                                      </p:to>
                                    </p:set>
                                    <p:anim calcmode="lin" valueType="num">
                                      <p:cBhvr>
                                        <p:cTn id="72" dur="30" fill="hold"/>
                                        <p:tgtEl>
                                          <p:spTgt spid="686"/>
                                        </p:tgtEl>
                                        <p:attrNameLst>
                                          <p:attrName>ppt_w</p:attrName>
                                        </p:attrNameLst>
                                      </p:cBhvr>
                                      <p:tavLst>
                                        <p:tav tm="0">
                                          <p:val>
                                            <p:fltVal val="0"/>
                                          </p:val>
                                        </p:tav>
                                        <p:tav tm="100000">
                                          <p:val>
                                            <p:strVal val="#ppt_w"/>
                                          </p:val>
                                        </p:tav>
                                      </p:tavLst>
                                    </p:anim>
                                    <p:anim calcmode="lin" valueType="num">
                                      <p:cBhvr>
                                        <p:cTn id="73" dur="30" fill="hold"/>
                                        <p:tgtEl>
                                          <p:spTgt spid="686"/>
                                        </p:tgtEl>
                                        <p:attrNameLst>
                                          <p:attrName>ppt_h</p:attrName>
                                        </p:attrNameLst>
                                      </p:cBhvr>
                                      <p:tavLst>
                                        <p:tav tm="0">
                                          <p:val>
                                            <p:fltVal val="0"/>
                                          </p:val>
                                        </p:tav>
                                        <p:tav tm="100000">
                                          <p:val>
                                            <p:strVal val="#ppt_h"/>
                                          </p:val>
                                        </p:tav>
                                      </p:tavLst>
                                    </p:anim>
                                  </p:childTnLst>
                                </p:cTn>
                              </p:par>
                            </p:childTnLst>
                          </p:cTn>
                        </p:par>
                        <p:par>
                          <p:cTn id="74" fill="hold">
                            <p:stCondLst>
                              <p:cond delay="560"/>
                            </p:stCondLst>
                            <p:childTnLst>
                              <p:par>
                                <p:cTn id="75" presetID="23" presetClass="entr" presetSubtype="16" fill="hold" grpId="0" nodeType="afterEffect">
                                  <p:stCondLst>
                                    <p:cond delay="10"/>
                                  </p:stCondLst>
                                  <p:iterate>
                                    <p:tmAbs val="0"/>
                                  </p:iterate>
                                  <p:childTnLst>
                                    <p:set>
                                      <p:cBhvr>
                                        <p:cTn id="76" fill="hold"/>
                                        <p:tgtEl>
                                          <p:spTgt spid="698"/>
                                        </p:tgtEl>
                                        <p:attrNameLst>
                                          <p:attrName>style.visibility</p:attrName>
                                        </p:attrNameLst>
                                      </p:cBhvr>
                                      <p:to>
                                        <p:strVal val="visible"/>
                                      </p:to>
                                    </p:set>
                                    <p:anim calcmode="lin" valueType="num">
                                      <p:cBhvr>
                                        <p:cTn id="77" dur="30" fill="hold"/>
                                        <p:tgtEl>
                                          <p:spTgt spid="698"/>
                                        </p:tgtEl>
                                        <p:attrNameLst>
                                          <p:attrName>ppt_w</p:attrName>
                                        </p:attrNameLst>
                                      </p:cBhvr>
                                      <p:tavLst>
                                        <p:tav tm="0">
                                          <p:val>
                                            <p:fltVal val="0"/>
                                          </p:val>
                                        </p:tav>
                                        <p:tav tm="100000">
                                          <p:val>
                                            <p:strVal val="#ppt_w"/>
                                          </p:val>
                                        </p:tav>
                                      </p:tavLst>
                                    </p:anim>
                                    <p:anim calcmode="lin" valueType="num">
                                      <p:cBhvr>
                                        <p:cTn id="78" dur="30" fill="hold"/>
                                        <p:tgtEl>
                                          <p:spTgt spid="698"/>
                                        </p:tgtEl>
                                        <p:attrNameLst>
                                          <p:attrName>ppt_h</p:attrName>
                                        </p:attrNameLst>
                                      </p:cBhvr>
                                      <p:tavLst>
                                        <p:tav tm="0">
                                          <p:val>
                                            <p:fltVal val="0"/>
                                          </p:val>
                                        </p:tav>
                                        <p:tav tm="100000">
                                          <p:val>
                                            <p:strVal val="#ppt_h"/>
                                          </p:val>
                                        </p:tav>
                                      </p:tavLst>
                                    </p:anim>
                                  </p:childTnLst>
                                </p:cTn>
                              </p:par>
                            </p:childTnLst>
                          </p:cTn>
                        </p:par>
                        <p:par>
                          <p:cTn id="79" fill="hold">
                            <p:stCondLst>
                              <p:cond delay="600"/>
                            </p:stCondLst>
                            <p:childTnLst>
                              <p:par>
                                <p:cTn id="80" presetID="23" presetClass="entr" presetSubtype="16" fill="hold" grpId="0" nodeType="afterEffect">
                                  <p:stCondLst>
                                    <p:cond delay="10"/>
                                  </p:stCondLst>
                                  <p:iterate>
                                    <p:tmAbs val="0"/>
                                  </p:iterate>
                                  <p:childTnLst>
                                    <p:set>
                                      <p:cBhvr>
                                        <p:cTn id="81" fill="hold"/>
                                        <p:tgtEl>
                                          <p:spTgt spid="697"/>
                                        </p:tgtEl>
                                        <p:attrNameLst>
                                          <p:attrName>style.visibility</p:attrName>
                                        </p:attrNameLst>
                                      </p:cBhvr>
                                      <p:to>
                                        <p:strVal val="visible"/>
                                      </p:to>
                                    </p:set>
                                    <p:anim calcmode="lin" valueType="num">
                                      <p:cBhvr>
                                        <p:cTn id="82" dur="30" fill="hold"/>
                                        <p:tgtEl>
                                          <p:spTgt spid="697"/>
                                        </p:tgtEl>
                                        <p:attrNameLst>
                                          <p:attrName>ppt_w</p:attrName>
                                        </p:attrNameLst>
                                      </p:cBhvr>
                                      <p:tavLst>
                                        <p:tav tm="0">
                                          <p:val>
                                            <p:fltVal val="0"/>
                                          </p:val>
                                        </p:tav>
                                        <p:tav tm="100000">
                                          <p:val>
                                            <p:strVal val="#ppt_w"/>
                                          </p:val>
                                        </p:tav>
                                      </p:tavLst>
                                    </p:anim>
                                    <p:anim calcmode="lin" valueType="num">
                                      <p:cBhvr>
                                        <p:cTn id="83" dur="30" fill="hold"/>
                                        <p:tgtEl>
                                          <p:spTgt spid="697"/>
                                        </p:tgtEl>
                                        <p:attrNameLst>
                                          <p:attrName>ppt_h</p:attrName>
                                        </p:attrNameLst>
                                      </p:cBhvr>
                                      <p:tavLst>
                                        <p:tav tm="0">
                                          <p:val>
                                            <p:fltVal val="0"/>
                                          </p:val>
                                        </p:tav>
                                        <p:tav tm="100000">
                                          <p:val>
                                            <p:strVal val="#ppt_h"/>
                                          </p:val>
                                        </p:tav>
                                      </p:tavLst>
                                    </p:anim>
                                  </p:childTnLst>
                                </p:cTn>
                              </p:par>
                            </p:childTnLst>
                          </p:cTn>
                        </p:par>
                        <p:par>
                          <p:cTn id="84" fill="hold">
                            <p:stCondLst>
                              <p:cond delay="640"/>
                            </p:stCondLst>
                            <p:childTnLst>
                              <p:par>
                                <p:cTn id="85" presetID="23" presetClass="entr" presetSubtype="16" fill="hold" grpId="0" nodeType="afterEffect">
                                  <p:stCondLst>
                                    <p:cond delay="10"/>
                                  </p:stCondLst>
                                  <p:iterate>
                                    <p:tmAbs val="0"/>
                                  </p:iterate>
                                  <p:childTnLst>
                                    <p:set>
                                      <p:cBhvr>
                                        <p:cTn id="86" fill="hold"/>
                                        <p:tgtEl>
                                          <p:spTgt spid="676"/>
                                        </p:tgtEl>
                                        <p:attrNameLst>
                                          <p:attrName>style.visibility</p:attrName>
                                        </p:attrNameLst>
                                      </p:cBhvr>
                                      <p:to>
                                        <p:strVal val="visible"/>
                                      </p:to>
                                    </p:set>
                                    <p:anim calcmode="lin" valueType="num">
                                      <p:cBhvr>
                                        <p:cTn id="87" dur="30" fill="hold"/>
                                        <p:tgtEl>
                                          <p:spTgt spid="676"/>
                                        </p:tgtEl>
                                        <p:attrNameLst>
                                          <p:attrName>ppt_w</p:attrName>
                                        </p:attrNameLst>
                                      </p:cBhvr>
                                      <p:tavLst>
                                        <p:tav tm="0">
                                          <p:val>
                                            <p:fltVal val="0"/>
                                          </p:val>
                                        </p:tav>
                                        <p:tav tm="100000">
                                          <p:val>
                                            <p:strVal val="#ppt_w"/>
                                          </p:val>
                                        </p:tav>
                                      </p:tavLst>
                                    </p:anim>
                                    <p:anim calcmode="lin" valueType="num">
                                      <p:cBhvr>
                                        <p:cTn id="88" dur="30" fill="hold"/>
                                        <p:tgtEl>
                                          <p:spTgt spid="676"/>
                                        </p:tgtEl>
                                        <p:attrNameLst>
                                          <p:attrName>ppt_h</p:attrName>
                                        </p:attrNameLst>
                                      </p:cBhvr>
                                      <p:tavLst>
                                        <p:tav tm="0">
                                          <p:val>
                                            <p:fltVal val="0"/>
                                          </p:val>
                                        </p:tav>
                                        <p:tav tm="100000">
                                          <p:val>
                                            <p:strVal val="#ppt_h"/>
                                          </p:val>
                                        </p:tav>
                                      </p:tavLst>
                                    </p:anim>
                                  </p:childTnLst>
                                </p:cTn>
                              </p:par>
                            </p:childTnLst>
                          </p:cTn>
                        </p:par>
                        <p:par>
                          <p:cTn id="89" fill="hold">
                            <p:stCondLst>
                              <p:cond delay="680"/>
                            </p:stCondLst>
                            <p:childTnLst>
                              <p:par>
                                <p:cTn id="90" presetID="23" presetClass="entr" presetSubtype="16" fill="hold" grpId="0" nodeType="afterEffect">
                                  <p:stCondLst>
                                    <p:cond delay="10"/>
                                  </p:stCondLst>
                                  <p:iterate>
                                    <p:tmAbs val="0"/>
                                  </p:iterate>
                                  <p:childTnLst>
                                    <p:set>
                                      <p:cBhvr>
                                        <p:cTn id="91" fill="hold"/>
                                        <p:tgtEl>
                                          <p:spTgt spid="704"/>
                                        </p:tgtEl>
                                        <p:attrNameLst>
                                          <p:attrName>style.visibility</p:attrName>
                                        </p:attrNameLst>
                                      </p:cBhvr>
                                      <p:to>
                                        <p:strVal val="visible"/>
                                      </p:to>
                                    </p:set>
                                    <p:anim calcmode="lin" valueType="num">
                                      <p:cBhvr>
                                        <p:cTn id="92" dur="30" fill="hold"/>
                                        <p:tgtEl>
                                          <p:spTgt spid="704"/>
                                        </p:tgtEl>
                                        <p:attrNameLst>
                                          <p:attrName>ppt_w</p:attrName>
                                        </p:attrNameLst>
                                      </p:cBhvr>
                                      <p:tavLst>
                                        <p:tav tm="0">
                                          <p:val>
                                            <p:fltVal val="0"/>
                                          </p:val>
                                        </p:tav>
                                        <p:tav tm="100000">
                                          <p:val>
                                            <p:strVal val="#ppt_w"/>
                                          </p:val>
                                        </p:tav>
                                      </p:tavLst>
                                    </p:anim>
                                    <p:anim calcmode="lin" valueType="num">
                                      <p:cBhvr>
                                        <p:cTn id="93" dur="30" fill="hold"/>
                                        <p:tgtEl>
                                          <p:spTgt spid="704"/>
                                        </p:tgtEl>
                                        <p:attrNameLst>
                                          <p:attrName>ppt_h</p:attrName>
                                        </p:attrNameLst>
                                      </p:cBhvr>
                                      <p:tavLst>
                                        <p:tav tm="0">
                                          <p:val>
                                            <p:fltVal val="0"/>
                                          </p:val>
                                        </p:tav>
                                        <p:tav tm="100000">
                                          <p:val>
                                            <p:strVal val="#ppt_h"/>
                                          </p:val>
                                        </p:tav>
                                      </p:tavLst>
                                    </p:anim>
                                  </p:childTnLst>
                                </p:cTn>
                              </p:par>
                            </p:childTnLst>
                          </p:cTn>
                        </p:par>
                        <p:par>
                          <p:cTn id="94" fill="hold">
                            <p:stCondLst>
                              <p:cond delay="720"/>
                            </p:stCondLst>
                            <p:childTnLst>
                              <p:par>
                                <p:cTn id="95" presetID="23" presetClass="entr" presetSubtype="16" fill="hold" grpId="0" nodeType="afterEffect">
                                  <p:stCondLst>
                                    <p:cond delay="10"/>
                                  </p:stCondLst>
                                  <p:iterate>
                                    <p:tmAbs val="0"/>
                                  </p:iterate>
                                  <p:childTnLst>
                                    <p:set>
                                      <p:cBhvr>
                                        <p:cTn id="96" fill="hold"/>
                                        <p:tgtEl>
                                          <p:spTgt spid="701"/>
                                        </p:tgtEl>
                                        <p:attrNameLst>
                                          <p:attrName>style.visibility</p:attrName>
                                        </p:attrNameLst>
                                      </p:cBhvr>
                                      <p:to>
                                        <p:strVal val="visible"/>
                                      </p:to>
                                    </p:set>
                                    <p:anim calcmode="lin" valueType="num">
                                      <p:cBhvr>
                                        <p:cTn id="97" dur="30" fill="hold"/>
                                        <p:tgtEl>
                                          <p:spTgt spid="701"/>
                                        </p:tgtEl>
                                        <p:attrNameLst>
                                          <p:attrName>ppt_w</p:attrName>
                                        </p:attrNameLst>
                                      </p:cBhvr>
                                      <p:tavLst>
                                        <p:tav tm="0">
                                          <p:val>
                                            <p:fltVal val="0"/>
                                          </p:val>
                                        </p:tav>
                                        <p:tav tm="100000">
                                          <p:val>
                                            <p:strVal val="#ppt_w"/>
                                          </p:val>
                                        </p:tav>
                                      </p:tavLst>
                                    </p:anim>
                                    <p:anim calcmode="lin" valueType="num">
                                      <p:cBhvr>
                                        <p:cTn id="98" dur="30" fill="hold"/>
                                        <p:tgtEl>
                                          <p:spTgt spid="701"/>
                                        </p:tgtEl>
                                        <p:attrNameLst>
                                          <p:attrName>ppt_h</p:attrName>
                                        </p:attrNameLst>
                                      </p:cBhvr>
                                      <p:tavLst>
                                        <p:tav tm="0">
                                          <p:val>
                                            <p:fltVal val="0"/>
                                          </p:val>
                                        </p:tav>
                                        <p:tav tm="100000">
                                          <p:val>
                                            <p:strVal val="#ppt_h"/>
                                          </p:val>
                                        </p:tav>
                                      </p:tavLst>
                                    </p:anim>
                                  </p:childTnLst>
                                </p:cTn>
                              </p:par>
                            </p:childTnLst>
                          </p:cTn>
                        </p:par>
                        <p:par>
                          <p:cTn id="99" fill="hold">
                            <p:stCondLst>
                              <p:cond delay="760"/>
                            </p:stCondLst>
                            <p:childTnLst>
                              <p:par>
                                <p:cTn id="100" presetID="23" presetClass="entr" presetSubtype="16" fill="hold" grpId="0" nodeType="afterEffect">
                                  <p:stCondLst>
                                    <p:cond delay="10"/>
                                  </p:stCondLst>
                                  <p:iterate>
                                    <p:tmAbs val="0"/>
                                  </p:iterate>
                                  <p:childTnLst>
                                    <p:set>
                                      <p:cBhvr>
                                        <p:cTn id="101" fill="hold"/>
                                        <p:tgtEl>
                                          <p:spTgt spid="702"/>
                                        </p:tgtEl>
                                        <p:attrNameLst>
                                          <p:attrName>style.visibility</p:attrName>
                                        </p:attrNameLst>
                                      </p:cBhvr>
                                      <p:to>
                                        <p:strVal val="visible"/>
                                      </p:to>
                                    </p:set>
                                    <p:anim calcmode="lin" valueType="num">
                                      <p:cBhvr>
                                        <p:cTn id="102" dur="30" fill="hold"/>
                                        <p:tgtEl>
                                          <p:spTgt spid="702"/>
                                        </p:tgtEl>
                                        <p:attrNameLst>
                                          <p:attrName>ppt_w</p:attrName>
                                        </p:attrNameLst>
                                      </p:cBhvr>
                                      <p:tavLst>
                                        <p:tav tm="0">
                                          <p:val>
                                            <p:fltVal val="0"/>
                                          </p:val>
                                        </p:tav>
                                        <p:tav tm="100000">
                                          <p:val>
                                            <p:strVal val="#ppt_w"/>
                                          </p:val>
                                        </p:tav>
                                      </p:tavLst>
                                    </p:anim>
                                    <p:anim calcmode="lin" valueType="num">
                                      <p:cBhvr>
                                        <p:cTn id="103" dur="30" fill="hold"/>
                                        <p:tgtEl>
                                          <p:spTgt spid="702"/>
                                        </p:tgtEl>
                                        <p:attrNameLst>
                                          <p:attrName>ppt_h</p:attrName>
                                        </p:attrNameLst>
                                      </p:cBhvr>
                                      <p:tavLst>
                                        <p:tav tm="0">
                                          <p:val>
                                            <p:fltVal val="0"/>
                                          </p:val>
                                        </p:tav>
                                        <p:tav tm="100000">
                                          <p:val>
                                            <p:strVal val="#ppt_h"/>
                                          </p:val>
                                        </p:tav>
                                      </p:tavLst>
                                    </p:anim>
                                  </p:childTnLst>
                                </p:cTn>
                              </p:par>
                            </p:childTnLst>
                          </p:cTn>
                        </p:par>
                        <p:par>
                          <p:cTn id="104" fill="hold">
                            <p:stCondLst>
                              <p:cond delay="800"/>
                            </p:stCondLst>
                            <p:childTnLst>
                              <p:par>
                                <p:cTn id="105" presetID="23" presetClass="entr" presetSubtype="16" fill="hold" grpId="0" nodeType="afterEffect">
                                  <p:stCondLst>
                                    <p:cond delay="10"/>
                                  </p:stCondLst>
                                  <p:iterate>
                                    <p:tmAbs val="0"/>
                                  </p:iterate>
                                  <p:childTnLst>
                                    <p:set>
                                      <p:cBhvr>
                                        <p:cTn id="106" fill="hold"/>
                                        <p:tgtEl>
                                          <p:spTgt spid="679"/>
                                        </p:tgtEl>
                                        <p:attrNameLst>
                                          <p:attrName>style.visibility</p:attrName>
                                        </p:attrNameLst>
                                      </p:cBhvr>
                                      <p:to>
                                        <p:strVal val="visible"/>
                                      </p:to>
                                    </p:set>
                                    <p:anim calcmode="lin" valueType="num">
                                      <p:cBhvr>
                                        <p:cTn id="107" dur="30" fill="hold"/>
                                        <p:tgtEl>
                                          <p:spTgt spid="679"/>
                                        </p:tgtEl>
                                        <p:attrNameLst>
                                          <p:attrName>ppt_w</p:attrName>
                                        </p:attrNameLst>
                                      </p:cBhvr>
                                      <p:tavLst>
                                        <p:tav tm="0">
                                          <p:val>
                                            <p:fltVal val="0"/>
                                          </p:val>
                                        </p:tav>
                                        <p:tav tm="100000">
                                          <p:val>
                                            <p:strVal val="#ppt_w"/>
                                          </p:val>
                                        </p:tav>
                                      </p:tavLst>
                                    </p:anim>
                                    <p:anim calcmode="lin" valueType="num">
                                      <p:cBhvr>
                                        <p:cTn id="108" dur="30" fill="hold"/>
                                        <p:tgtEl>
                                          <p:spTgt spid="679"/>
                                        </p:tgtEl>
                                        <p:attrNameLst>
                                          <p:attrName>ppt_h</p:attrName>
                                        </p:attrNameLst>
                                      </p:cBhvr>
                                      <p:tavLst>
                                        <p:tav tm="0">
                                          <p:val>
                                            <p:fltVal val="0"/>
                                          </p:val>
                                        </p:tav>
                                        <p:tav tm="100000">
                                          <p:val>
                                            <p:strVal val="#ppt_h"/>
                                          </p:val>
                                        </p:tav>
                                      </p:tavLst>
                                    </p:anim>
                                  </p:childTnLst>
                                </p:cTn>
                              </p:par>
                            </p:childTnLst>
                          </p:cTn>
                        </p:par>
                        <p:par>
                          <p:cTn id="109" fill="hold">
                            <p:stCondLst>
                              <p:cond delay="840"/>
                            </p:stCondLst>
                            <p:childTnLst>
                              <p:par>
                                <p:cTn id="110" presetID="23" presetClass="entr" presetSubtype="16" fill="hold" grpId="0" nodeType="afterEffect">
                                  <p:stCondLst>
                                    <p:cond delay="10"/>
                                  </p:stCondLst>
                                  <p:iterate>
                                    <p:tmAbs val="0"/>
                                  </p:iterate>
                                  <p:childTnLst>
                                    <p:set>
                                      <p:cBhvr>
                                        <p:cTn id="111" fill="hold"/>
                                        <p:tgtEl>
                                          <p:spTgt spid="684"/>
                                        </p:tgtEl>
                                        <p:attrNameLst>
                                          <p:attrName>style.visibility</p:attrName>
                                        </p:attrNameLst>
                                      </p:cBhvr>
                                      <p:to>
                                        <p:strVal val="visible"/>
                                      </p:to>
                                    </p:set>
                                    <p:anim calcmode="lin" valueType="num">
                                      <p:cBhvr>
                                        <p:cTn id="112" dur="30" fill="hold"/>
                                        <p:tgtEl>
                                          <p:spTgt spid="684"/>
                                        </p:tgtEl>
                                        <p:attrNameLst>
                                          <p:attrName>ppt_w</p:attrName>
                                        </p:attrNameLst>
                                      </p:cBhvr>
                                      <p:tavLst>
                                        <p:tav tm="0">
                                          <p:val>
                                            <p:fltVal val="0"/>
                                          </p:val>
                                        </p:tav>
                                        <p:tav tm="100000">
                                          <p:val>
                                            <p:strVal val="#ppt_w"/>
                                          </p:val>
                                        </p:tav>
                                      </p:tavLst>
                                    </p:anim>
                                    <p:anim calcmode="lin" valueType="num">
                                      <p:cBhvr>
                                        <p:cTn id="113" dur="30" fill="hold"/>
                                        <p:tgtEl>
                                          <p:spTgt spid="684"/>
                                        </p:tgtEl>
                                        <p:attrNameLst>
                                          <p:attrName>ppt_h</p:attrName>
                                        </p:attrNameLst>
                                      </p:cBhvr>
                                      <p:tavLst>
                                        <p:tav tm="0">
                                          <p:val>
                                            <p:fltVal val="0"/>
                                          </p:val>
                                        </p:tav>
                                        <p:tav tm="100000">
                                          <p:val>
                                            <p:strVal val="#ppt_h"/>
                                          </p:val>
                                        </p:tav>
                                      </p:tavLst>
                                    </p:anim>
                                  </p:childTnLst>
                                </p:cTn>
                              </p:par>
                            </p:childTnLst>
                          </p:cTn>
                        </p:par>
                        <p:par>
                          <p:cTn id="114" fill="hold">
                            <p:stCondLst>
                              <p:cond delay="880"/>
                            </p:stCondLst>
                            <p:childTnLst>
                              <p:par>
                                <p:cTn id="115" presetID="23" presetClass="entr" presetSubtype="16" fill="hold" grpId="0" nodeType="afterEffect">
                                  <p:stCondLst>
                                    <p:cond delay="10"/>
                                  </p:stCondLst>
                                  <p:iterate>
                                    <p:tmAbs val="0"/>
                                  </p:iterate>
                                  <p:childTnLst>
                                    <p:set>
                                      <p:cBhvr>
                                        <p:cTn id="116" fill="hold"/>
                                        <p:tgtEl>
                                          <p:spTgt spid="696"/>
                                        </p:tgtEl>
                                        <p:attrNameLst>
                                          <p:attrName>style.visibility</p:attrName>
                                        </p:attrNameLst>
                                      </p:cBhvr>
                                      <p:to>
                                        <p:strVal val="visible"/>
                                      </p:to>
                                    </p:set>
                                    <p:anim calcmode="lin" valueType="num">
                                      <p:cBhvr>
                                        <p:cTn id="117" dur="30" fill="hold"/>
                                        <p:tgtEl>
                                          <p:spTgt spid="696"/>
                                        </p:tgtEl>
                                        <p:attrNameLst>
                                          <p:attrName>ppt_w</p:attrName>
                                        </p:attrNameLst>
                                      </p:cBhvr>
                                      <p:tavLst>
                                        <p:tav tm="0">
                                          <p:val>
                                            <p:fltVal val="0"/>
                                          </p:val>
                                        </p:tav>
                                        <p:tav tm="100000">
                                          <p:val>
                                            <p:strVal val="#ppt_w"/>
                                          </p:val>
                                        </p:tav>
                                      </p:tavLst>
                                    </p:anim>
                                    <p:anim calcmode="lin" valueType="num">
                                      <p:cBhvr>
                                        <p:cTn id="118" dur="30" fill="hold"/>
                                        <p:tgtEl>
                                          <p:spTgt spid="696"/>
                                        </p:tgtEl>
                                        <p:attrNameLst>
                                          <p:attrName>ppt_h</p:attrName>
                                        </p:attrNameLst>
                                      </p:cBhvr>
                                      <p:tavLst>
                                        <p:tav tm="0">
                                          <p:val>
                                            <p:fltVal val="0"/>
                                          </p:val>
                                        </p:tav>
                                        <p:tav tm="100000">
                                          <p:val>
                                            <p:strVal val="#ppt_h"/>
                                          </p:val>
                                        </p:tav>
                                      </p:tavLst>
                                    </p:anim>
                                  </p:childTnLst>
                                </p:cTn>
                              </p:par>
                            </p:childTnLst>
                          </p:cTn>
                        </p:par>
                        <p:par>
                          <p:cTn id="119" fill="hold">
                            <p:stCondLst>
                              <p:cond delay="920"/>
                            </p:stCondLst>
                            <p:childTnLst>
                              <p:par>
                                <p:cTn id="120" presetID="23" presetClass="entr" presetSubtype="16" fill="hold" grpId="0" nodeType="afterEffect">
                                  <p:stCondLst>
                                    <p:cond delay="10"/>
                                  </p:stCondLst>
                                  <p:iterate>
                                    <p:tmAbs val="0"/>
                                  </p:iterate>
                                  <p:childTnLst>
                                    <p:set>
                                      <p:cBhvr>
                                        <p:cTn id="121" fill="hold"/>
                                        <p:tgtEl>
                                          <p:spTgt spid="692"/>
                                        </p:tgtEl>
                                        <p:attrNameLst>
                                          <p:attrName>style.visibility</p:attrName>
                                        </p:attrNameLst>
                                      </p:cBhvr>
                                      <p:to>
                                        <p:strVal val="visible"/>
                                      </p:to>
                                    </p:set>
                                    <p:anim calcmode="lin" valueType="num">
                                      <p:cBhvr>
                                        <p:cTn id="122" dur="30" fill="hold"/>
                                        <p:tgtEl>
                                          <p:spTgt spid="692"/>
                                        </p:tgtEl>
                                        <p:attrNameLst>
                                          <p:attrName>ppt_w</p:attrName>
                                        </p:attrNameLst>
                                      </p:cBhvr>
                                      <p:tavLst>
                                        <p:tav tm="0">
                                          <p:val>
                                            <p:fltVal val="0"/>
                                          </p:val>
                                        </p:tav>
                                        <p:tav tm="100000">
                                          <p:val>
                                            <p:strVal val="#ppt_w"/>
                                          </p:val>
                                        </p:tav>
                                      </p:tavLst>
                                    </p:anim>
                                    <p:anim calcmode="lin" valueType="num">
                                      <p:cBhvr>
                                        <p:cTn id="123" dur="30" fill="hold"/>
                                        <p:tgtEl>
                                          <p:spTgt spid="692"/>
                                        </p:tgtEl>
                                        <p:attrNameLst>
                                          <p:attrName>ppt_h</p:attrName>
                                        </p:attrNameLst>
                                      </p:cBhvr>
                                      <p:tavLst>
                                        <p:tav tm="0">
                                          <p:val>
                                            <p:fltVal val="0"/>
                                          </p:val>
                                        </p:tav>
                                        <p:tav tm="100000">
                                          <p:val>
                                            <p:strVal val="#ppt_h"/>
                                          </p:val>
                                        </p:tav>
                                      </p:tavLst>
                                    </p:anim>
                                  </p:childTnLst>
                                </p:cTn>
                              </p:par>
                            </p:childTnLst>
                          </p:cTn>
                        </p:par>
                        <p:par>
                          <p:cTn id="124" fill="hold">
                            <p:stCondLst>
                              <p:cond delay="960"/>
                            </p:stCondLst>
                            <p:childTnLst>
                              <p:par>
                                <p:cTn id="125" presetID="23" presetClass="entr" presetSubtype="16" fill="hold" grpId="0" nodeType="afterEffect">
                                  <p:stCondLst>
                                    <p:cond delay="10"/>
                                  </p:stCondLst>
                                  <p:iterate>
                                    <p:tmAbs val="0"/>
                                  </p:iterate>
                                  <p:childTnLst>
                                    <p:set>
                                      <p:cBhvr>
                                        <p:cTn id="126" fill="hold"/>
                                        <p:tgtEl>
                                          <p:spTgt spid="681"/>
                                        </p:tgtEl>
                                        <p:attrNameLst>
                                          <p:attrName>style.visibility</p:attrName>
                                        </p:attrNameLst>
                                      </p:cBhvr>
                                      <p:to>
                                        <p:strVal val="visible"/>
                                      </p:to>
                                    </p:set>
                                    <p:anim calcmode="lin" valueType="num">
                                      <p:cBhvr>
                                        <p:cTn id="127" dur="30" fill="hold"/>
                                        <p:tgtEl>
                                          <p:spTgt spid="681"/>
                                        </p:tgtEl>
                                        <p:attrNameLst>
                                          <p:attrName>ppt_w</p:attrName>
                                        </p:attrNameLst>
                                      </p:cBhvr>
                                      <p:tavLst>
                                        <p:tav tm="0">
                                          <p:val>
                                            <p:fltVal val="0"/>
                                          </p:val>
                                        </p:tav>
                                        <p:tav tm="100000">
                                          <p:val>
                                            <p:strVal val="#ppt_w"/>
                                          </p:val>
                                        </p:tav>
                                      </p:tavLst>
                                    </p:anim>
                                    <p:anim calcmode="lin" valueType="num">
                                      <p:cBhvr>
                                        <p:cTn id="128" dur="30" fill="hold"/>
                                        <p:tgtEl>
                                          <p:spTgt spid="681"/>
                                        </p:tgtEl>
                                        <p:attrNameLst>
                                          <p:attrName>ppt_h</p:attrName>
                                        </p:attrNameLst>
                                      </p:cBhvr>
                                      <p:tavLst>
                                        <p:tav tm="0">
                                          <p:val>
                                            <p:fltVal val="0"/>
                                          </p:val>
                                        </p:tav>
                                        <p:tav tm="100000">
                                          <p:val>
                                            <p:strVal val="#ppt_h"/>
                                          </p:val>
                                        </p:tav>
                                      </p:tavLst>
                                    </p:anim>
                                  </p:childTnLst>
                                </p:cTn>
                              </p:par>
                            </p:childTnLst>
                          </p:cTn>
                        </p:par>
                        <p:par>
                          <p:cTn id="129" fill="hold">
                            <p:stCondLst>
                              <p:cond delay="1000"/>
                            </p:stCondLst>
                            <p:childTnLst>
                              <p:par>
                                <p:cTn id="130" presetID="23" presetClass="entr" presetSubtype="16" fill="hold" grpId="0" nodeType="afterEffect">
                                  <p:stCondLst>
                                    <p:cond delay="10"/>
                                  </p:stCondLst>
                                  <p:iterate>
                                    <p:tmAbs val="0"/>
                                  </p:iterate>
                                  <p:childTnLst>
                                    <p:set>
                                      <p:cBhvr>
                                        <p:cTn id="131" fill="hold"/>
                                        <p:tgtEl>
                                          <p:spTgt spid="677"/>
                                        </p:tgtEl>
                                        <p:attrNameLst>
                                          <p:attrName>style.visibility</p:attrName>
                                        </p:attrNameLst>
                                      </p:cBhvr>
                                      <p:to>
                                        <p:strVal val="visible"/>
                                      </p:to>
                                    </p:set>
                                    <p:anim calcmode="lin" valueType="num">
                                      <p:cBhvr>
                                        <p:cTn id="132" dur="30" fill="hold"/>
                                        <p:tgtEl>
                                          <p:spTgt spid="677"/>
                                        </p:tgtEl>
                                        <p:attrNameLst>
                                          <p:attrName>ppt_w</p:attrName>
                                        </p:attrNameLst>
                                      </p:cBhvr>
                                      <p:tavLst>
                                        <p:tav tm="0">
                                          <p:val>
                                            <p:fltVal val="0"/>
                                          </p:val>
                                        </p:tav>
                                        <p:tav tm="100000">
                                          <p:val>
                                            <p:strVal val="#ppt_w"/>
                                          </p:val>
                                        </p:tav>
                                      </p:tavLst>
                                    </p:anim>
                                    <p:anim calcmode="lin" valueType="num">
                                      <p:cBhvr>
                                        <p:cTn id="133" dur="30" fill="hold"/>
                                        <p:tgtEl>
                                          <p:spTgt spid="677"/>
                                        </p:tgtEl>
                                        <p:attrNameLst>
                                          <p:attrName>ppt_h</p:attrName>
                                        </p:attrNameLst>
                                      </p:cBhvr>
                                      <p:tavLst>
                                        <p:tav tm="0">
                                          <p:val>
                                            <p:fltVal val="0"/>
                                          </p:val>
                                        </p:tav>
                                        <p:tav tm="100000">
                                          <p:val>
                                            <p:strVal val="#ppt_h"/>
                                          </p:val>
                                        </p:tav>
                                      </p:tavLst>
                                    </p:anim>
                                  </p:childTnLst>
                                </p:cTn>
                              </p:par>
                            </p:childTnLst>
                          </p:cTn>
                        </p:par>
                        <p:par>
                          <p:cTn id="134" fill="hold">
                            <p:stCondLst>
                              <p:cond delay="1040"/>
                            </p:stCondLst>
                            <p:childTnLst>
                              <p:par>
                                <p:cTn id="135" presetID="23" presetClass="entr" presetSubtype="16" fill="hold" grpId="0" nodeType="afterEffect">
                                  <p:stCondLst>
                                    <p:cond delay="10"/>
                                  </p:stCondLst>
                                  <p:iterate>
                                    <p:tmAbs val="0"/>
                                  </p:iterate>
                                  <p:childTnLst>
                                    <p:set>
                                      <p:cBhvr>
                                        <p:cTn id="136" fill="hold"/>
                                        <p:tgtEl>
                                          <p:spTgt spid="678"/>
                                        </p:tgtEl>
                                        <p:attrNameLst>
                                          <p:attrName>style.visibility</p:attrName>
                                        </p:attrNameLst>
                                      </p:cBhvr>
                                      <p:to>
                                        <p:strVal val="visible"/>
                                      </p:to>
                                    </p:set>
                                    <p:anim calcmode="lin" valueType="num">
                                      <p:cBhvr>
                                        <p:cTn id="137" dur="30" fill="hold"/>
                                        <p:tgtEl>
                                          <p:spTgt spid="678"/>
                                        </p:tgtEl>
                                        <p:attrNameLst>
                                          <p:attrName>ppt_w</p:attrName>
                                        </p:attrNameLst>
                                      </p:cBhvr>
                                      <p:tavLst>
                                        <p:tav tm="0">
                                          <p:val>
                                            <p:fltVal val="0"/>
                                          </p:val>
                                        </p:tav>
                                        <p:tav tm="100000">
                                          <p:val>
                                            <p:strVal val="#ppt_w"/>
                                          </p:val>
                                        </p:tav>
                                      </p:tavLst>
                                    </p:anim>
                                    <p:anim calcmode="lin" valueType="num">
                                      <p:cBhvr>
                                        <p:cTn id="138" dur="30" fill="hold"/>
                                        <p:tgtEl>
                                          <p:spTgt spid="678"/>
                                        </p:tgtEl>
                                        <p:attrNameLst>
                                          <p:attrName>ppt_h</p:attrName>
                                        </p:attrNameLst>
                                      </p:cBhvr>
                                      <p:tavLst>
                                        <p:tav tm="0">
                                          <p:val>
                                            <p:fltVal val="0"/>
                                          </p:val>
                                        </p:tav>
                                        <p:tav tm="100000">
                                          <p:val>
                                            <p:strVal val="#ppt_h"/>
                                          </p:val>
                                        </p:tav>
                                      </p:tavLst>
                                    </p:anim>
                                  </p:childTnLst>
                                </p:cTn>
                              </p:par>
                            </p:childTnLst>
                          </p:cTn>
                        </p:par>
                        <p:par>
                          <p:cTn id="139" fill="hold">
                            <p:stCondLst>
                              <p:cond delay="1080"/>
                            </p:stCondLst>
                            <p:childTnLst>
                              <p:par>
                                <p:cTn id="140" presetID="23" presetClass="entr" presetSubtype="16" fill="hold" grpId="0" nodeType="afterEffect">
                                  <p:stCondLst>
                                    <p:cond delay="10"/>
                                  </p:stCondLst>
                                  <p:iterate>
                                    <p:tmAbs val="0"/>
                                  </p:iterate>
                                  <p:childTnLst>
                                    <p:set>
                                      <p:cBhvr>
                                        <p:cTn id="141" fill="hold"/>
                                        <p:tgtEl>
                                          <p:spTgt spid="683"/>
                                        </p:tgtEl>
                                        <p:attrNameLst>
                                          <p:attrName>style.visibility</p:attrName>
                                        </p:attrNameLst>
                                      </p:cBhvr>
                                      <p:to>
                                        <p:strVal val="visible"/>
                                      </p:to>
                                    </p:set>
                                    <p:anim calcmode="lin" valueType="num">
                                      <p:cBhvr>
                                        <p:cTn id="142" dur="30" fill="hold"/>
                                        <p:tgtEl>
                                          <p:spTgt spid="683"/>
                                        </p:tgtEl>
                                        <p:attrNameLst>
                                          <p:attrName>ppt_w</p:attrName>
                                        </p:attrNameLst>
                                      </p:cBhvr>
                                      <p:tavLst>
                                        <p:tav tm="0">
                                          <p:val>
                                            <p:fltVal val="0"/>
                                          </p:val>
                                        </p:tav>
                                        <p:tav tm="100000">
                                          <p:val>
                                            <p:strVal val="#ppt_w"/>
                                          </p:val>
                                        </p:tav>
                                      </p:tavLst>
                                    </p:anim>
                                    <p:anim calcmode="lin" valueType="num">
                                      <p:cBhvr>
                                        <p:cTn id="143" dur="30" fill="hold"/>
                                        <p:tgtEl>
                                          <p:spTgt spid="683"/>
                                        </p:tgtEl>
                                        <p:attrNameLst>
                                          <p:attrName>ppt_h</p:attrName>
                                        </p:attrNameLst>
                                      </p:cBhvr>
                                      <p:tavLst>
                                        <p:tav tm="0">
                                          <p:val>
                                            <p:fltVal val="0"/>
                                          </p:val>
                                        </p:tav>
                                        <p:tav tm="100000">
                                          <p:val>
                                            <p:strVal val="#ppt_h"/>
                                          </p:val>
                                        </p:tav>
                                      </p:tavLst>
                                    </p:anim>
                                  </p:childTnLst>
                                </p:cTn>
                              </p:par>
                            </p:childTnLst>
                          </p:cTn>
                        </p:par>
                        <p:par>
                          <p:cTn id="144" fill="hold">
                            <p:stCondLst>
                              <p:cond delay="1120"/>
                            </p:stCondLst>
                            <p:childTnLst>
                              <p:par>
                                <p:cTn id="145" presetID="23" presetClass="entr" presetSubtype="16" fill="hold" grpId="0" nodeType="afterEffect">
                                  <p:stCondLst>
                                    <p:cond delay="10"/>
                                  </p:stCondLst>
                                  <p:iterate>
                                    <p:tmAbs val="0"/>
                                  </p:iterate>
                                  <p:childTnLst>
                                    <p:set>
                                      <p:cBhvr>
                                        <p:cTn id="146" fill="hold"/>
                                        <p:tgtEl>
                                          <p:spTgt spid="695"/>
                                        </p:tgtEl>
                                        <p:attrNameLst>
                                          <p:attrName>style.visibility</p:attrName>
                                        </p:attrNameLst>
                                      </p:cBhvr>
                                      <p:to>
                                        <p:strVal val="visible"/>
                                      </p:to>
                                    </p:set>
                                    <p:anim calcmode="lin" valueType="num">
                                      <p:cBhvr>
                                        <p:cTn id="147" dur="30" fill="hold"/>
                                        <p:tgtEl>
                                          <p:spTgt spid="695"/>
                                        </p:tgtEl>
                                        <p:attrNameLst>
                                          <p:attrName>ppt_w</p:attrName>
                                        </p:attrNameLst>
                                      </p:cBhvr>
                                      <p:tavLst>
                                        <p:tav tm="0">
                                          <p:val>
                                            <p:fltVal val="0"/>
                                          </p:val>
                                        </p:tav>
                                        <p:tav tm="100000">
                                          <p:val>
                                            <p:strVal val="#ppt_w"/>
                                          </p:val>
                                        </p:tav>
                                      </p:tavLst>
                                    </p:anim>
                                    <p:anim calcmode="lin" valueType="num">
                                      <p:cBhvr>
                                        <p:cTn id="148" dur="30" fill="hold"/>
                                        <p:tgtEl>
                                          <p:spTgt spid="695"/>
                                        </p:tgtEl>
                                        <p:attrNameLst>
                                          <p:attrName>ppt_h</p:attrName>
                                        </p:attrNameLst>
                                      </p:cBhvr>
                                      <p:tavLst>
                                        <p:tav tm="0">
                                          <p:val>
                                            <p:fltVal val="0"/>
                                          </p:val>
                                        </p:tav>
                                        <p:tav tm="100000">
                                          <p:val>
                                            <p:strVal val="#ppt_h"/>
                                          </p:val>
                                        </p:tav>
                                      </p:tavLst>
                                    </p:anim>
                                  </p:childTnLst>
                                </p:cTn>
                              </p:par>
                            </p:childTnLst>
                          </p:cTn>
                        </p:par>
                        <p:par>
                          <p:cTn id="149" fill="hold">
                            <p:stCondLst>
                              <p:cond delay="1160"/>
                            </p:stCondLst>
                            <p:childTnLst>
                              <p:par>
                                <p:cTn id="150" presetID="23" presetClass="entr" presetSubtype="16" fill="hold" grpId="0" nodeType="afterEffect">
                                  <p:stCondLst>
                                    <p:cond delay="10"/>
                                  </p:stCondLst>
                                  <p:iterate>
                                    <p:tmAbs val="0"/>
                                  </p:iterate>
                                  <p:childTnLst>
                                    <p:set>
                                      <p:cBhvr>
                                        <p:cTn id="151" fill="hold"/>
                                        <p:tgtEl>
                                          <p:spTgt spid="693"/>
                                        </p:tgtEl>
                                        <p:attrNameLst>
                                          <p:attrName>style.visibility</p:attrName>
                                        </p:attrNameLst>
                                      </p:cBhvr>
                                      <p:to>
                                        <p:strVal val="visible"/>
                                      </p:to>
                                    </p:set>
                                    <p:anim calcmode="lin" valueType="num">
                                      <p:cBhvr>
                                        <p:cTn id="152" dur="30" fill="hold"/>
                                        <p:tgtEl>
                                          <p:spTgt spid="693"/>
                                        </p:tgtEl>
                                        <p:attrNameLst>
                                          <p:attrName>ppt_w</p:attrName>
                                        </p:attrNameLst>
                                      </p:cBhvr>
                                      <p:tavLst>
                                        <p:tav tm="0">
                                          <p:val>
                                            <p:fltVal val="0"/>
                                          </p:val>
                                        </p:tav>
                                        <p:tav tm="100000">
                                          <p:val>
                                            <p:strVal val="#ppt_w"/>
                                          </p:val>
                                        </p:tav>
                                      </p:tavLst>
                                    </p:anim>
                                    <p:anim calcmode="lin" valueType="num">
                                      <p:cBhvr>
                                        <p:cTn id="153" dur="30" fill="hold"/>
                                        <p:tgtEl>
                                          <p:spTgt spid="693"/>
                                        </p:tgtEl>
                                        <p:attrNameLst>
                                          <p:attrName>ppt_h</p:attrName>
                                        </p:attrNameLst>
                                      </p:cBhvr>
                                      <p:tavLst>
                                        <p:tav tm="0">
                                          <p:val>
                                            <p:fltVal val="0"/>
                                          </p:val>
                                        </p:tav>
                                        <p:tav tm="100000">
                                          <p:val>
                                            <p:strVal val="#ppt_h"/>
                                          </p:val>
                                        </p:tav>
                                      </p:tavLst>
                                    </p:anim>
                                  </p:childTnLst>
                                </p:cTn>
                              </p:par>
                            </p:childTnLst>
                          </p:cTn>
                        </p:par>
                        <p:par>
                          <p:cTn id="154" fill="hold">
                            <p:stCondLst>
                              <p:cond delay="1200"/>
                            </p:stCondLst>
                            <p:childTnLst>
                              <p:par>
                                <p:cTn id="155" presetID="23" presetClass="entr" presetSubtype="16" fill="hold" grpId="0" nodeType="afterEffect">
                                  <p:stCondLst>
                                    <p:cond delay="10"/>
                                  </p:stCondLst>
                                  <p:iterate>
                                    <p:tmAbs val="0"/>
                                  </p:iterate>
                                  <p:childTnLst>
                                    <p:set>
                                      <p:cBhvr>
                                        <p:cTn id="156" fill="hold"/>
                                        <p:tgtEl>
                                          <p:spTgt spid="694"/>
                                        </p:tgtEl>
                                        <p:attrNameLst>
                                          <p:attrName>style.visibility</p:attrName>
                                        </p:attrNameLst>
                                      </p:cBhvr>
                                      <p:to>
                                        <p:strVal val="visible"/>
                                      </p:to>
                                    </p:set>
                                    <p:anim calcmode="lin" valueType="num">
                                      <p:cBhvr>
                                        <p:cTn id="157" dur="30" fill="hold"/>
                                        <p:tgtEl>
                                          <p:spTgt spid="694"/>
                                        </p:tgtEl>
                                        <p:attrNameLst>
                                          <p:attrName>ppt_w</p:attrName>
                                        </p:attrNameLst>
                                      </p:cBhvr>
                                      <p:tavLst>
                                        <p:tav tm="0">
                                          <p:val>
                                            <p:fltVal val="0"/>
                                          </p:val>
                                        </p:tav>
                                        <p:tav tm="100000">
                                          <p:val>
                                            <p:strVal val="#ppt_w"/>
                                          </p:val>
                                        </p:tav>
                                      </p:tavLst>
                                    </p:anim>
                                    <p:anim calcmode="lin" valueType="num">
                                      <p:cBhvr>
                                        <p:cTn id="158" dur="30" fill="hold"/>
                                        <p:tgtEl>
                                          <p:spTgt spid="694"/>
                                        </p:tgtEl>
                                        <p:attrNameLst>
                                          <p:attrName>ppt_h</p:attrName>
                                        </p:attrNameLst>
                                      </p:cBhvr>
                                      <p:tavLst>
                                        <p:tav tm="0">
                                          <p:val>
                                            <p:fltVal val="0"/>
                                          </p:val>
                                        </p:tav>
                                        <p:tav tm="100000">
                                          <p:val>
                                            <p:strVal val="#ppt_h"/>
                                          </p:val>
                                        </p:tav>
                                      </p:tavLst>
                                    </p:anim>
                                  </p:childTnLst>
                                </p:cTn>
                              </p:par>
                            </p:childTnLst>
                          </p:cTn>
                        </p:par>
                        <p:par>
                          <p:cTn id="159" fill="hold">
                            <p:stCondLst>
                              <p:cond delay="1240"/>
                            </p:stCondLst>
                            <p:childTnLst>
                              <p:par>
                                <p:cTn id="160" presetID="23" presetClass="entr" presetSubtype="16" fill="hold" grpId="0" nodeType="afterEffect">
                                  <p:stCondLst>
                                    <p:cond delay="10"/>
                                  </p:stCondLst>
                                  <p:iterate>
                                    <p:tmAbs val="0"/>
                                  </p:iterate>
                                  <p:childTnLst>
                                    <p:set>
                                      <p:cBhvr>
                                        <p:cTn id="161" fill="hold"/>
                                        <p:tgtEl>
                                          <p:spTgt spid="680"/>
                                        </p:tgtEl>
                                        <p:attrNameLst>
                                          <p:attrName>style.visibility</p:attrName>
                                        </p:attrNameLst>
                                      </p:cBhvr>
                                      <p:to>
                                        <p:strVal val="visible"/>
                                      </p:to>
                                    </p:set>
                                    <p:anim calcmode="lin" valueType="num">
                                      <p:cBhvr>
                                        <p:cTn id="162" dur="30" fill="hold"/>
                                        <p:tgtEl>
                                          <p:spTgt spid="680"/>
                                        </p:tgtEl>
                                        <p:attrNameLst>
                                          <p:attrName>ppt_w</p:attrName>
                                        </p:attrNameLst>
                                      </p:cBhvr>
                                      <p:tavLst>
                                        <p:tav tm="0">
                                          <p:val>
                                            <p:fltVal val="0"/>
                                          </p:val>
                                        </p:tav>
                                        <p:tav tm="100000">
                                          <p:val>
                                            <p:strVal val="#ppt_w"/>
                                          </p:val>
                                        </p:tav>
                                      </p:tavLst>
                                    </p:anim>
                                    <p:anim calcmode="lin" valueType="num">
                                      <p:cBhvr>
                                        <p:cTn id="163" dur="30" fill="hold"/>
                                        <p:tgtEl>
                                          <p:spTgt spid="680"/>
                                        </p:tgtEl>
                                        <p:attrNameLst>
                                          <p:attrName>ppt_h</p:attrName>
                                        </p:attrNameLst>
                                      </p:cBhvr>
                                      <p:tavLst>
                                        <p:tav tm="0">
                                          <p:val>
                                            <p:fltVal val="0"/>
                                          </p:val>
                                        </p:tav>
                                        <p:tav tm="100000">
                                          <p:val>
                                            <p:strVal val="#ppt_h"/>
                                          </p:val>
                                        </p:tav>
                                      </p:tavLst>
                                    </p:anim>
                                  </p:childTnLst>
                                </p:cTn>
                              </p:par>
                            </p:childTnLst>
                          </p:cTn>
                        </p:par>
                        <p:par>
                          <p:cTn id="164" fill="hold">
                            <p:stCondLst>
                              <p:cond delay="1280"/>
                            </p:stCondLst>
                            <p:childTnLst>
                              <p:par>
                                <p:cTn id="165" presetID="23" presetClass="entr" presetSubtype="16" fill="hold" grpId="0" nodeType="afterEffect">
                                  <p:stCondLst>
                                    <p:cond delay="10"/>
                                  </p:stCondLst>
                                  <p:iterate>
                                    <p:tmAbs val="0"/>
                                  </p:iterate>
                                  <p:childTnLst>
                                    <p:set>
                                      <p:cBhvr>
                                        <p:cTn id="166" fill="hold"/>
                                        <p:tgtEl>
                                          <p:spTgt spid="682"/>
                                        </p:tgtEl>
                                        <p:attrNameLst>
                                          <p:attrName>style.visibility</p:attrName>
                                        </p:attrNameLst>
                                      </p:cBhvr>
                                      <p:to>
                                        <p:strVal val="visible"/>
                                      </p:to>
                                    </p:set>
                                    <p:anim calcmode="lin" valueType="num">
                                      <p:cBhvr>
                                        <p:cTn id="167" dur="30" fill="hold"/>
                                        <p:tgtEl>
                                          <p:spTgt spid="682"/>
                                        </p:tgtEl>
                                        <p:attrNameLst>
                                          <p:attrName>ppt_w</p:attrName>
                                        </p:attrNameLst>
                                      </p:cBhvr>
                                      <p:tavLst>
                                        <p:tav tm="0">
                                          <p:val>
                                            <p:fltVal val="0"/>
                                          </p:val>
                                        </p:tav>
                                        <p:tav tm="100000">
                                          <p:val>
                                            <p:strVal val="#ppt_w"/>
                                          </p:val>
                                        </p:tav>
                                      </p:tavLst>
                                    </p:anim>
                                    <p:anim calcmode="lin" valueType="num">
                                      <p:cBhvr>
                                        <p:cTn id="168" dur="30" fill="hold"/>
                                        <p:tgtEl>
                                          <p:spTgt spid="682"/>
                                        </p:tgtEl>
                                        <p:attrNameLst>
                                          <p:attrName>ppt_h</p:attrName>
                                        </p:attrNameLst>
                                      </p:cBhvr>
                                      <p:tavLst>
                                        <p:tav tm="0">
                                          <p:val>
                                            <p:fltVal val="0"/>
                                          </p:val>
                                        </p:tav>
                                        <p:tav tm="100000">
                                          <p:val>
                                            <p:strVal val="#ppt_h"/>
                                          </p:val>
                                        </p:tav>
                                      </p:tavLst>
                                    </p:anim>
                                  </p:childTnLst>
                                </p:cTn>
                              </p:par>
                            </p:childTnLst>
                          </p:cTn>
                        </p:par>
                        <p:par>
                          <p:cTn id="169" fill="hold">
                            <p:stCondLst>
                              <p:cond delay="1320"/>
                            </p:stCondLst>
                            <p:childTnLst>
                              <p:par>
                                <p:cTn id="170" presetID="23" presetClass="entr" presetSubtype="16" fill="hold" grpId="0" nodeType="afterEffect">
                                  <p:stCondLst>
                                    <p:cond delay="10"/>
                                  </p:stCondLst>
                                  <p:iterate>
                                    <p:tmAbs val="0"/>
                                  </p:iterate>
                                  <p:childTnLst>
                                    <p:set>
                                      <p:cBhvr>
                                        <p:cTn id="171" fill="hold"/>
                                        <p:tgtEl>
                                          <p:spTgt spid="673"/>
                                        </p:tgtEl>
                                        <p:attrNameLst>
                                          <p:attrName>style.visibility</p:attrName>
                                        </p:attrNameLst>
                                      </p:cBhvr>
                                      <p:to>
                                        <p:strVal val="visible"/>
                                      </p:to>
                                    </p:set>
                                    <p:anim calcmode="lin" valueType="num">
                                      <p:cBhvr>
                                        <p:cTn id="172" dur="30" fill="hold"/>
                                        <p:tgtEl>
                                          <p:spTgt spid="673"/>
                                        </p:tgtEl>
                                        <p:attrNameLst>
                                          <p:attrName>ppt_w</p:attrName>
                                        </p:attrNameLst>
                                      </p:cBhvr>
                                      <p:tavLst>
                                        <p:tav tm="0">
                                          <p:val>
                                            <p:fltVal val="0"/>
                                          </p:val>
                                        </p:tav>
                                        <p:tav tm="100000">
                                          <p:val>
                                            <p:strVal val="#ppt_w"/>
                                          </p:val>
                                        </p:tav>
                                      </p:tavLst>
                                    </p:anim>
                                    <p:anim calcmode="lin" valueType="num">
                                      <p:cBhvr>
                                        <p:cTn id="173" dur="30" fill="hold"/>
                                        <p:tgtEl>
                                          <p:spTgt spid="673"/>
                                        </p:tgtEl>
                                        <p:attrNameLst>
                                          <p:attrName>ppt_h</p:attrName>
                                        </p:attrNameLst>
                                      </p:cBhvr>
                                      <p:tavLst>
                                        <p:tav tm="0">
                                          <p:val>
                                            <p:fltVal val="0"/>
                                          </p:val>
                                        </p:tav>
                                        <p:tav tm="100000">
                                          <p:val>
                                            <p:strVal val="#ppt_h"/>
                                          </p:val>
                                        </p:tav>
                                      </p:tavLst>
                                    </p:anim>
                                  </p:childTnLst>
                                </p:cTn>
                              </p:par>
                            </p:childTnLst>
                          </p:cTn>
                        </p:par>
                        <p:par>
                          <p:cTn id="174" fill="hold">
                            <p:stCondLst>
                              <p:cond delay="1360"/>
                            </p:stCondLst>
                            <p:childTnLst>
                              <p:par>
                                <p:cTn id="175" presetID="23" presetClass="entr" presetSubtype="16" fill="hold" grpId="0" nodeType="afterEffect">
                                  <p:stCondLst>
                                    <p:cond delay="10"/>
                                  </p:stCondLst>
                                  <p:iterate>
                                    <p:tmAbs val="0"/>
                                  </p:iterate>
                                  <p:childTnLst>
                                    <p:set>
                                      <p:cBhvr>
                                        <p:cTn id="176" fill="hold"/>
                                        <p:tgtEl>
                                          <p:spTgt spid="672"/>
                                        </p:tgtEl>
                                        <p:attrNameLst>
                                          <p:attrName>style.visibility</p:attrName>
                                        </p:attrNameLst>
                                      </p:cBhvr>
                                      <p:to>
                                        <p:strVal val="visible"/>
                                      </p:to>
                                    </p:set>
                                    <p:anim calcmode="lin" valueType="num">
                                      <p:cBhvr>
                                        <p:cTn id="177" dur="30" fill="hold"/>
                                        <p:tgtEl>
                                          <p:spTgt spid="672"/>
                                        </p:tgtEl>
                                        <p:attrNameLst>
                                          <p:attrName>ppt_w</p:attrName>
                                        </p:attrNameLst>
                                      </p:cBhvr>
                                      <p:tavLst>
                                        <p:tav tm="0">
                                          <p:val>
                                            <p:fltVal val="0"/>
                                          </p:val>
                                        </p:tav>
                                        <p:tav tm="100000">
                                          <p:val>
                                            <p:strVal val="#ppt_w"/>
                                          </p:val>
                                        </p:tav>
                                      </p:tavLst>
                                    </p:anim>
                                    <p:anim calcmode="lin" valueType="num">
                                      <p:cBhvr>
                                        <p:cTn id="178" dur="30" fill="hold"/>
                                        <p:tgtEl>
                                          <p:spTgt spid="67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8" grpId="0" animBg="1" advAuto="0"/>
      <p:bldP spid="669" grpId="0" animBg="1" advAuto="0"/>
      <p:bldP spid="670" grpId="0" animBg="1" advAuto="0"/>
      <p:bldP spid="671" grpId="0" animBg="1" advAuto="0"/>
      <p:bldP spid="672" grpId="0" animBg="1" advAuto="0"/>
      <p:bldP spid="673" grpId="0" animBg="1" advAuto="0"/>
      <p:bldP spid="674" grpId="0" animBg="1" advAuto="0"/>
      <p:bldP spid="675" grpId="0" animBg="1" advAuto="0"/>
      <p:bldP spid="676" grpId="0" animBg="1" advAuto="0"/>
      <p:bldP spid="677" grpId="0" animBg="1" advAuto="0"/>
      <p:bldP spid="678" grpId="0" animBg="1" advAuto="0"/>
      <p:bldP spid="679" grpId="0" animBg="1" advAuto="0"/>
      <p:bldP spid="680" grpId="0" animBg="1" advAuto="0"/>
      <p:bldP spid="681" grpId="0" animBg="1" advAuto="0"/>
      <p:bldP spid="682" grpId="0" animBg="1" advAuto="0"/>
      <p:bldP spid="683" grpId="0" animBg="1" advAuto="0"/>
      <p:bldP spid="684" grpId="0" animBg="1" advAuto="0"/>
      <p:bldP spid="685" grpId="0" animBg="1" advAuto="0"/>
      <p:bldP spid="686" grpId="0" animBg="1" advAuto="0"/>
      <p:bldP spid="688" grpId="0" animBg="1" advAuto="0"/>
      <p:bldP spid="689" grpId="0" animBg="1" advAuto="0"/>
      <p:bldP spid="690" grpId="0" animBg="1" advAuto="0"/>
      <p:bldP spid="691" grpId="0" animBg="1" advAuto="0"/>
      <p:bldP spid="692" grpId="0" animBg="1" advAuto="0"/>
      <p:bldP spid="693" grpId="0" animBg="1" advAuto="0"/>
      <p:bldP spid="694" grpId="0" animBg="1" advAuto="0"/>
      <p:bldP spid="695" grpId="0" animBg="1" advAuto="0"/>
      <p:bldP spid="696" grpId="0" animBg="1" advAuto="0"/>
      <p:bldP spid="697" grpId="0" animBg="1" advAuto="0"/>
      <p:bldP spid="698" grpId="0" animBg="1" advAuto="0"/>
      <p:bldP spid="699" grpId="0" animBg="1" advAuto="0"/>
      <p:bldP spid="700" grpId="0" animBg="1" advAuto="0"/>
      <p:bldP spid="701" grpId="0" animBg="1" advAuto="0"/>
      <p:bldP spid="702" grpId="0" animBg="1" advAuto="0"/>
      <p:bldP spid="704" grpId="0"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9"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522374" y="2902343"/>
            <a:ext cx="593386" cy="668576"/>
          </a:xfrm>
          <a:prstGeom prst="rect">
            <a:avLst/>
          </a:prstGeom>
          <a:ln w="12700">
            <a:miter lim="400000"/>
          </a:ln>
        </p:spPr>
      </p:pic>
      <p:pic>
        <p:nvPicPr>
          <p:cNvPr id="710"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250640" y="3814491"/>
            <a:ext cx="593386" cy="668576"/>
          </a:xfrm>
          <a:prstGeom prst="rect">
            <a:avLst/>
          </a:prstGeom>
          <a:ln w="12700">
            <a:miter lim="400000"/>
          </a:ln>
        </p:spPr>
      </p:pic>
      <p:pic>
        <p:nvPicPr>
          <p:cNvPr id="711"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676176" y="2902343"/>
            <a:ext cx="593386" cy="668576"/>
          </a:xfrm>
          <a:prstGeom prst="rect">
            <a:avLst/>
          </a:prstGeom>
          <a:ln w="12700">
            <a:miter lim="400000"/>
          </a:ln>
        </p:spPr>
      </p:pic>
      <p:pic>
        <p:nvPicPr>
          <p:cNvPr id="712"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105033" y="2902343"/>
            <a:ext cx="593386" cy="668576"/>
          </a:xfrm>
          <a:prstGeom prst="rect">
            <a:avLst/>
          </a:prstGeom>
          <a:ln w="12700">
            <a:miter lim="400000"/>
          </a:ln>
        </p:spPr>
      </p:pic>
      <p:pic>
        <p:nvPicPr>
          <p:cNvPr id="713"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93271" y="2424030"/>
            <a:ext cx="593386" cy="668576"/>
          </a:xfrm>
          <a:prstGeom prst="rect">
            <a:avLst/>
          </a:prstGeom>
          <a:ln w="12700">
            <a:miter lim="400000"/>
          </a:ln>
        </p:spPr>
      </p:pic>
      <p:pic>
        <p:nvPicPr>
          <p:cNvPr id="714"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174571" y="2424030"/>
            <a:ext cx="593386" cy="668576"/>
          </a:xfrm>
          <a:prstGeom prst="rect">
            <a:avLst/>
          </a:prstGeom>
          <a:ln w="12700">
            <a:miter lim="400000"/>
          </a:ln>
        </p:spPr>
      </p:pic>
      <p:pic>
        <p:nvPicPr>
          <p:cNvPr id="715"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174571" y="3326753"/>
            <a:ext cx="593386" cy="668576"/>
          </a:xfrm>
          <a:prstGeom prst="rect">
            <a:avLst/>
          </a:prstGeom>
          <a:ln w="12700">
            <a:miter lim="400000"/>
          </a:ln>
        </p:spPr>
      </p:pic>
      <p:pic>
        <p:nvPicPr>
          <p:cNvPr id="716"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82860" y="2902343"/>
            <a:ext cx="593386" cy="668576"/>
          </a:xfrm>
          <a:prstGeom prst="rect">
            <a:avLst/>
          </a:prstGeom>
          <a:ln w="12700">
            <a:miter lim="400000"/>
          </a:ln>
        </p:spPr>
      </p:pic>
      <p:pic>
        <p:nvPicPr>
          <p:cNvPr id="717"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457893" y="2902343"/>
            <a:ext cx="593386" cy="668576"/>
          </a:xfrm>
          <a:prstGeom prst="rect">
            <a:avLst/>
          </a:prstGeom>
          <a:ln w="12700">
            <a:miter lim="400000"/>
          </a:ln>
        </p:spPr>
      </p:pic>
      <p:pic>
        <p:nvPicPr>
          <p:cNvPr id="718"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93440" y="2902343"/>
            <a:ext cx="593386" cy="668576"/>
          </a:xfrm>
          <a:prstGeom prst="rect">
            <a:avLst/>
          </a:prstGeom>
          <a:ln w="12700">
            <a:miter lim="400000"/>
          </a:ln>
        </p:spPr>
      </p:pic>
      <p:pic>
        <p:nvPicPr>
          <p:cNvPr id="719"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98033" y="3326753"/>
            <a:ext cx="593386" cy="668576"/>
          </a:xfrm>
          <a:prstGeom prst="rect">
            <a:avLst/>
          </a:prstGeom>
          <a:ln w="12700">
            <a:miter lim="400000"/>
          </a:ln>
        </p:spPr>
      </p:pic>
      <p:pic>
        <p:nvPicPr>
          <p:cNvPr id="720"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93440" y="3793786"/>
            <a:ext cx="593386" cy="668576"/>
          </a:xfrm>
          <a:prstGeom prst="rect">
            <a:avLst/>
          </a:prstGeom>
          <a:ln w="12700">
            <a:miter lim="400000"/>
          </a:ln>
        </p:spPr>
      </p:pic>
      <p:pic>
        <p:nvPicPr>
          <p:cNvPr id="721"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472529" y="3793786"/>
            <a:ext cx="593386" cy="668576"/>
          </a:xfrm>
          <a:prstGeom prst="rect">
            <a:avLst/>
          </a:prstGeom>
          <a:ln w="12700">
            <a:miter lim="400000"/>
          </a:ln>
        </p:spPr>
      </p:pic>
      <p:pic>
        <p:nvPicPr>
          <p:cNvPr id="722"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82860" y="3793786"/>
            <a:ext cx="593386" cy="668576"/>
          </a:xfrm>
          <a:prstGeom prst="rect">
            <a:avLst/>
          </a:prstGeom>
          <a:ln w="12700">
            <a:miter lim="400000"/>
          </a:ln>
        </p:spPr>
      </p:pic>
      <p:pic>
        <p:nvPicPr>
          <p:cNvPr id="723"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155023" y="3793786"/>
            <a:ext cx="593386" cy="668576"/>
          </a:xfrm>
          <a:prstGeom prst="rect">
            <a:avLst/>
          </a:prstGeom>
          <a:ln w="12700">
            <a:miter lim="400000"/>
          </a:ln>
        </p:spPr>
      </p:pic>
      <p:pic>
        <p:nvPicPr>
          <p:cNvPr id="724"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568994" y="3793786"/>
            <a:ext cx="593386" cy="668576"/>
          </a:xfrm>
          <a:prstGeom prst="rect">
            <a:avLst/>
          </a:prstGeom>
          <a:ln w="12700">
            <a:miter lim="400000"/>
          </a:ln>
        </p:spPr>
      </p:pic>
      <p:pic>
        <p:nvPicPr>
          <p:cNvPr id="725"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743570" y="3793786"/>
            <a:ext cx="593386" cy="668576"/>
          </a:xfrm>
          <a:prstGeom prst="rect">
            <a:avLst/>
          </a:prstGeom>
          <a:ln w="12700">
            <a:miter lim="400000"/>
          </a:ln>
        </p:spPr>
      </p:pic>
      <p:pic>
        <p:nvPicPr>
          <p:cNvPr id="726"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432001" y="3326753"/>
            <a:ext cx="593386" cy="668576"/>
          </a:xfrm>
          <a:prstGeom prst="rect">
            <a:avLst/>
          </a:prstGeom>
          <a:ln w="12700">
            <a:miter lim="400000"/>
          </a:ln>
        </p:spPr>
      </p:pic>
      <p:pic>
        <p:nvPicPr>
          <p:cNvPr id="727"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851143" y="3326753"/>
            <a:ext cx="593386" cy="668576"/>
          </a:xfrm>
          <a:prstGeom prst="rect">
            <a:avLst/>
          </a:prstGeom>
          <a:ln w="12700">
            <a:miter lim="400000"/>
          </a:ln>
        </p:spPr>
      </p:pic>
      <p:pic>
        <p:nvPicPr>
          <p:cNvPr id="728"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408131" y="3796364"/>
            <a:ext cx="593386" cy="668576"/>
          </a:xfrm>
          <a:prstGeom prst="rect">
            <a:avLst/>
          </a:prstGeom>
          <a:ln w="12700">
            <a:miter lim="400000"/>
          </a:ln>
        </p:spPr>
      </p:pic>
      <p:pic>
        <p:nvPicPr>
          <p:cNvPr id="729"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989809" y="3805477"/>
            <a:ext cx="593386" cy="668576"/>
          </a:xfrm>
          <a:prstGeom prst="rect">
            <a:avLst/>
          </a:prstGeom>
          <a:ln w="12700">
            <a:miter lim="400000"/>
          </a:ln>
        </p:spPr>
      </p:pic>
      <p:pic>
        <p:nvPicPr>
          <p:cNvPr id="730"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691696" y="3326753"/>
            <a:ext cx="593386" cy="668576"/>
          </a:xfrm>
          <a:prstGeom prst="rect">
            <a:avLst/>
          </a:prstGeom>
          <a:ln w="12700">
            <a:miter lim="400000"/>
          </a:ln>
        </p:spPr>
      </p:pic>
      <p:pic>
        <p:nvPicPr>
          <p:cNvPr id="731"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806166" y="2902343"/>
            <a:ext cx="593386" cy="668576"/>
          </a:xfrm>
          <a:prstGeom prst="rect">
            <a:avLst/>
          </a:prstGeom>
          <a:ln w="12700">
            <a:miter lim="400000"/>
          </a:ln>
        </p:spPr>
      </p:pic>
      <p:pic>
        <p:nvPicPr>
          <p:cNvPr id="732"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396182" y="2902343"/>
            <a:ext cx="593386" cy="668576"/>
          </a:xfrm>
          <a:prstGeom prst="rect">
            <a:avLst/>
          </a:prstGeom>
          <a:ln w="12700">
            <a:miter lim="400000"/>
          </a:ln>
        </p:spPr>
      </p:pic>
      <p:pic>
        <p:nvPicPr>
          <p:cNvPr id="733"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104251" y="2438317"/>
            <a:ext cx="593386" cy="668576"/>
          </a:xfrm>
          <a:prstGeom prst="rect">
            <a:avLst/>
          </a:prstGeom>
          <a:ln w="12700">
            <a:miter lim="400000"/>
          </a:ln>
        </p:spPr>
      </p:pic>
      <p:pic>
        <p:nvPicPr>
          <p:cNvPr id="734"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692876" y="2438317"/>
            <a:ext cx="593386" cy="668576"/>
          </a:xfrm>
          <a:prstGeom prst="rect">
            <a:avLst/>
          </a:prstGeom>
          <a:ln w="12700">
            <a:miter lim="400000"/>
          </a:ln>
        </p:spPr>
      </p:pic>
      <p:pic>
        <p:nvPicPr>
          <p:cNvPr id="735"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079743" y="3793786"/>
            <a:ext cx="593386" cy="668576"/>
          </a:xfrm>
          <a:prstGeom prst="rect">
            <a:avLst/>
          </a:prstGeom>
          <a:ln w="12700">
            <a:miter lim="400000"/>
          </a:ln>
        </p:spPr>
      </p:pic>
      <p:pic>
        <p:nvPicPr>
          <p:cNvPr id="736"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667163" y="3796463"/>
            <a:ext cx="593386" cy="668576"/>
          </a:xfrm>
          <a:prstGeom prst="rect">
            <a:avLst/>
          </a:prstGeom>
          <a:ln w="12700">
            <a:miter lim="400000"/>
          </a:ln>
        </p:spPr>
      </p:pic>
      <p:pic>
        <p:nvPicPr>
          <p:cNvPr id="737"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824188" y="3793786"/>
            <a:ext cx="593386" cy="668576"/>
          </a:xfrm>
          <a:prstGeom prst="rect">
            <a:avLst/>
          </a:prstGeom>
          <a:ln w="12700">
            <a:miter lim="400000"/>
          </a:ln>
        </p:spPr>
      </p:pic>
      <p:pic>
        <p:nvPicPr>
          <p:cNvPr id="738"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104251" y="3326753"/>
            <a:ext cx="593386" cy="668576"/>
          </a:xfrm>
          <a:prstGeom prst="rect">
            <a:avLst/>
          </a:prstGeom>
          <a:ln w="12700">
            <a:miter lim="400000"/>
          </a:ln>
        </p:spPr>
      </p:pic>
      <p:pic>
        <p:nvPicPr>
          <p:cNvPr id="739"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657473" y="2902343"/>
            <a:ext cx="593386" cy="668576"/>
          </a:xfrm>
          <a:prstGeom prst="rect">
            <a:avLst/>
          </a:prstGeom>
          <a:ln w="12700">
            <a:miter lim="400000"/>
          </a:ln>
        </p:spPr>
      </p:pic>
      <p:pic>
        <p:nvPicPr>
          <p:cNvPr id="740"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075493" y="2902343"/>
            <a:ext cx="593386" cy="668576"/>
          </a:xfrm>
          <a:prstGeom prst="rect">
            <a:avLst/>
          </a:prstGeom>
          <a:ln w="12700">
            <a:miter lim="400000"/>
          </a:ln>
        </p:spPr>
      </p:pic>
      <p:pic>
        <p:nvPicPr>
          <p:cNvPr id="741"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982599" y="2902343"/>
            <a:ext cx="593386" cy="668576"/>
          </a:xfrm>
          <a:prstGeom prst="rect">
            <a:avLst/>
          </a:prstGeom>
          <a:ln w="12700">
            <a:miter lim="400000"/>
          </a:ln>
        </p:spPr>
      </p:pic>
      <p:pic>
        <p:nvPicPr>
          <p:cNvPr id="742"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241115" y="2902343"/>
            <a:ext cx="593386" cy="668576"/>
          </a:xfrm>
          <a:prstGeom prst="rect">
            <a:avLst/>
          </a:prstGeom>
          <a:ln w="12700">
            <a:miter lim="400000"/>
          </a:ln>
        </p:spPr>
      </p:pic>
      <p:pic>
        <p:nvPicPr>
          <p:cNvPr id="743"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372716" y="3326753"/>
            <a:ext cx="593386" cy="668576"/>
          </a:xfrm>
          <a:prstGeom prst="rect">
            <a:avLst/>
          </a:prstGeom>
          <a:ln w="12700">
            <a:miter lim="400000"/>
          </a:ln>
        </p:spPr>
      </p:pic>
      <p:pic>
        <p:nvPicPr>
          <p:cNvPr id="744" name="pasted-image.pd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959095" y="3326753"/>
            <a:ext cx="593386" cy="668576"/>
          </a:xfrm>
          <a:prstGeom prst="rect">
            <a:avLst/>
          </a:prstGeom>
          <a:ln w="12700">
            <a:miter lim="400000"/>
          </a:ln>
        </p:spPr>
      </p:pic>
      <p:sp>
        <p:nvSpPr>
          <p:cNvPr id="745" name="Shape 745"/>
          <p:cNvSpPr/>
          <p:nvPr/>
        </p:nvSpPr>
        <p:spPr>
          <a:xfrm>
            <a:off x="179626" y="2249770"/>
            <a:ext cx="1988440" cy="2328555"/>
          </a:xfrm>
          <a:prstGeom prst="rect">
            <a:avLst/>
          </a:prstGeom>
          <a:ln w="76200">
            <a:solidFill>
              <a:srgbClr val="0BCFD8"/>
            </a:solidFill>
            <a:miter lim="400000"/>
          </a:ln>
        </p:spPr>
        <p:txBody>
          <a:bodyPr lIns="26788" tIns="26788" rIns="26788" bIns="26788" anchor="ctr"/>
          <a:lstStyle/>
          <a:p>
            <a:pPr algn="ctr" defTabSz="308064">
              <a:defRPr sz="3200" b="0">
                <a:solidFill>
                  <a:srgbClr val="FFFFFF"/>
                </a:solidFill>
                <a:latin typeface="+mn-lt"/>
                <a:ea typeface="+mn-ea"/>
                <a:cs typeface="+mn-cs"/>
                <a:sym typeface="Helvetica Light"/>
              </a:defRPr>
            </a:pPr>
            <a:endParaRPr sz="2000"/>
          </a:p>
        </p:txBody>
      </p:sp>
      <p:sp>
        <p:nvSpPr>
          <p:cNvPr id="746" name="Shape 746"/>
          <p:cNvSpPr/>
          <p:nvPr/>
        </p:nvSpPr>
        <p:spPr>
          <a:xfrm>
            <a:off x="1523096" y="700382"/>
            <a:ext cx="6097822" cy="384719"/>
          </a:xfrm>
          <a:prstGeom prst="rect">
            <a:avLst/>
          </a:prstGeom>
          <a:ln w="12700">
            <a:miter lim="400000"/>
          </a:ln>
          <a:extLst>
            <a:ext uri="{C572A759-6A51-4108-AA02-DFA0A04FC94B}">
              <ma14:wrappingTextBoxFlag xmlns:ma14="http://schemas.microsoft.com/office/mac/drawingml/2011/main" xmlns="" val="1"/>
            </a:ext>
          </a:extLst>
        </p:spPr>
        <p:txBody>
          <a:bodyPr wrap="none" lIns="19049" tIns="19049" rIns="19049" bIns="19049" anchor="ctr">
            <a:spAutoFit/>
          </a:bodyPr>
          <a:lstStyle>
            <a:lvl1pPr algn="ctr">
              <a:lnSpc>
                <a:spcPct val="100000"/>
              </a:lnSpc>
              <a:defRPr sz="8400"/>
            </a:lvl1pPr>
          </a:lstStyle>
          <a:p>
            <a:r>
              <a:rPr lang="en-US" sz="2250" dirty="0"/>
              <a:t>And that is why there is container orchestration</a:t>
            </a:r>
            <a:endParaRPr sz="2250" dirty="0"/>
          </a:p>
        </p:txBody>
      </p:sp>
      <p:sp>
        <p:nvSpPr>
          <p:cNvPr id="747" name="Shape 747"/>
          <p:cNvSpPr/>
          <p:nvPr/>
        </p:nvSpPr>
        <p:spPr>
          <a:xfrm>
            <a:off x="1336750" y="336206"/>
            <a:ext cx="6503957" cy="1113071"/>
          </a:xfrm>
          <a:prstGeom prst="rect">
            <a:avLst/>
          </a:prstGeom>
          <a:ln w="88900">
            <a:solidFill>
              <a:srgbClr val="00D6E0"/>
            </a:solidFill>
            <a:miter lim="400000"/>
          </a:ln>
        </p:spPr>
        <p:txBody>
          <a:bodyPr lIns="26788" tIns="26788" rIns="26788" bIns="26788" anchor="ctr"/>
          <a:lstStyle/>
          <a:p>
            <a:pPr algn="ctr" defTabSz="308064">
              <a:defRPr sz="3200" b="0">
                <a:solidFill>
                  <a:srgbClr val="FFFFFF"/>
                </a:solidFill>
                <a:latin typeface="+mn-lt"/>
                <a:ea typeface="+mn-ea"/>
                <a:cs typeface="+mn-cs"/>
                <a:sym typeface="Helvetica Light"/>
              </a:defRPr>
            </a:pPr>
            <a:endParaRPr sz="2000"/>
          </a:p>
        </p:txBody>
      </p:sp>
      <p:sp>
        <p:nvSpPr>
          <p:cNvPr id="748" name="Shape 748"/>
          <p:cNvSpPr/>
          <p:nvPr/>
        </p:nvSpPr>
        <p:spPr>
          <a:xfrm>
            <a:off x="624266" y="906995"/>
            <a:ext cx="713829" cy="133368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path>
            </a:pathLst>
          </a:custGeom>
          <a:ln w="88900">
            <a:solidFill>
              <a:srgbClr val="00D6E0"/>
            </a:solidFill>
            <a:miter lim="400000"/>
          </a:ln>
        </p:spPr>
        <p:txBody>
          <a:bodyPr lIns="26788" tIns="26788" rIns="26788" bIns="26788" anchor="ctr"/>
          <a:lstStyle/>
          <a:p>
            <a:pPr algn="ctr" defTabSz="308064">
              <a:defRPr sz="3200" b="0">
                <a:solidFill>
                  <a:srgbClr val="000000"/>
                </a:solidFill>
                <a:latin typeface="+mn-lt"/>
                <a:ea typeface="+mn-ea"/>
                <a:cs typeface="+mn-cs"/>
                <a:sym typeface="Helvetica Light"/>
              </a:defRPr>
            </a:pPr>
            <a:endParaRPr sz="2000"/>
          </a:p>
        </p:txBody>
      </p:sp>
      <p:sp>
        <p:nvSpPr>
          <p:cNvPr id="749" name="Shape 749"/>
          <p:cNvSpPr/>
          <p:nvPr/>
        </p:nvSpPr>
        <p:spPr>
          <a:xfrm flipH="1">
            <a:off x="7854298" y="906995"/>
            <a:ext cx="713829" cy="133368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path>
            </a:pathLst>
          </a:custGeom>
          <a:ln w="88900">
            <a:solidFill>
              <a:srgbClr val="00D6E0"/>
            </a:solidFill>
            <a:miter lim="400000"/>
          </a:ln>
        </p:spPr>
        <p:txBody>
          <a:bodyPr lIns="26788" tIns="26788" rIns="26788" bIns="26788" anchor="ctr"/>
          <a:lstStyle/>
          <a:p>
            <a:pPr algn="ctr" defTabSz="308064">
              <a:defRPr sz="3200" b="0">
                <a:solidFill>
                  <a:srgbClr val="000000"/>
                </a:solidFill>
                <a:latin typeface="+mn-lt"/>
                <a:ea typeface="+mn-ea"/>
                <a:cs typeface="+mn-cs"/>
                <a:sym typeface="Helvetica Light"/>
              </a:defRPr>
            </a:pPr>
            <a:endParaRPr sz="2000"/>
          </a:p>
        </p:txBody>
      </p:sp>
      <p:sp>
        <p:nvSpPr>
          <p:cNvPr id="750" name="Shape 750"/>
          <p:cNvSpPr/>
          <p:nvPr/>
        </p:nvSpPr>
        <p:spPr>
          <a:xfrm>
            <a:off x="3401726" y="1444278"/>
            <a:ext cx="0" cy="796274"/>
          </a:xfrm>
          <a:prstGeom prst="line">
            <a:avLst/>
          </a:prstGeom>
          <a:ln w="88900">
            <a:solidFill>
              <a:srgbClr val="00D6E0"/>
            </a:solidFill>
            <a:miter lim="400000"/>
          </a:ln>
        </p:spPr>
        <p:txBody>
          <a:bodyPr lIns="26788" tIns="26788" rIns="26788" bIns="26788" anchor="ctr"/>
          <a:lstStyle/>
          <a:p>
            <a:pPr algn="ctr" defTabSz="308064">
              <a:defRPr sz="3200" b="0">
                <a:solidFill>
                  <a:srgbClr val="000000"/>
                </a:solidFill>
                <a:latin typeface="+mn-lt"/>
                <a:ea typeface="+mn-ea"/>
                <a:cs typeface="+mn-cs"/>
                <a:sym typeface="Helvetica Light"/>
              </a:defRPr>
            </a:pPr>
            <a:endParaRPr sz="2000"/>
          </a:p>
        </p:txBody>
      </p:sp>
      <p:sp>
        <p:nvSpPr>
          <p:cNvPr id="751" name="Shape 751"/>
          <p:cNvSpPr/>
          <p:nvPr/>
        </p:nvSpPr>
        <p:spPr>
          <a:xfrm>
            <a:off x="5692876" y="1444278"/>
            <a:ext cx="0" cy="796274"/>
          </a:xfrm>
          <a:prstGeom prst="line">
            <a:avLst/>
          </a:prstGeom>
          <a:ln w="88900">
            <a:solidFill>
              <a:srgbClr val="00D6E0"/>
            </a:solidFill>
            <a:miter lim="400000"/>
          </a:ln>
        </p:spPr>
        <p:txBody>
          <a:bodyPr lIns="26788" tIns="26788" rIns="26788" bIns="26788" anchor="ctr"/>
          <a:lstStyle/>
          <a:p>
            <a:pPr algn="ctr" defTabSz="308064">
              <a:defRPr sz="3200" b="0">
                <a:solidFill>
                  <a:srgbClr val="000000"/>
                </a:solidFill>
                <a:latin typeface="+mn-lt"/>
                <a:ea typeface="+mn-ea"/>
                <a:cs typeface="+mn-cs"/>
                <a:sym typeface="Helvetica Light"/>
              </a:defRPr>
            </a:pPr>
            <a:endParaRPr sz="2000"/>
          </a:p>
        </p:txBody>
      </p:sp>
      <p:sp>
        <p:nvSpPr>
          <p:cNvPr id="752" name="Shape 752"/>
          <p:cNvSpPr/>
          <p:nvPr/>
        </p:nvSpPr>
        <p:spPr>
          <a:xfrm>
            <a:off x="6959946" y="2249770"/>
            <a:ext cx="1988440" cy="2328556"/>
          </a:xfrm>
          <a:prstGeom prst="rect">
            <a:avLst/>
          </a:prstGeom>
          <a:ln w="76200">
            <a:solidFill>
              <a:srgbClr val="0BCFD8"/>
            </a:solidFill>
            <a:miter lim="400000"/>
          </a:ln>
        </p:spPr>
        <p:txBody>
          <a:bodyPr lIns="26788" tIns="26788" rIns="26788" bIns="26788" anchor="ctr"/>
          <a:lstStyle/>
          <a:p>
            <a:pPr algn="ctr" defTabSz="308064">
              <a:defRPr sz="3200" b="0">
                <a:solidFill>
                  <a:srgbClr val="FFFFFF"/>
                </a:solidFill>
                <a:latin typeface="+mn-lt"/>
                <a:ea typeface="+mn-ea"/>
                <a:cs typeface="+mn-cs"/>
                <a:sym typeface="Helvetica Light"/>
              </a:defRPr>
            </a:pPr>
            <a:endParaRPr sz="2000"/>
          </a:p>
        </p:txBody>
      </p:sp>
      <p:sp>
        <p:nvSpPr>
          <p:cNvPr id="753" name="Shape 753"/>
          <p:cNvSpPr/>
          <p:nvPr/>
        </p:nvSpPr>
        <p:spPr>
          <a:xfrm>
            <a:off x="2445606" y="2249770"/>
            <a:ext cx="1988440" cy="2328556"/>
          </a:xfrm>
          <a:prstGeom prst="rect">
            <a:avLst/>
          </a:prstGeom>
          <a:ln w="76200">
            <a:solidFill>
              <a:srgbClr val="0BCFD8"/>
            </a:solidFill>
            <a:miter lim="400000"/>
          </a:ln>
        </p:spPr>
        <p:txBody>
          <a:bodyPr lIns="26788" tIns="26788" rIns="26788" bIns="26788" anchor="ctr"/>
          <a:lstStyle/>
          <a:p>
            <a:pPr algn="ctr" defTabSz="308064">
              <a:defRPr sz="3200" b="0">
                <a:solidFill>
                  <a:srgbClr val="FFFFFF"/>
                </a:solidFill>
                <a:latin typeface="+mn-lt"/>
                <a:ea typeface="+mn-ea"/>
                <a:cs typeface="+mn-cs"/>
                <a:sym typeface="Helvetica Light"/>
              </a:defRPr>
            </a:pPr>
            <a:endParaRPr sz="2000"/>
          </a:p>
        </p:txBody>
      </p:sp>
      <p:sp>
        <p:nvSpPr>
          <p:cNvPr id="754" name="Shape 754"/>
          <p:cNvSpPr/>
          <p:nvPr/>
        </p:nvSpPr>
        <p:spPr>
          <a:xfrm>
            <a:off x="4701979" y="2249770"/>
            <a:ext cx="1988440" cy="2328556"/>
          </a:xfrm>
          <a:prstGeom prst="rect">
            <a:avLst/>
          </a:prstGeom>
          <a:ln w="76200">
            <a:solidFill>
              <a:srgbClr val="0BCFD8"/>
            </a:solidFill>
            <a:miter lim="400000"/>
          </a:ln>
        </p:spPr>
        <p:txBody>
          <a:bodyPr lIns="26788" tIns="26788" rIns="26788" bIns="26788" anchor="ctr"/>
          <a:lstStyle/>
          <a:p>
            <a:pPr algn="ctr" defTabSz="308064">
              <a:defRPr sz="3200" b="0">
                <a:solidFill>
                  <a:srgbClr val="FFFFFF"/>
                </a:solidFill>
                <a:latin typeface="+mn-lt"/>
                <a:ea typeface="+mn-ea"/>
                <a:cs typeface="+mn-cs"/>
                <a:sym typeface="Helvetica Light"/>
              </a:defRPr>
            </a:pPr>
            <a:endParaRPr sz="2000"/>
          </a:p>
        </p:txBody>
      </p:sp>
      <p:sp>
        <p:nvSpPr>
          <p:cNvPr id="3" name="Slide Number Placeholder 2"/>
          <p:cNvSpPr>
            <a:spLocks noGrp="1"/>
          </p:cNvSpPr>
          <p:nvPr>
            <p:ph type="sldNum" sz="quarter" idx="10"/>
          </p:nvPr>
        </p:nvSpPr>
        <p:spPr/>
        <p:txBody>
          <a:bodyPr/>
          <a:lstStyle/>
          <a:p>
            <a:pPr>
              <a:defRPr/>
            </a:pPr>
            <a:fld id="{A6CADBCB-90C9-40AA-B762-FAACEAF55A59}" type="slidenum">
              <a:rPr lang="en-US" smtClean="0"/>
              <a:pPr>
                <a:defRPr/>
              </a:pPr>
              <a:t>5</a:t>
            </a:fld>
            <a:endParaRPr lang="en-US" dirty="0"/>
          </a:p>
        </p:txBody>
      </p:sp>
    </p:spTree>
    <p:extLst>
      <p:ext uri="{BB962C8B-B14F-4D97-AF65-F5344CB8AC3E}">
        <p14:creationId xmlns:p14="http://schemas.microsoft.com/office/powerpoint/2010/main" val="3632218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itle 63"/>
          <p:cNvSpPr>
            <a:spLocks noGrp="1"/>
          </p:cNvSpPr>
          <p:nvPr>
            <p:ph type="title"/>
          </p:nvPr>
        </p:nvSpPr>
        <p:spPr>
          <a:xfrm>
            <a:off x="228599" y="201168"/>
            <a:ext cx="7109813" cy="566583"/>
          </a:xfrm>
        </p:spPr>
        <p:txBody>
          <a:bodyPr/>
          <a:lstStyle/>
          <a:p>
            <a:r>
              <a:rPr lang="en-US" dirty="0"/>
              <a:t>What is container orchestration?</a:t>
            </a:r>
          </a:p>
        </p:txBody>
      </p:sp>
      <p:sp>
        <p:nvSpPr>
          <p:cNvPr id="4" name="Slide Number Placeholder 3"/>
          <p:cNvSpPr>
            <a:spLocks noGrp="1"/>
          </p:cNvSpPr>
          <p:nvPr>
            <p:ph type="sldNum" sz="quarter" idx="10"/>
          </p:nvPr>
        </p:nvSpPr>
        <p:spPr>
          <a:xfrm>
            <a:off x="6926580" y="4826480"/>
            <a:ext cx="2057400" cy="137160"/>
          </a:xfrm>
        </p:spPr>
        <p:txBody>
          <a:bodyPr/>
          <a:lstStyle/>
          <a:p>
            <a:fld id="{11A68DD8-55F1-4DDB-A894-47428CF80362}" type="slidenum">
              <a:rPr lang="en-US" smtClean="0"/>
              <a:pPr/>
              <a:t>6</a:t>
            </a:fld>
            <a:endParaRPr lang="en-US" dirty="0"/>
          </a:p>
        </p:txBody>
      </p:sp>
      <p:sp>
        <p:nvSpPr>
          <p:cNvPr id="65" name="Content Placeholder 64"/>
          <p:cNvSpPr>
            <a:spLocks noGrp="1"/>
          </p:cNvSpPr>
          <p:nvPr>
            <p:ph sz="quarter" idx="11"/>
          </p:nvPr>
        </p:nvSpPr>
        <p:spPr>
          <a:xfrm>
            <a:off x="123273" y="1198541"/>
            <a:ext cx="4951647" cy="3810051"/>
          </a:xfrm>
        </p:spPr>
        <p:txBody>
          <a:bodyPr/>
          <a:lstStyle/>
          <a:p>
            <a:pPr marL="238849" lvl="1" indent="0">
              <a:buNone/>
            </a:pPr>
            <a:r>
              <a:rPr lang="en-US" sz="1600" dirty="0"/>
              <a:t>Cluster management</a:t>
            </a:r>
          </a:p>
          <a:p>
            <a:pPr lvl="2"/>
            <a:r>
              <a:rPr lang="en-US" dirty="0"/>
              <a:t>Federates multiple hosts into one target</a:t>
            </a:r>
          </a:p>
          <a:p>
            <a:pPr marL="238849" lvl="1" indent="0">
              <a:buNone/>
            </a:pPr>
            <a:r>
              <a:rPr lang="en-US" sz="1600" dirty="0"/>
              <a:t>Scheduling</a:t>
            </a:r>
          </a:p>
          <a:p>
            <a:pPr lvl="2"/>
            <a:r>
              <a:rPr lang="en-US" dirty="0"/>
              <a:t>Distributes containers across nodes</a:t>
            </a:r>
          </a:p>
          <a:p>
            <a:pPr marL="238849" lvl="1" indent="0">
              <a:buNone/>
            </a:pPr>
            <a:r>
              <a:rPr lang="en-US" sz="1600" dirty="0"/>
              <a:t>Service discovery</a:t>
            </a:r>
          </a:p>
          <a:p>
            <a:pPr lvl="2"/>
            <a:r>
              <a:rPr lang="en-US" dirty="0"/>
              <a:t>Knows where the containers are located</a:t>
            </a:r>
          </a:p>
          <a:p>
            <a:pPr lvl="2"/>
            <a:r>
              <a:rPr lang="en-US" dirty="0"/>
              <a:t>Distributes client requests across the containers</a:t>
            </a:r>
          </a:p>
          <a:p>
            <a:pPr marL="238849" lvl="1" indent="0">
              <a:buNone/>
            </a:pPr>
            <a:r>
              <a:rPr lang="en-US" sz="1600" dirty="0"/>
              <a:t>Replication</a:t>
            </a:r>
          </a:p>
          <a:p>
            <a:pPr lvl="2"/>
            <a:r>
              <a:rPr lang="en-US" dirty="0"/>
              <a:t>Ensures the right number of nodes and containers</a:t>
            </a:r>
          </a:p>
          <a:p>
            <a:pPr marL="238849" lvl="1" indent="0">
              <a:buNone/>
            </a:pPr>
            <a:r>
              <a:rPr lang="en-US" sz="1600" dirty="0"/>
              <a:t>Health management</a:t>
            </a:r>
          </a:p>
          <a:p>
            <a:pPr lvl="2"/>
            <a:r>
              <a:rPr lang="en-US" dirty="0"/>
              <a:t>Replaces unhealthy containers and nodes</a:t>
            </a:r>
          </a:p>
          <a:p>
            <a:endParaRPr lang="en-US" sz="1300" dirty="0"/>
          </a:p>
        </p:txBody>
      </p:sp>
      <p:sp>
        <p:nvSpPr>
          <p:cNvPr id="66" name="Content Placeholder 65"/>
          <p:cNvSpPr>
            <a:spLocks noGrp="1"/>
          </p:cNvSpPr>
          <p:nvPr>
            <p:ph sz="half" idx="4294967295"/>
          </p:nvPr>
        </p:nvSpPr>
        <p:spPr>
          <a:xfrm>
            <a:off x="5068829" y="1315664"/>
            <a:ext cx="3429901" cy="341683"/>
          </a:xfrm>
        </p:spPr>
        <p:txBody>
          <a:bodyPr/>
          <a:lstStyle/>
          <a:p>
            <a:pPr algn="ctr"/>
            <a:r>
              <a:rPr lang="en-US" dirty="0"/>
              <a:t>Container Orchestrator</a:t>
            </a:r>
          </a:p>
        </p:txBody>
      </p:sp>
      <p:sp>
        <p:nvSpPr>
          <p:cNvPr id="9" name="Rectangle 8"/>
          <p:cNvSpPr/>
          <p:nvPr/>
        </p:nvSpPr>
        <p:spPr bwMode="auto">
          <a:xfrm>
            <a:off x="6144095" y="1735547"/>
            <a:ext cx="1124556" cy="1275282"/>
          </a:xfrm>
          <a:prstGeom prst="rect">
            <a:avLst/>
          </a:prstGeom>
          <a:solidFill>
            <a:schemeClr val="bg2">
              <a:lumMod val="60000"/>
              <a:lumOff val="40000"/>
            </a:schemeClr>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ctr" defTabSz="460849" fontAlgn="base">
              <a:spcBef>
                <a:spcPct val="0"/>
              </a:spcBef>
              <a:spcAft>
                <a:spcPct val="0"/>
              </a:spcAft>
            </a:pPr>
            <a:r>
              <a:rPr lang="en-US" sz="1500" dirty="0">
                <a:latin typeface="Arial" panose="020B0604020202020204" pitchFamily="34" charset="0"/>
              </a:rPr>
              <a:t>Manager</a:t>
            </a:r>
          </a:p>
        </p:txBody>
      </p:sp>
      <p:sp>
        <p:nvSpPr>
          <p:cNvPr id="10" name="Rectangle 9"/>
          <p:cNvSpPr/>
          <p:nvPr/>
        </p:nvSpPr>
        <p:spPr bwMode="auto">
          <a:xfrm>
            <a:off x="6275763" y="2074817"/>
            <a:ext cx="854662" cy="382250"/>
          </a:xfrm>
          <a:prstGeom prst="rect">
            <a:avLst/>
          </a:prstGeom>
          <a:solidFill>
            <a:schemeClr val="bg2">
              <a:lumMod val="40000"/>
              <a:lumOff val="60000"/>
            </a:schemeClr>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defTabSz="460849" fontAlgn="base">
              <a:spcBef>
                <a:spcPct val="0"/>
              </a:spcBef>
              <a:spcAft>
                <a:spcPct val="0"/>
              </a:spcAft>
            </a:pPr>
            <a:r>
              <a:rPr lang="en-US" sz="1200" dirty="0">
                <a:latin typeface="Arial" panose="020B0604020202020204" pitchFamily="34" charset="0"/>
              </a:rPr>
              <a:t>Scheduler</a:t>
            </a:r>
          </a:p>
        </p:txBody>
      </p:sp>
      <p:sp>
        <p:nvSpPr>
          <p:cNvPr id="11" name="Rectangle 10"/>
          <p:cNvSpPr/>
          <p:nvPr/>
        </p:nvSpPr>
        <p:spPr bwMode="auto">
          <a:xfrm>
            <a:off x="6275763" y="2540233"/>
            <a:ext cx="854662" cy="382250"/>
          </a:xfrm>
          <a:prstGeom prst="rect">
            <a:avLst/>
          </a:prstGeom>
          <a:solidFill>
            <a:schemeClr val="bg2">
              <a:lumMod val="40000"/>
              <a:lumOff val="60000"/>
            </a:schemeClr>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defTabSz="460849" fontAlgn="base">
              <a:spcBef>
                <a:spcPct val="0"/>
              </a:spcBef>
              <a:spcAft>
                <a:spcPct val="0"/>
              </a:spcAft>
            </a:pPr>
            <a:r>
              <a:rPr lang="en-US" sz="1200" dirty="0">
                <a:latin typeface="Arial" panose="020B0604020202020204" pitchFamily="34" charset="0"/>
              </a:rPr>
              <a:t>Replicator</a:t>
            </a:r>
          </a:p>
        </p:txBody>
      </p:sp>
      <p:sp>
        <p:nvSpPr>
          <p:cNvPr id="12" name="Rectangle 11"/>
          <p:cNvSpPr/>
          <p:nvPr/>
        </p:nvSpPr>
        <p:spPr bwMode="auto">
          <a:xfrm>
            <a:off x="4845700" y="3577105"/>
            <a:ext cx="1124556" cy="1344179"/>
          </a:xfrm>
          <a:prstGeom prst="rect">
            <a:avLst/>
          </a:prstGeom>
          <a:solidFill>
            <a:schemeClr val="bg2">
              <a:lumMod val="95000"/>
            </a:schemeClr>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ctr" defTabSz="460849" fontAlgn="base">
              <a:spcBef>
                <a:spcPct val="0"/>
              </a:spcBef>
              <a:spcAft>
                <a:spcPct val="0"/>
              </a:spcAft>
            </a:pPr>
            <a:r>
              <a:rPr lang="en-US" sz="1500" dirty="0">
                <a:latin typeface="Arial" panose="020B0604020202020204" pitchFamily="34" charset="0"/>
              </a:rPr>
              <a:t>Node</a:t>
            </a:r>
          </a:p>
        </p:txBody>
      </p:sp>
      <p:sp>
        <p:nvSpPr>
          <p:cNvPr id="13" name="Rectangle 12"/>
          <p:cNvSpPr/>
          <p:nvPr/>
        </p:nvSpPr>
        <p:spPr bwMode="auto">
          <a:xfrm>
            <a:off x="4980181" y="3901465"/>
            <a:ext cx="854662" cy="382250"/>
          </a:xfrm>
          <a:prstGeom prst="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defTabSz="460849" fontAlgn="base">
              <a:spcBef>
                <a:spcPct val="0"/>
              </a:spcBef>
              <a:spcAft>
                <a:spcPct val="0"/>
              </a:spcAft>
            </a:pPr>
            <a:r>
              <a:rPr lang="en-US" sz="1200" dirty="0">
                <a:latin typeface="Arial" panose="020B0604020202020204" pitchFamily="34" charset="0"/>
              </a:rPr>
              <a:t>Daemon</a:t>
            </a:r>
          </a:p>
        </p:txBody>
      </p:sp>
      <p:grpSp>
        <p:nvGrpSpPr>
          <p:cNvPr id="20" name="Group 19"/>
          <p:cNvGrpSpPr/>
          <p:nvPr/>
        </p:nvGrpSpPr>
        <p:grpSpPr>
          <a:xfrm>
            <a:off x="4940824" y="4368719"/>
            <a:ext cx="933377" cy="452813"/>
            <a:chOff x="5748109" y="3235641"/>
            <a:chExt cx="1244178" cy="603751"/>
          </a:xfrm>
          <a:solidFill>
            <a:schemeClr val="accent6">
              <a:lumMod val="20000"/>
              <a:lumOff val="80000"/>
            </a:schemeClr>
          </a:solidFill>
        </p:grpSpPr>
        <p:sp>
          <p:nvSpPr>
            <p:cNvPr id="19" name="Rectangle 18"/>
            <p:cNvSpPr/>
            <p:nvPr/>
          </p:nvSpPr>
          <p:spPr bwMode="auto">
            <a:xfrm>
              <a:off x="5853035" y="3329726"/>
              <a:ext cx="1139252" cy="509666"/>
            </a:xfrm>
            <a:prstGeom prst="rect">
              <a:avLst/>
            </a:prstGeom>
            <a:grp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defTabSz="460849" fontAlgn="base">
                <a:spcBef>
                  <a:spcPct val="0"/>
                </a:spcBef>
                <a:spcAft>
                  <a:spcPct val="0"/>
                </a:spcAft>
              </a:pPr>
              <a:endParaRPr lang="en-US" sz="1200" dirty="0">
                <a:latin typeface="Arial" panose="020B0604020202020204" pitchFamily="34" charset="0"/>
              </a:endParaRPr>
            </a:p>
          </p:txBody>
        </p:sp>
        <p:sp>
          <p:nvSpPr>
            <p:cNvPr id="18" name="Rectangle 17"/>
            <p:cNvSpPr/>
            <p:nvPr/>
          </p:nvSpPr>
          <p:spPr bwMode="auto">
            <a:xfrm>
              <a:off x="5796822" y="3285608"/>
              <a:ext cx="1139252" cy="509666"/>
            </a:xfrm>
            <a:prstGeom prst="rect">
              <a:avLst/>
            </a:prstGeom>
            <a:grp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defTabSz="460849" fontAlgn="base">
                <a:spcBef>
                  <a:spcPct val="0"/>
                </a:spcBef>
                <a:spcAft>
                  <a:spcPct val="0"/>
                </a:spcAft>
              </a:pPr>
              <a:endParaRPr lang="en-US" sz="1200" dirty="0">
                <a:latin typeface="Arial" panose="020B0604020202020204" pitchFamily="34" charset="0"/>
              </a:endParaRPr>
            </a:p>
          </p:txBody>
        </p:sp>
        <p:sp>
          <p:nvSpPr>
            <p:cNvPr id="14" name="Rectangle 13"/>
            <p:cNvSpPr/>
            <p:nvPr/>
          </p:nvSpPr>
          <p:spPr bwMode="auto">
            <a:xfrm>
              <a:off x="5748109" y="3235641"/>
              <a:ext cx="1139252" cy="509666"/>
            </a:xfrm>
            <a:prstGeom prst="rect">
              <a:avLst/>
            </a:prstGeom>
            <a:grp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defTabSz="460849" fontAlgn="base">
                <a:spcBef>
                  <a:spcPct val="0"/>
                </a:spcBef>
                <a:spcAft>
                  <a:spcPct val="0"/>
                </a:spcAft>
              </a:pPr>
              <a:r>
                <a:rPr lang="en-US" sz="1200" dirty="0">
                  <a:latin typeface="Arial" panose="020B0604020202020204" pitchFamily="34" charset="0"/>
                </a:rPr>
                <a:t>Containers</a:t>
              </a:r>
            </a:p>
          </p:txBody>
        </p:sp>
      </p:grpSp>
      <p:sp>
        <p:nvSpPr>
          <p:cNvPr id="23" name="Rectangle 22"/>
          <p:cNvSpPr/>
          <p:nvPr/>
        </p:nvSpPr>
        <p:spPr bwMode="auto">
          <a:xfrm>
            <a:off x="6144095" y="3563393"/>
            <a:ext cx="1124556" cy="1344179"/>
          </a:xfrm>
          <a:prstGeom prst="rect">
            <a:avLst/>
          </a:prstGeom>
          <a:solidFill>
            <a:schemeClr val="bg2">
              <a:lumMod val="95000"/>
            </a:schemeClr>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ctr" defTabSz="460849" fontAlgn="base">
              <a:spcBef>
                <a:spcPct val="0"/>
              </a:spcBef>
              <a:spcAft>
                <a:spcPct val="0"/>
              </a:spcAft>
            </a:pPr>
            <a:r>
              <a:rPr lang="en-US" sz="1500" dirty="0">
                <a:latin typeface="Arial" panose="020B0604020202020204" pitchFamily="34" charset="0"/>
              </a:rPr>
              <a:t>Node</a:t>
            </a:r>
          </a:p>
        </p:txBody>
      </p:sp>
      <p:sp>
        <p:nvSpPr>
          <p:cNvPr id="24" name="Rectangle 23"/>
          <p:cNvSpPr/>
          <p:nvPr/>
        </p:nvSpPr>
        <p:spPr bwMode="auto">
          <a:xfrm>
            <a:off x="6278576" y="3887754"/>
            <a:ext cx="854662" cy="382250"/>
          </a:xfrm>
          <a:prstGeom prst="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defTabSz="460849" fontAlgn="base">
              <a:spcBef>
                <a:spcPct val="0"/>
              </a:spcBef>
              <a:spcAft>
                <a:spcPct val="0"/>
              </a:spcAft>
            </a:pPr>
            <a:r>
              <a:rPr lang="en-US" sz="1200" dirty="0">
                <a:latin typeface="Arial" panose="020B0604020202020204" pitchFamily="34" charset="0"/>
              </a:rPr>
              <a:t>Daemon</a:t>
            </a:r>
          </a:p>
        </p:txBody>
      </p:sp>
      <p:grpSp>
        <p:nvGrpSpPr>
          <p:cNvPr id="25" name="Group 24"/>
          <p:cNvGrpSpPr/>
          <p:nvPr/>
        </p:nvGrpSpPr>
        <p:grpSpPr>
          <a:xfrm>
            <a:off x="6239219" y="4355008"/>
            <a:ext cx="933377" cy="452813"/>
            <a:chOff x="5748109" y="3235641"/>
            <a:chExt cx="1244178" cy="603751"/>
          </a:xfrm>
          <a:solidFill>
            <a:schemeClr val="accent6">
              <a:lumMod val="20000"/>
              <a:lumOff val="80000"/>
            </a:schemeClr>
          </a:solidFill>
        </p:grpSpPr>
        <p:sp>
          <p:nvSpPr>
            <p:cNvPr id="26" name="Rectangle 25"/>
            <p:cNvSpPr/>
            <p:nvPr/>
          </p:nvSpPr>
          <p:spPr bwMode="auto">
            <a:xfrm>
              <a:off x="5853035" y="3329726"/>
              <a:ext cx="1139252" cy="509666"/>
            </a:xfrm>
            <a:prstGeom prst="rect">
              <a:avLst/>
            </a:prstGeom>
            <a:grp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defTabSz="460849" fontAlgn="base">
                <a:spcBef>
                  <a:spcPct val="0"/>
                </a:spcBef>
                <a:spcAft>
                  <a:spcPct val="0"/>
                </a:spcAft>
              </a:pPr>
              <a:endParaRPr lang="en-US" sz="1200" dirty="0">
                <a:latin typeface="Arial" panose="020B0604020202020204" pitchFamily="34" charset="0"/>
              </a:endParaRPr>
            </a:p>
          </p:txBody>
        </p:sp>
        <p:sp>
          <p:nvSpPr>
            <p:cNvPr id="27" name="Rectangle 26"/>
            <p:cNvSpPr/>
            <p:nvPr/>
          </p:nvSpPr>
          <p:spPr bwMode="auto">
            <a:xfrm>
              <a:off x="5796822" y="3285608"/>
              <a:ext cx="1139252" cy="509666"/>
            </a:xfrm>
            <a:prstGeom prst="rect">
              <a:avLst/>
            </a:prstGeom>
            <a:grp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defTabSz="460849" fontAlgn="base">
                <a:spcBef>
                  <a:spcPct val="0"/>
                </a:spcBef>
                <a:spcAft>
                  <a:spcPct val="0"/>
                </a:spcAft>
              </a:pPr>
              <a:endParaRPr lang="en-US" sz="1200" dirty="0">
                <a:latin typeface="Arial" panose="020B0604020202020204" pitchFamily="34" charset="0"/>
              </a:endParaRPr>
            </a:p>
          </p:txBody>
        </p:sp>
        <p:sp>
          <p:nvSpPr>
            <p:cNvPr id="28" name="Rectangle 27"/>
            <p:cNvSpPr/>
            <p:nvPr/>
          </p:nvSpPr>
          <p:spPr bwMode="auto">
            <a:xfrm>
              <a:off x="5748109" y="3235641"/>
              <a:ext cx="1139252" cy="509666"/>
            </a:xfrm>
            <a:prstGeom prst="rect">
              <a:avLst/>
            </a:prstGeom>
            <a:grp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defTabSz="460849" fontAlgn="base">
                <a:spcBef>
                  <a:spcPct val="0"/>
                </a:spcBef>
                <a:spcAft>
                  <a:spcPct val="0"/>
                </a:spcAft>
              </a:pPr>
              <a:r>
                <a:rPr lang="en-US" sz="1200" dirty="0">
                  <a:latin typeface="Arial" panose="020B0604020202020204" pitchFamily="34" charset="0"/>
                </a:rPr>
                <a:t>Containers</a:t>
              </a:r>
            </a:p>
          </p:txBody>
        </p:sp>
      </p:grpSp>
      <p:sp>
        <p:nvSpPr>
          <p:cNvPr id="30" name="Rectangle 29"/>
          <p:cNvSpPr/>
          <p:nvPr/>
        </p:nvSpPr>
        <p:spPr bwMode="auto">
          <a:xfrm>
            <a:off x="7442489" y="3559555"/>
            <a:ext cx="1124556" cy="1344179"/>
          </a:xfrm>
          <a:prstGeom prst="rect">
            <a:avLst/>
          </a:prstGeom>
          <a:solidFill>
            <a:schemeClr val="bg2">
              <a:lumMod val="95000"/>
            </a:schemeClr>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ctr" defTabSz="460849" fontAlgn="base">
              <a:spcBef>
                <a:spcPct val="0"/>
              </a:spcBef>
              <a:spcAft>
                <a:spcPct val="0"/>
              </a:spcAft>
            </a:pPr>
            <a:r>
              <a:rPr lang="en-US" sz="1500" dirty="0">
                <a:latin typeface="Arial" panose="020B0604020202020204" pitchFamily="34" charset="0"/>
              </a:rPr>
              <a:t>Node</a:t>
            </a:r>
          </a:p>
        </p:txBody>
      </p:sp>
      <p:sp>
        <p:nvSpPr>
          <p:cNvPr id="31" name="Rectangle 30"/>
          <p:cNvSpPr/>
          <p:nvPr/>
        </p:nvSpPr>
        <p:spPr bwMode="auto">
          <a:xfrm>
            <a:off x="7576971" y="3883915"/>
            <a:ext cx="854662" cy="382250"/>
          </a:xfrm>
          <a:prstGeom prst="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defTabSz="460849" fontAlgn="base">
              <a:spcBef>
                <a:spcPct val="0"/>
              </a:spcBef>
              <a:spcAft>
                <a:spcPct val="0"/>
              </a:spcAft>
            </a:pPr>
            <a:r>
              <a:rPr lang="en-US" sz="1200" dirty="0">
                <a:latin typeface="Arial" panose="020B0604020202020204" pitchFamily="34" charset="0"/>
              </a:rPr>
              <a:t>Daemon</a:t>
            </a:r>
          </a:p>
        </p:txBody>
      </p:sp>
      <p:grpSp>
        <p:nvGrpSpPr>
          <p:cNvPr id="32" name="Group 31"/>
          <p:cNvGrpSpPr/>
          <p:nvPr/>
        </p:nvGrpSpPr>
        <p:grpSpPr>
          <a:xfrm>
            <a:off x="7537613" y="4351169"/>
            <a:ext cx="933377" cy="452813"/>
            <a:chOff x="5748109" y="3235641"/>
            <a:chExt cx="1244178" cy="603751"/>
          </a:xfrm>
          <a:solidFill>
            <a:schemeClr val="accent6">
              <a:lumMod val="20000"/>
              <a:lumOff val="80000"/>
            </a:schemeClr>
          </a:solidFill>
        </p:grpSpPr>
        <p:sp>
          <p:nvSpPr>
            <p:cNvPr id="33" name="Rectangle 32"/>
            <p:cNvSpPr/>
            <p:nvPr/>
          </p:nvSpPr>
          <p:spPr bwMode="auto">
            <a:xfrm>
              <a:off x="5853035" y="3329726"/>
              <a:ext cx="1139252" cy="509666"/>
            </a:xfrm>
            <a:prstGeom prst="rect">
              <a:avLst/>
            </a:prstGeom>
            <a:grp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defTabSz="460849" fontAlgn="base">
                <a:spcBef>
                  <a:spcPct val="0"/>
                </a:spcBef>
                <a:spcAft>
                  <a:spcPct val="0"/>
                </a:spcAft>
              </a:pPr>
              <a:endParaRPr lang="en-US" sz="1200" dirty="0">
                <a:latin typeface="Arial" panose="020B0604020202020204" pitchFamily="34" charset="0"/>
              </a:endParaRPr>
            </a:p>
          </p:txBody>
        </p:sp>
        <p:sp>
          <p:nvSpPr>
            <p:cNvPr id="34" name="Rectangle 33"/>
            <p:cNvSpPr/>
            <p:nvPr/>
          </p:nvSpPr>
          <p:spPr bwMode="auto">
            <a:xfrm>
              <a:off x="5796822" y="3285608"/>
              <a:ext cx="1139252" cy="509666"/>
            </a:xfrm>
            <a:prstGeom prst="rect">
              <a:avLst/>
            </a:prstGeom>
            <a:grp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defTabSz="460849" fontAlgn="base">
                <a:spcBef>
                  <a:spcPct val="0"/>
                </a:spcBef>
                <a:spcAft>
                  <a:spcPct val="0"/>
                </a:spcAft>
              </a:pPr>
              <a:endParaRPr lang="en-US" sz="1200" dirty="0">
                <a:latin typeface="Arial" panose="020B0604020202020204" pitchFamily="34" charset="0"/>
              </a:endParaRPr>
            </a:p>
          </p:txBody>
        </p:sp>
        <p:sp>
          <p:nvSpPr>
            <p:cNvPr id="35" name="Rectangle 34"/>
            <p:cNvSpPr/>
            <p:nvPr/>
          </p:nvSpPr>
          <p:spPr bwMode="auto">
            <a:xfrm>
              <a:off x="5748109" y="3235641"/>
              <a:ext cx="1139252" cy="509666"/>
            </a:xfrm>
            <a:prstGeom prst="rect">
              <a:avLst/>
            </a:prstGeom>
            <a:grp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defTabSz="460849" fontAlgn="base">
                <a:spcBef>
                  <a:spcPct val="0"/>
                </a:spcBef>
                <a:spcAft>
                  <a:spcPct val="0"/>
                </a:spcAft>
              </a:pPr>
              <a:r>
                <a:rPr lang="en-US" sz="1200" dirty="0">
                  <a:latin typeface="Arial" panose="020B0604020202020204" pitchFamily="34" charset="0"/>
                </a:rPr>
                <a:t>Containers</a:t>
              </a:r>
            </a:p>
          </p:txBody>
        </p:sp>
      </p:grpSp>
      <p:cxnSp>
        <p:nvCxnSpPr>
          <p:cNvPr id="43" name="Elbow Connector 42"/>
          <p:cNvCxnSpPr>
            <a:stCxn id="9" idx="2"/>
            <a:endCxn id="30" idx="0"/>
          </p:cNvCxnSpPr>
          <p:nvPr/>
        </p:nvCxnSpPr>
        <p:spPr bwMode="auto">
          <a:xfrm rot="16200000" flipH="1">
            <a:off x="7081207" y="2635994"/>
            <a:ext cx="548726" cy="1298395"/>
          </a:xfrm>
          <a:prstGeom prst="bentConnector3">
            <a:avLst>
              <a:gd name="adj1" fmla="val 51615"/>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45" name="Elbow Connector 44"/>
          <p:cNvCxnSpPr>
            <a:stCxn id="9" idx="2"/>
            <a:endCxn id="12" idx="0"/>
          </p:cNvCxnSpPr>
          <p:nvPr/>
        </p:nvCxnSpPr>
        <p:spPr bwMode="auto">
          <a:xfrm rot="5400000">
            <a:off x="5774038" y="2644769"/>
            <a:ext cx="566276" cy="1298395"/>
          </a:xfrm>
          <a:prstGeom prst="bentConnector3">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50" name="Straight Connector 49"/>
          <p:cNvCxnSpPr>
            <a:stCxn id="9" idx="2"/>
            <a:endCxn id="23" idx="0"/>
          </p:cNvCxnSpPr>
          <p:nvPr/>
        </p:nvCxnSpPr>
        <p:spPr bwMode="auto">
          <a:xfrm>
            <a:off x="6706373" y="3010829"/>
            <a:ext cx="0" cy="552564"/>
          </a:xfrm>
          <a:prstGeom prst="line">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55" name="Elbow Connector 54"/>
          <p:cNvCxnSpPr>
            <a:stCxn id="30" idx="3"/>
          </p:cNvCxnSpPr>
          <p:nvPr/>
        </p:nvCxnSpPr>
        <p:spPr bwMode="auto">
          <a:xfrm flipV="1">
            <a:off x="8567045" y="2632683"/>
            <a:ext cx="133103" cy="1598961"/>
          </a:xfrm>
          <a:prstGeom prst="bentConnector2">
            <a:avLst/>
          </a:prstGeom>
          <a:solidFill>
            <a:srgbClr val="FDFDFD"/>
          </a:solidFill>
          <a:ln w="12700" cap="flat" cmpd="sng" algn="ctr">
            <a:solidFill>
              <a:schemeClr val="tx1"/>
            </a:solidFill>
            <a:prstDash val="solid"/>
            <a:round/>
            <a:headEnd type="none" w="lg" len="lg"/>
            <a:tailEnd type="arrow" w="lg" len="lg"/>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57" name="Straight Arrow Connector 56"/>
          <p:cNvCxnSpPr>
            <a:stCxn id="9" idx="3"/>
          </p:cNvCxnSpPr>
          <p:nvPr/>
        </p:nvCxnSpPr>
        <p:spPr bwMode="auto">
          <a:xfrm>
            <a:off x="7268650" y="2373188"/>
            <a:ext cx="1004167" cy="0"/>
          </a:xfrm>
          <a:prstGeom prst="straightConnector1">
            <a:avLst/>
          </a:prstGeom>
          <a:solidFill>
            <a:srgbClr val="FDFDFD"/>
          </a:solidFill>
          <a:ln w="12700" cap="flat" cmpd="sng" algn="ctr">
            <a:solidFill>
              <a:schemeClr val="tx1"/>
            </a:solidFill>
            <a:prstDash val="solid"/>
            <a:round/>
            <a:headEnd type="none" w="lg" len="lg"/>
            <a:tailEnd type="arrow" w="lg" len="lg"/>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68" name="Straight Arrow Connector 67"/>
          <p:cNvCxnSpPr>
            <a:stCxn id="9" idx="1"/>
          </p:cNvCxnSpPr>
          <p:nvPr/>
        </p:nvCxnSpPr>
        <p:spPr bwMode="auto">
          <a:xfrm flipH="1">
            <a:off x="5682505" y="2373188"/>
            <a:ext cx="461590" cy="0"/>
          </a:xfrm>
          <a:prstGeom prst="straightConnector1">
            <a:avLst/>
          </a:prstGeom>
          <a:solidFill>
            <a:srgbClr val="FDFDFD"/>
          </a:solidFill>
          <a:ln w="12700" cap="flat" cmpd="sng" algn="ctr">
            <a:solidFill>
              <a:schemeClr val="tx1"/>
            </a:solidFill>
            <a:prstDash val="solid"/>
            <a:round/>
            <a:headEnd type="none" w="lg" len="lg"/>
            <a:tailEnd type="arrow" w="lg" len="lg"/>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sp>
        <p:nvSpPr>
          <p:cNvPr id="2" name="Can 1"/>
          <p:cNvSpPr/>
          <p:nvPr/>
        </p:nvSpPr>
        <p:spPr>
          <a:xfrm>
            <a:off x="5068829" y="1315664"/>
            <a:ext cx="487375" cy="536645"/>
          </a:xfrm>
          <a:prstGeom prst="can">
            <a:avLst/>
          </a:prstGeom>
        </p:spPr>
        <p:txBody>
          <a:bodyPr wrap="square" lIns="0" tIns="0" rIns="0" bIns="0" rtlCol="0" anchor="ctr">
            <a:noAutofit/>
          </a:bodyPr>
          <a:lstStyle/>
          <a:p>
            <a:pPr algn="ctr"/>
            <a:endParaRPr lang="en-US" sz="1200" dirty="0" err="1">
              <a:solidFill>
                <a:srgbClr val="FFFFFF"/>
              </a:solidFill>
              <a:latin typeface="Arial"/>
              <a:cs typeface="Arial"/>
            </a:endParaRPr>
          </a:p>
        </p:txBody>
      </p:sp>
      <p:pic>
        <p:nvPicPr>
          <p:cNvPr id="37" name="Picture 19" descr="Database_gol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8829" y="2007102"/>
            <a:ext cx="496803" cy="527443"/>
          </a:xfrm>
          <a:prstGeom prst="rect">
            <a:avLst/>
          </a:prstGeom>
          <a:noFill/>
          <a:extLst>
            <a:ext uri="{909E8E84-426E-40DD-AFC4-6F175D3DCCD1}">
              <a14:hiddenFill xmlns:a14="http://schemas.microsoft.com/office/drawing/2010/main">
                <a:solidFill>
                  <a:srgbClr val="FFFFFF"/>
                </a:solidFill>
              </a14:hiddenFill>
            </a:ext>
          </a:extLst>
        </p:spPr>
      </p:pic>
      <p:sp>
        <p:nvSpPr>
          <p:cNvPr id="38" name="Content Placeholder 65"/>
          <p:cNvSpPr txBox="1">
            <a:spLocks/>
          </p:cNvSpPr>
          <p:nvPr/>
        </p:nvSpPr>
        <p:spPr>
          <a:xfrm>
            <a:off x="4816918" y="2540233"/>
            <a:ext cx="1116352" cy="341683"/>
          </a:xfrm>
          <a:prstGeom prst="rect">
            <a:avLst/>
          </a:prstGeom>
        </p:spPr>
        <p:txBody>
          <a:bodyPr vert="horz" lIns="0" tIns="0" rIns="0" bIns="0" rtlCol="0">
            <a:noAutofit/>
          </a:bodyPr>
          <a:lstStyle>
            <a:lvl1pPr marL="0" indent="0" algn="l" defTabSz="457200" rtl="0" eaLnBrk="1" latinLnBrk="0" hangingPunct="1">
              <a:lnSpc>
                <a:spcPct val="100000"/>
              </a:lnSpc>
              <a:spcBef>
                <a:spcPts val="1100"/>
              </a:spcBef>
              <a:buFont typeface="Arial"/>
              <a:buNone/>
              <a:defRPr sz="1400" kern="1200">
                <a:solidFill>
                  <a:schemeClr val="tx1"/>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dirty="0"/>
              <a:t>Image repository</a:t>
            </a:r>
          </a:p>
        </p:txBody>
      </p:sp>
      <p:pic>
        <p:nvPicPr>
          <p:cNvPr id="39" name="Picture 19" descr="Database_gol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0990" y="1575020"/>
            <a:ext cx="496803" cy="527443"/>
          </a:xfrm>
          <a:prstGeom prst="rect">
            <a:avLst/>
          </a:prstGeom>
          <a:noFill/>
          <a:extLst>
            <a:ext uri="{909E8E84-426E-40DD-AFC4-6F175D3DCCD1}">
              <a14:hiddenFill xmlns:a14="http://schemas.microsoft.com/office/drawing/2010/main">
                <a:solidFill>
                  <a:srgbClr val="FFFFFF"/>
                </a:solidFill>
              </a14:hiddenFill>
            </a:ext>
          </a:extLst>
        </p:spPr>
      </p:pic>
      <p:sp>
        <p:nvSpPr>
          <p:cNvPr id="40" name="Content Placeholder 65"/>
          <p:cNvSpPr txBox="1">
            <a:spLocks/>
          </p:cNvSpPr>
          <p:nvPr/>
        </p:nvSpPr>
        <p:spPr>
          <a:xfrm>
            <a:off x="8161215" y="2154129"/>
            <a:ext cx="1116352" cy="341683"/>
          </a:xfrm>
          <a:prstGeom prst="rect">
            <a:avLst/>
          </a:prstGeom>
        </p:spPr>
        <p:txBody>
          <a:bodyPr vert="horz" lIns="0" tIns="0" rIns="0" bIns="0" rtlCol="0">
            <a:noAutofit/>
          </a:bodyPr>
          <a:lstStyle>
            <a:lvl1pPr marL="0" indent="0" algn="l" defTabSz="457200" rtl="0" eaLnBrk="1" latinLnBrk="0" hangingPunct="1">
              <a:lnSpc>
                <a:spcPct val="100000"/>
              </a:lnSpc>
              <a:spcBef>
                <a:spcPts val="1100"/>
              </a:spcBef>
              <a:buFont typeface="Arial"/>
              <a:buNone/>
              <a:defRPr sz="1400" kern="1200">
                <a:solidFill>
                  <a:schemeClr val="tx1"/>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dirty="0"/>
              <a:t>Discovery  DB</a:t>
            </a:r>
          </a:p>
        </p:txBody>
      </p:sp>
      <p:sp>
        <p:nvSpPr>
          <p:cNvPr id="3" name="TextBox 2"/>
          <p:cNvSpPr txBox="1"/>
          <p:nvPr/>
        </p:nvSpPr>
        <p:spPr>
          <a:xfrm>
            <a:off x="268713" y="672736"/>
            <a:ext cx="7728398" cy="584775"/>
          </a:xfrm>
          <a:prstGeom prst="rect">
            <a:avLst/>
          </a:prstGeom>
          <a:noFill/>
        </p:spPr>
        <p:txBody>
          <a:bodyPr wrap="none" rtlCol="0">
            <a:spAutoFit/>
          </a:bodyPr>
          <a:lstStyle/>
          <a:p>
            <a:r>
              <a:rPr lang="en-US" sz="1600" dirty="0"/>
              <a:t>Management of the </a:t>
            </a:r>
            <a:r>
              <a:rPr lang="en-US" sz="1600" b="1" dirty="0"/>
              <a:t>deployment</a:t>
            </a:r>
            <a:r>
              <a:rPr lang="en-US" sz="1600" dirty="0"/>
              <a:t>, </a:t>
            </a:r>
            <a:r>
              <a:rPr lang="en-US" sz="1600" b="1" dirty="0"/>
              <a:t>placement</a:t>
            </a:r>
            <a:r>
              <a:rPr lang="en-US" sz="1600" dirty="0"/>
              <a:t>, and </a:t>
            </a:r>
            <a:r>
              <a:rPr lang="en-US" sz="1600" b="1" dirty="0"/>
              <a:t>lifecycle</a:t>
            </a:r>
            <a:r>
              <a:rPr lang="en-US" sz="1600" dirty="0"/>
              <a:t> of workload containers</a:t>
            </a:r>
          </a:p>
          <a:p>
            <a:endParaRPr lang="en-US" sz="1600" dirty="0"/>
          </a:p>
        </p:txBody>
      </p:sp>
    </p:spTree>
    <p:extLst>
      <p:ext uri="{BB962C8B-B14F-4D97-AF65-F5344CB8AC3E}">
        <p14:creationId xmlns:p14="http://schemas.microsoft.com/office/powerpoint/2010/main" val="2015684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5" name="image40.png"/>
          <p:cNvPicPr>
            <a:picLocks noChangeAspect="1"/>
          </p:cNvPicPr>
          <p:nvPr/>
        </p:nvPicPr>
        <p:blipFill>
          <a:blip r:embed="rId2">
            <a:extLst/>
          </a:blip>
          <a:stretch>
            <a:fillRect/>
          </a:stretch>
        </p:blipFill>
        <p:spPr>
          <a:xfrm>
            <a:off x="3418557" y="813313"/>
            <a:ext cx="5470333" cy="4078835"/>
          </a:xfrm>
          <a:prstGeom prst="rect">
            <a:avLst/>
          </a:prstGeom>
          <a:ln w="12700">
            <a:miter lim="400000"/>
          </a:ln>
        </p:spPr>
      </p:pic>
      <p:sp>
        <p:nvSpPr>
          <p:cNvPr id="9" name="Title 8"/>
          <p:cNvSpPr>
            <a:spLocks noGrp="1"/>
          </p:cNvSpPr>
          <p:nvPr>
            <p:ph type="title"/>
          </p:nvPr>
        </p:nvSpPr>
        <p:spPr>
          <a:xfrm>
            <a:off x="228599" y="201168"/>
            <a:ext cx="8474755" cy="689869"/>
          </a:xfrm>
        </p:spPr>
        <p:txBody>
          <a:bodyPr/>
          <a:lstStyle/>
          <a:p>
            <a:r>
              <a:rPr lang="en-US" dirty="0"/>
              <a:t>Container orchestration responsibilities</a:t>
            </a:r>
          </a:p>
        </p:txBody>
      </p:sp>
      <p:sp>
        <p:nvSpPr>
          <p:cNvPr id="12" name="Content Placeholder 11"/>
          <p:cNvSpPr>
            <a:spLocks noGrp="1"/>
          </p:cNvSpPr>
          <p:nvPr>
            <p:ph idx="1"/>
          </p:nvPr>
        </p:nvSpPr>
        <p:spPr>
          <a:xfrm>
            <a:off x="129540" y="891037"/>
            <a:ext cx="4114800" cy="4500245"/>
          </a:xfrm>
        </p:spPr>
        <p:txBody>
          <a:bodyPr/>
          <a:lstStyle/>
          <a:p>
            <a:pPr marL="0" indent="0">
              <a:buNone/>
            </a:pPr>
            <a:r>
              <a:rPr lang="en-US" sz="1600" dirty="0"/>
              <a:t>Container orchestration</a:t>
            </a:r>
          </a:p>
          <a:p>
            <a:pPr lvl="1"/>
            <a:r>
              <a:rPr lang="en-US" dirty="0"/>
              <a:t>Scheduling</a:t>
            </a:r>
          </a:p>
          <a:p>
            <a:pPr lvl="1"/>
            <a:r>
              <a:rPr lang="en-US" dirty="0"/>
              <a:t>Cluster management</a:t>
            </a:r>
          </a:p>
          <a:p>
            <a:pPr lvl="1"/>
            <a:r>
              <a:rPr lang="en-US" dirty="0"/>
              <a:t>Service discovery</a:t>
            </a:r>
          </a:p>
          <a:p>
            <a:endParaRPr lang="en-US" dirty="0"/>
          </a:p>
          <a:p>
            <a:pPr marL="0" indent="0">
              <a:buNone/>
            </a:pPr>
            <a:r>
              <a:rPr lang="en-US" sz="1600" dirty="0"/>
              <a:t>Related functionality</a:t>
            </a:r>
          </a:p>
          <a:p>
            <a:pPr lvl="1"/>
            <a:r>
              <a:rPr lang="en-US" dirty="0"/>
              <a:t>Provisioning</a:t>
            </a:r>
          </a:p>
          <a:p>
            <a:pPr lvl="1"/>
            <a:r>
              <a:rPr lang="en-US" dirty="0"/>
              <a:t>Monitoring</a:t>
            </a:r>
          </a:p>
          <a:p>
            <a:pPr lvl="1"/>
            <a:r>
              <a:rPr lang="en-US" dirty="0"/>
              <a:t>Configuration management</a:t>
            </a:r>
          </a:p>
          <a:p>
            <a:endParaRPr lang="en-US" dirty="0"/>
          </a:p>
        </p:txBody>
      </p:sp>
      <p:sp>
        <p:nvSpPr>
          <p:cNvPr id="956" name="Shape 956"/>
          <p:cNvSpPr/>
          <p:nvPr/>
        </p:nvSpPr>
        <p:spPr>
          <a:xfrm>
            <a:off x="3572806" y="1300163"/>
            <a:ext cx="5130549" cy="1428750"/>
          </a:xfrm>
          <a:prstGeom prst="rect">
            <a:avLst/>
          </a:prstGeom>
          <a:noFill/>
          <a:ln w="38100" cap="flat" cmpd="sng" algn="ctr">
            <a:solidFill>
              <a:srgbClr val="002060"/>
            </a:solidFill>
            <a:prstDash val="solid"/>
            <a:round/>
            <a:headEnd type="none" w="med" len="med"/>
            <a:tailEnd type="none" w="med" len="med"/>
          </a:ln>
          <a:effectLst/>
        </p:spPr>
        <p:txBody>
          <a:bodyPr rot="0" spcFirstLastPara="0" vertOverflow="overflow" horzOverflow="overflow" vert="horz" wrap="none" lIns="68589" tIns="34295" rIns="68589" bIns="34295" numCol="1" spcCol="0" rtlCol="0" fromWordArt="0" anchor="ctr" anchorCtr="0" forceAA="0" compatLnSpc="1">
            <a:prstTxWarp prst="textNoShape">
              <a:avLst/>
            </a:prstTxWarp>
            <a:noAutofit/>
          </a:bodyPr>
          <a:lstStyle/>
          <a:p>
            <a:pPr algn="ctr" defTabSz="460834"/>
            <a:endParaRPr sz="900"/>
          </a:p>
        </p:txBody>
      </p:sp>
    </p:spTree>
    <p:extLst>
      <p:ext uri="{BB962C8B-B14F-4D97-AF65-F5344CB8AC3E}">
        <p14:creationId xmlns:p14="http://schemas.microsoft.com/office/powerpoint/2010/main" val="2968785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Container ecosystem</a:t>
            </a:r>
          </a:p>
        </p:txBody>
      </p:sp>
      <p:sp>
        <p:nvSpPr>
          <p:cNvPr id="5" name="Footer Placeholder 4"/>
          <p:cNvSpPr>
            <a:spLocks noGrp="1"/>
          </p:cNvSpPr>
          <p:nvPr>
            <p:ph type="ftr" sz="quarter" idx="4294967295"/>
          </p:nvPr>
        </p:nvSpPr>
        <p:spPr>
          <a:xfrm>
            <a:off x="7294740" y="5006257"/>
            <a:ext cx="1849261" cy="124200"/>
          </a:xfrm>
          <a:prstGeom prst="rect">
            <a:avLst/>
          </a:prstGeom>
        </p:spPr>
        <p:txBody>
          <a:bodyPr/>
          <a:lstStyle/>
          <a:p>
            <a:pPr>
              <a:defRPr/>
            </a:pPr>
            <a:r>
              <a:rPr lang="en-US"/>
              <a:t>© Copyright IBM Corporation 2017</a:t>
            </a:r>
          </a:p>
        </p:txBody>
      </p:sp>
      <p:sp>
        <p:nvSpPr>
          <p:cNvPr id="8" name="Rectangle 7"/>
          <p:cNvSpPr>
            <a:spLocks noChangeArrowheads="1"/>
          </p:cNvSpPr>
          <p:nvPr/>
        </p:nvSpPr>
        <p:spPr bwMode="gray">
          <a:xfrm>
            <a:off x="219599" y="2139056"/>
            <a:ext cx="8805673" cy="548878"/>
          </a:xfrm>
          <a:prstGeom prst="rect">
            <a:avLst/>
          </a:prstGeom>
          <a:solidFill>
            <a:srgbClr val="EEF6E2"/>
          </a:solidFill>
          <a:ln w="19050" algn="ctr">
            <a:noFill/>
            <a:miter lim="800000"/>
            <a:headEnd/>
            <a:tailEnd/>
          </a:ln>
          <a:effectLst/>
          <a:extLst/>
        </p:spPr>
        <p:txBody>
          <a:bodyPr wrap="none" lIns="0" tIns="0" rIns="0" bIns="0" anchor="ctr" anchorCtr="1"/>
          <a:lstStyle/>
          <a:p>
            <a:pPr algn="ctr" defTabSz="412750">
              <a:lnSpc>
                <a:spcPts val="1400"/>
              </a:lnSpc>
              <a:buClr>
                <a:schemeClr val="accent2"/>
              </a:buClr>
              <a:buFont typeface="Wingdings" pitchFamily="2" charset="2"/>
              <a:buNone/>
              <a:defRPr/>
            </a:pPr>
            <a:r>
              <a:rPr lang="en-US" sz="1400" dirty="0">
                <a:solidFill>
                  <a:srgbClr val="000000"/>
                </a:solidFill>
                <a:latin typeface="Verdana" pitchFamily="34" charset="0"/>
              </a:rPr>
              <a:t>Container scheduling</a:t>
            </a:r>
          </a:p>
        </p:txBody>
      </p:sp>
      <p:sp>
        <p:nvSpPr>
          <p:cNvPr id="9" name="Rectangle 40"/>
          <p:cNvSpPr>
            <a:spLocks noChangeArrowheads="1"/>
          </p:cNvSpPr>
          <p:nvPr/>
        </p:nvSpPr>
        <p:spPr bwMode="gray">
          <a:xfrm>
            <a:off x="219600" y="1596700"/>
            <a:ext cx="8805672" cy="548878"/>
          </a:xfrm>
          <a:prstGeom prst="rect">
            <a:avLst/>
          </a:prstGeom>
          <a:solidFill>
            <a:srgbClr val="DDEEC5"/>
          </a:solidFill>
          <a:ln w="19050" algn="ctr">
            <a:noFill/>
            <a:miter lim="800000"/>
            <a:headEnd/>
            <a:tailEnd/>
          </a:ln>
          <a:effectLst/>
          <a:extLst/>
        </p:spPr>
        <p:txBody>
          <a:bodyPr wrap="none" lIns="0" tIns="0" rIns="0" bIns="0" anchor="ctr" anchorCtr="1"/>
          <a:lstStyle/>
          <a:p>
            <a:pPr algn="ctr" defTabSz="412750">
              <a:lnSpc>
                <a:spcPts val="1400"/>
              </a:lnSpc>
              <a:buClr>
                <a:schemeClr val="accent2"/>
              </a:buClr>
              <a:buFont typeface="Wingdings" pitchFamily="2" charset="2"/>
              <a:buNone/>
              <a:defRPr/>
            </a:pPr>
            <a:r>
              <a:rPr lang="en-US" sz="1400" dirty="0">
                <a:solidFill>
                  <a:srgbClr val="000000"/>
                </a:solidFill>
                <a:latin typeface="Verdana" pitchFamily="34" charset="0"/>
              </a:rPr>
              <a:t>Container orchestration</a:t>
            </a:r>
          </a:p>
        </p:txBody>
      </p:sp>
      <p:sp>
        <p:nvSpPr>
          <p:cNvPr id="10" name="Rectangle 40"/>
          <p:cNvSpPr>
            <a:spLocks noChangeArrowheads="1"/>
          </p:cNvSpPr>
          <p:nvPr/>
        </p:nvSpPr>
        <p:spPr bwMode="gray">
          <a:xfrm>
            <a:off x="219594" y="3766124"/>
            <a:ext cx="8805677" cy="548878"/>
          </a:xfrm>
          <a:prstGeom prst="rect">
            <a:avLst/>
          </a:prstGeom>
          <a:solidFill>
            <a:srgbClr val="ECF8FD"/>
          </a:solidFill>
          <a:ln w="19050" algn="ctr">
            <a:solidFill>
              <a:schemeClr val="tx1"/>
            </a:solidFill>
            <a:miter lim="800000"/>
            <a:headEnd/>
            <a:tailEnd/>
          </a:ln>
          <a:effectLst/>
          <a:extLst/>
        </p:spPr>
        <p:txBody>
          <a:bodyPr wrap="none" lIns="0" tIns="0" rIns="0" bIns="0" anchor="ctr" anchorCtr="1"/>
          <a:lstStyle/>
          <a:p>
            <a:pPr algn="ctr" defTabSz="412750">
              <a:lnSpc>
                <a:spcPts val="1400"/>
              </a:lnSpc>
              <a:buClr>
                <a:schemeClr val="accent2"/>
              </a:buClr>
              <a:buFont typeface="Wingdings" pitchFamily="2" charset="2"/>
              <a:buNone/>
              <a:defRPr/>
            </a:pPr>
            <a:r>
              <a:rPr lang="en-US" sz="1400" dirty="0">
                <a:solidFill>
                  <a:srgbClr val="000000"/>
                </a:solidFill>
                <a:latin typeface="Verdana" pitchFamily="34" charset="0"/>
              </a:rPr>
              <a:t>Virtual infrastructure</a:t>
            </a:r>
          </a:p>
        </p:txBody>
      </p:sp>
      <p:sp>
        <p:nvSpPr>
          <p:cNvPr id="11" name="Rectangle 40"/>
          <p:cNvSpPr>
            <a:spLocks noChangeArrowheads="1"/>
          </p:cNvSpPr>
          <p:nvPr/>
        </p:nvSpPr>
        <p:spPr bwMode="gray">
          <a:xfrm>
            <a:off x="219596" y="2668368"/>
            <a:ext cx="8805675" cy="548878"/>
          </a:xfrm>
          <a:prstGeom prst="rect">
            <a:avLst/>
          </a:prstGeom>
          <a:solidFill>
            <a:srgbClr val="D9E7E6"/>
          </a:solidFill>
          <a:ln w="19050" algn="ctr">
            <a:solidFill>
              <a:schemeClr val="tx1"/>
            </a:solidFill>
            <a:miter lim="800000"/>
            <a:headEnd/>
            <a:tailEnd/>
          </a:ln>
          <a:effectLst/>
          <a:extLst/>
        </p:spPr>
        <p:txBody>
          <a:bodyPr wrap="none" lIns="0" tIns="0" rIns="0" bIns="0" anchor="ctr" anchorCtr="1"/>
          <a:lstStyle/>
          <a:p>
            <a:pPr algn="ctr" defTabSz="412750">
              <a:lnSpc>
                <a:spcPts val="1400"/>
              </a:lnSpc>
              <a:buClr>
                <a:schemeClr val="accent2"/>
              </a:buClr>
              <a:buFont typeface="Wingdings" pitchFamily="2" charset="2"/>
              <a:buNone/>
              <a:defRPr/>
            </a:pPr>
            <a:r>
              <a:rPr lang="en-US" sz="1400" dirty="0">
                <a:solidFill>
                  <a:srgbClr val="000000"/>
                </a:solidFill>
                <a:latin typeface="Verdana" pitchFamily="34" charset="0"/>
              </a:rPr>
              <a:t>Container engine</a:t>
            </a:r>
          </a:p>
        </p:txBody>
      </p:sp>
      <p:sp>
        <p:nvSpPr>
          <p:cNvPr id="12" name="Rectangle 40"/>
          <p:cNvSpPr>
            <a:spLocks noChangeArrowheads="1"/>
          </p:cNvSpPr>
          <p:nvPr/>
        </p:nvSpPr>
        <p:spPr bwMode="gray">
          <a:xfrm>
            <a:off x="219593" y="4315002"/>
            <a:ext cx="8805677" cy="548656"/>
          </a:xfrm>
          <a:prstGeom prst="rect">
            <a:avLst/>
          </a:prstGeom>
          <a:solidFill>
            <a:srgbClr val="EFEFF1"/>
          </a:solidFill>
          <a:ln w="19050" algn="ctr">
            <a:solidFill>
              <a:schemeClr val="tx1"/>
            </a:solidFill>
            <a:miter lim="800000"/>
            <a:headEnd/>
            <a:tailEnd/>
          </a:ln>
        </p:spPr>
        <p:txBody>
          <a:bodyPr wrap="none" lIns="0" tIns="0" rIns="0" bIns="0" anchor="ctr" anchorCtr="1"/>
          <a:lstStyle>
            <a:lvl1pPr defTabSz="412750" eaLnBrk="0" hangingPunct="0">
              <a:defRPr>
                <a:solidFill>
                  <a:schemeClr val="tx1"/>
                </a:solidFill>
                <a:latin typeface="Calibri" panose="020F0502020204030204" pitchFamily="34" charset="0"/>
                <a:cs typeface="Arial" panose="020B0604020202020204" pitchFamily="34" charset="0"/>
              </a:defRPr>
            </a:lvl1pPr>
            <a:lvl2pPr marL="742950" indent="-285750" defTabSz="412750" eaLnBrk="0" hangingPunct="0">
              <a:defRPr>
                <a:solidFill>
                  <a:schemeClr val="tx1"/>
                </a:solidFill>
                <a:latin typeface="Calibri" panose="020F0502020204030204" pitchFamily="34" charset="0"/>
                <a:cs typeface="Arial" panose="020B0604020202020204" pitchFamily="34" charset="0"/>
              </a:defRPr>
            </a:lvl2pPr>
            <a:lvl3pPr marL="1143000" indent="-228600" defTabSz="412750" eaLnBrk="0" hangingPunct="0">
              <a:defRPr>
                <a:solidFill>
                  <a:schemeClr val="tx1"/>
                </a:solidFill>
                <a:latin typeface="Calibri" panose="020F0502020204030204" pitchFamily="34" charset="0"/>
                <a:cs typeface="Arial" panose="020B0604020202020204" pitchFamily="34" charset="0"/>
              </a:defRPr>
            </a:lvl3pPr>
            <a:lvl4pPr marL="1600200" indent="-228600" defTabSz="412750" eaLnBrk="0" hangingPunct="0">
              <a:defRPr>
                <a:solidFill>
                  <a:schemeClr val="tx1"/>
                </a:solidFill>
                <a:latin typeface="Calibri" panose="020F0502020204030204" pitchFamily="34" charset="0"/>
                <a:cs typeface="Arial" panose="020B0604020202020204" pitchFamily="34" charset="0"/>
              </a:defRPr>
            </a:lvl4pPr>
            <a:lvl5pPr marL="2057400" indent="-228600" defTabSz="412750" eaLnBrk="0" hangingPunct="0">
              <a:defRPr>
                <a:solidFill>
                  <a:schemeClr val="tx1"/>
                </a:solidFill>
                <a:latin typeface="Calibri" panose="020F0502020204030204" pitchFamily="34" charset="0"/>
                <a:cs typeface="Arial" panose="020B0604020202020204" pitchFamily="34" charset="0"/>
              </a:defRPr>
            </a:lvl5pPr>
            <a:lvl6pPr marL="2514600" indent="-228600" defTabSz="41275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1275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1275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1275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lnSpc>
                <a:spcPts val="1400"/>
              </a:lnSpc>
              <a:buClr>
                <a:schemeClr val="accent2"/>
              </a:buClr>
              <a:buFont typeface="Wingdings" panose="05000000000000000000" pitchFamily="2" charset="2"/>
              <a:buNone/>
            </a:pPr>
            <a:r>
              <a:rPr lang="en-US" sz="1400" dirty="0">
                <a:solidFill>
                  <a:srgbClr val="000000"/>
                </a:solidFill>
                <a:latin typeface="Verdana" panose="020B0604030504040204" pitchFamily="34" charset="0"/>
              </a:rPr>
              <a:t>Physical infrastructure</a:t>
            </a:r>
          </a:p>
        </p:txBody>
      </p:sp>
      <p:sp>
        <p:nvSpPr>
          <p:cNvPr id="13" name="Rectangle 40"/>
          <p:cNvSpPr>
            <a:spLocks noChangeArrowheads="1"/>
          </p:cNvSpPr>
          <p:nvPr/>
        </p:nvSpPr>
        <p:spPr bwMode="gray">
          <a:xfrm>
            <a:off x="219594" y="3217246"/>
            <a:ext cx="8805676" cy="548878"/>
          </a:xfrm>
          <a:prstGeom prst="rect">
            <a:avLst/>
          </a:prstGeom>
          <a:solidFill>
            <a:srgbClr val="D9F2F1"/>
          </a:solidFill>
          <a:ln w="19050" algn="ctr">
            <a:solidFill>
              <a:schemeClr val="tx1"/>
            </a:solidFill>
            <a:miter lim="800000"/>
            <a:headEnd/>
            <a:tailEnd/>
          </a:ln>
          <a:effectLst/>
          <a:extLst/>
        </p:spPr>
        <p:txBody>
          <a:bodyPr wrap="none" lIns="0" tIns="0" rIns="0" bIns="0" anchor="ctr" anchorCtr="1"/>
          <a:lstStyle/>
          <a:p>
            <a:pPr algn="ctr" defTabSz="412750">
              <a:lnSpc>
                <a:spcPts val="1400"/>
              </a:lnSpc>
              <a:buClr>
                <a:schemeClr val="accent2"/>
              </a:buClr>
              <a:buFont typeface="Wingdings" pitchFamily="2" charset="2"/>
              <a:buNone/>
              <a:defRPr/>
            </a:pPr>
            <a:r>
              <a:rPr lang="en-US" sz="1400" dirty="0">
                <a:solidFill>
                  <a:srgbClr val="000000"/>
                </a:solidFill>
                <a:latin typeface="Verdana" pitchFamily="34" charset="0"/>
              </a:rPr>
              <a:t>Operating system</a:t>
            </a:r>
          </a:p>
        </p:txBody>
      </p:sp>
      <p:sp>
        <p:nvSpPr>
          <p:cNvPr id="16" name="Rectangle 40"/>
          <p:cNvSpPr>
            <a:spLocks noChangeArrowheads="1"/>
          </p:cNvSpPr>
          <p:nvPr/>
        </p:nvSpPr>
        <p:spPr bwMode="gray">
          <a:xfrm>
            <a:off x="219600" y="1037058"/>
            <a:ext cx="8805672" cy="548878"/>
          </a:xfrm>
          <a:prstGeom prst="rect">
            <a:avLst/>
          </a:prstGeom>
          <a:solidFill>
            <a:srgbClr val="FCF7B2"/>
          </a:solidFill>
          <a:ln w="19050" algn="ctr">
            <a:solidFill>
              <a:schemeClr val="tx1"/>
            </a:solidFill>
            <a:miter lim="800000"/>
            <a:headEnd/>
            <a:tailEnd/>
          </a:ln>
          <a:effectLst/>
          <a:extLst/>
        </p:spPr>
        <p:txBody>
          <a:bodyPr wrap="none" lIns="0" tIns="0" rIns="0" bIns="0" anchor="ctr" anchorCtr="1"/>
          <a:lstStyle/>
          <a:p>
            <a:pPr algn="ctr" defTabSz="412750">
              <a:lnSpc>
                <a:spcPts val="1400"/>
              </a:lnSpc>
              <a:buClr>
                <a:schemeClr val="accent2"/>
              </a:buClr>
              <a:buFont typeface="Wingdings" pitchFamily="2" charset="2"/>
              <a:buNone/>
              <a:defRPr/>
            </a:pPr>
            <a:r>
              <a:rPr lang="en-US" sz="1400" dirty="0">
                <a:solidFill>
                  <a:srgbClr val="000000"/>
                </a:solidFill>
                <a:latin typeface="Verdana" pitchFamily="34" charset="0"/>
              </a:rPr>
              <a:t>Application workflow</a:t>
            </a:r>
          </a:p>
        </p:txBody>
      </p:sp>
      <p:sp>
        <p:nvSpPr>
          <p:cNvPr id="2" name="Rectangle 1"/>
          <p:cNvSpPr/>
          <p:nvPr/>
        </p:nvSpPr>
        <p:spPr bwMode="auto">
          <a:xfrm>
            <a:off x="219598" y="1586917"/>
            <a:ext cx="8805673" cy="1091234"/>
          </a:xfrm>
          <a:prstGeom prst="rect">
            <a:avLst/>
          </a:prstGeom>
          <a:no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1200" b="0" i="0" u="none" strike="noStrike" cap="none" normalizeH="0" baseline="0">
              <a:ln>
                <a:noFill/>
              </a:ln>
              <a:solidFill>
                <a:schemeClr val="tx1"/>
              </a:solidFill>
              <a:effectLst/>
              <a:latin typeface="Arial" panose="020B0604020202020204" pitchFamily="34" charset="0"/>
            </a:endParaRPr>
          </a:p>
        </p:txBody>
      </p:sp>
      <p:cxnSp>
        <p:nvCxnSpPr>
          <p:cNvPr id="4" name="Straight Connector 3"/>
          <p:cNvCxnSpPr>
            <a:stCxn id="2" idx="1"/>
            <a:endCxn id="2" idx="3"/>
          </p:cNvCxnSpPr>
          <p:nvPr/>
        </p:nvCxnSpPr>
        <p:spPr bwMode="auto">
          <a:xfrm>
            <a:off x="219598" y="2132534"/>
            <a:ext cx="8805673" cy="0"/>
          </a:xfrm>
          <a:prstGeom prst="line">
            <a:avLst/>
          </a:prstGeom>
          <a:solidFill>
            <a:srgbClr val="FDFDFD"/>
          </a:solidFill>
          <a:ln w="1270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pic>
        <p:nvPicPr>
          <p:cNvPr id="19" name="Picture 2" descr="C:\!!!!Clip_art\!!!Large_Emf_collection\Clock_2XSmall_145pc.e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2168" y="2239222"/>
            <a:ext cx="360000" cy="27000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3" descr="C:\!!!!Clip_art\!!!Large_Emf_collection\Shipping_container_Small_145pc.em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0712" y="2698232"/>
            <a:ext cx="753750" cy="430313"/>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8" descr="C:\!!!!Clip_art\!!!Large_Emf_collection\Circle arrows_2XSmall_145pc.em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78198" y="1430084"/>
            <a:ext cx="540000" cy="329063"/>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C:\!!!!Clip_art\!!!Large_Emf_collection\Source_code_2XSmall_145pc.em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45918" y="3335080"/>
            <a:ext cx="472500" cy="295313"/>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1" descr="C:\!!!!Clip_art\!!!Large_Emf_collection\Mainframe_LGray_2XSmall_145pc.em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04462" y="4391161"/>
            <a:ext cx="506250" cy="388125"/>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C:\!!!!Clip_art\!!!Large_Emf_collection\Microservices_3_Small-145pc.em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99203" y="1067903"/>
            <a:ext cx="1023750" cy="430313"/>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5" descr="C:\!!!!Clip_art\!!!Large_Emf_collection\Server_2XSmall_145pc.emf"/>
          <p:cNvPicPr>
            <a:picLocks noChangeAspect="1" noChangeArrowheads="1"/>
          </p:cNvPicPr>
          <p:nvPr/>
        </p:nvPicPr>
        <p:blipFill>
          <a:blip r:embed="rId9">
            <a:alphaModFix amt="50000"/>
            <a:extLst>
              <a:ext uri="{28A0092B-C50C-407E-A947-70E740481C1C}">
                <a14:useLocalDpi xmlns:a14="http://schemas.microsoft.com/office/drawing/2010/main" val="0"/>
              </a:ext>
            </a:extLst>
          </a:blip>
          <a:srcRect/>
          <a:stretch>
            <a:fillRect/>
          </a:stretch>
        </p:blipFill>
        <p:spPr bwMode="auto">
          <a:xfrm>
            <a:off x="1585615" y="3880495"/>
            <a:ext cx="247500" cy="312188"/>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5" descr="C:\!!!!Clip_art\!!!Large_Emf_collection\Server_2XSmall_145pc.emf"/>
          <p:cNvPicPr>
            <a:picLocks noChangeAspect="1" noChangeArrowheads="1"/>
          </p:cNvPicPr>
          <p:nvPr/>
        </p:nvPicPr>
        <p:blipFill>
          <a:blip r:embed="rId9">
            <a:alphaModFix amt="50000"/>
            <a:extLst>
              <a:ext uri="{28A0092B-C50C-407E-A947-70E740481C1C}">
                <a14:useLocalDpi xmlns:a14="http://schemas.microsoft.com/office/drawing/2010/main" val="0"/>
              </a:ext>
            </a:extLst>
          </a:blip>
          <a:srcRect/>
          <a:stretch>
            <a:fillRect/>
          </a:stretch>
        </p:blipFill>
        <p:spPr bwMode="auto">
          <a:xfrm>
            <a:off x="1973740" y="3880495"/>
            <a:ext cx="247500" cy="312188"/>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5" descr="C:\!!!!Clip_art\!!!Large_Emf_collection\Server_2XSmall_145pc.emf"/>
          <p:cNvPicPr>
            <a:picLocks noChangeAspect="1" noChangeArrowheads="1"/>
          </p:cNvPicPr>
          <p:nvPr/>
        </p:nvPicPr>
        <p:blipFill>
          <a:blip r:embed="rId9">
            <a:alphaModFix amt="50000"/>
            <a:extLst>
              <a:ext uri="{28A0092B-C50C-407E-A947-70E740481C1C}">
                <a14:useLocalDpi xmlns:a14="http://schemas.microsoft.com/office/drawing/2010/main" val="0"/>
              </a:ext>
            </a:extLst>
          </a:blip>
          <a:srcRect/>
          <a:stretch>
            <a:fillRect/>
          </a:stretch>
        </p:blipFill>
        <p:spPr bwMode="auto">
          <a:xfrm>
            <a:off x="2361865" y="3886298"/>
            <a:ext cx="247500" cy="312188"/>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5" descr="C:\!!!!Clip_art\!!!Large_Emf_collection\Server_2XSmall_145pc.emf"/>
          <p:cNvPicPr>
            <a:picLocks noChangeAspect="1" noChangeArrowheads="1"/>
          </p:cNvPicPr>
          <p:nvPr/>
        </p:nvPicPr>
        <p:blipFill>
          <a:blip r:embed="rId9">
            <a:alphaModFix amt="50000"/>
            <a:extLst>
              <a:ext uri="{28A0092B-C50C-407E-A947-70E740481C1C}">
                <a14:useLocalDpi xmlns:a14="http://schemas.microsoft.com/office/drawing/2010/main" val="0"/>
              </a:ext>
            </a:extLst>
          </a:blip>
          <a:srcRect/>
          <a:stretch>
            <a:fillRect/>
          </a:stretch>
        </p:blipFill>
        <p:spPr bwMode="auto">
          <a:xfrm>
            <a:off x="2762884" y="3883374"/>
            <a:ext cx="247500" cy="312188"/>
          </a:xfrm>
          <a:prstGeom prst="rect">
            <a:avLst/>
          </a:prstGeom>
          <a:noFill/>
          <a:extLst>
            <a:ext uri="{909E8E84-426E-40DD-AFC4-6F175D3DCCD1}">
              <a14:hiddenFill xmlns:a14="http://schemas.microsoft.com/office/drawing/2010/main">
                <a:solidFill>
                  <a:srgbClr val="FFFFFF"/>
                </a:solidFill>
              </a14:hiddenFill>
            </a:ext>
          </a:extLst>
        </p:spPr>
      </p:pic>
      <p:sp>
        <p:nvSpPr>
          <p:cNvPr id="38" name="Rectangle 37"/>
          <p:cNvSpPr/>
          <p:nvPr/>
        </p:nvSpPr>
        <p:spPr bwMode="auto">
          <a:xfrm>
            <a:off x="1482727" y="3806522"/>
            <a:ext cx="1632342" cy="413302"/>
          </a:xfrm>
          <a:prstGeom prst="rect">
            <a:avLst/>
          </a:prstGeom>
          <a:noFill/>
          <a:ln w="12700" cap="flat" cmpd="sng" algn="ctr">
            <a:solidFill>
              <a:schemeClr val="tx1"/>
            </a:solidFill>
            <a:prstDash val="sysDash"/>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1200" b="0" i="0" u="none" strike="noStrike" cap="none" normalizeH="0" baseline="0">
              <a:ln>
                <a:noFill/>
              </a:ln>
              <a:solidFill>
                <a:schemeClr val="tx1"/>
              </a:solidFill>
              <a:effectLst/>
              <a:latin typeface="Arial" panose="020B0604020202020204" pitchFamily="34" charset="0"/>
            </a:endParaRPr>
          </a:p>
        </p:txBody>
      </p:sp>
      <p:pic>
        <p:nvPicPr>
          <p:cNvPr id="39" name="Picture 26" descr="C:\!!!!Clip_art\!!!Large_Emf_collection\we_Application_Lifecyle_2XSmall_145pcplus.emf"/>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30135" y="1686965"/>
            <a:ext cx="450000" cy="337500"/>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6" descr="C:\!!!!Clip_art\!!!Large_Emf_collection\Storage_disks_2XSmall_145pc.emf"/>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52784" y="4466060"/>
            <a:ext cx="382500" cy="303750"/>
          </a:xfrm>
          <a:prstGeom prst="rect">
            <a:avLst/>
          </a:prstGeom>
          <a:noFill/>
          <a:extLst>
            <a:ext uri="{909E8E84-426E-40DD-AFC4-6F175D3DCCD1}">
              <a14:hiddenFill xmlns:a14="http://schemas.microsoft.com/office/drawing/2010/main">
                <a:solidFill>
                  <a:srgbClr val="FFFFFF"/>
                </a:solidFill>
              </a14:hiddenFill>
            </a:ext>
          </a:extLst>
        </p:spPr>
      </p:pic>
      <p:grpSp>
        <p:nvGrpSpPr>
          <p:cNvPr id="43" name="Group 165"/>
          <p:cNvGrpSpPr>
            <a:grpSpLocks/>
          </p:cNvGrpSpPr>
          <p:nvPr/>
        </p:nvGrpSpPr>
        <p:grpSpPr bwMode="auto">
          <a:xfrm>
            <a:off x="434503" y="4437454"/>
            <a:ext cx="427467" cy="320691"/>
            <a:chOff x="2385444" y="1975605"/>
            <a:chExt cx="427500" cy="427500"/>
          </a:xfrm>
        </p:grpSpPr>
        <p:pic>
          <p:nvPicPr>
            <p:cNvPr id="44" name="Picture 3" descr="C:\!!!!Clip_art\!!Emf_collection\Callout_base.emf"/>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85444" y="1975605"/>
              <a:ext cx="427500" cy="42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Text Box 70"/>
            <p:cNvSpPr txBox="1">
              <a:spLocks noChangeArrowheads="1"/>
            </p:cNvSpPr>
            <p:nvPr/>
          </p:nvSpPr>
          <p:spPr bwMode="gray">
            <a:xfrm>
              <a:off x="2404808" y="2080434"/>
              <a:ext cx="379809" cy="264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spcBef>
                  <a:spcPct val="50000"/>
                </a:spcBef>
              </a:pPr>
              <a:r>
                <a:rPr lang="en-US" sz="1400" b="1" dirty="0">
                  <a:solidFill>
                    <a:srgbClr val="000000"/>
                  </a:solidFill>
                  <a:latin typeface="Verdana" panose="020B0604030504040204" pitchFamily="34" charset="0"/>
                </a:rPr>
                <a:t>1</a:t>
              </a:r>
            </a:p>
          </p:txBody>
        </p:sp>
      </p:grpSp>
      <p:grpSp>
        <p:nvGrpSpPr>
          <p:cNvPr id="46" name="Group 165"/>
          <p:cNvGrpSpPr>
            <a:grpSpLocks/>
          </p:cNvGrpSpPr>
          <p:nvPr/>
        </p:nvGrpSpPr>
        <p:grpSpPr bwMode="auto">
          <a:xfrm>
            <a:off x="434503" y="3887766"/>
            <a:ext cx="427467" cy="320691"/>
            <a:chOff x="2385444" y="1975605"/>
            <a:chExt cx="427500" cy="427500"/>
          </a:xfrm>
        </p:grpSpPr>
        <p:pic>
          <p:nvPicPr>
            <p:cNvPr id="47" name="Picture 3" descr="C:\!!!!Clip_art\!!Emf_collection\Callout_base.emf"/>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85444" y="1975605"/>
              <a:ext cx="427500" cy="42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Text Box 70"/>
            <p:cNvSpPr txBox="1">
              <a:spLocks noChangeArrowheads="1"/>
            </p:cNvSpPr>
            <p:nvPr/>
          </p:nvSpPr>
          <p:spPr bwMode="gray">
            <a:xfrm>
              <a:off x="2404808" y="2080434"/>
              <a:ext cx="379809" cy="264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spcBef>
                  <a:spcPct val="50000"/>
                </a:spcBef>
              </a:pPr>
              <a:r>
                <a:rPr lang="en-US" sz="1400" b="1" dirty="0">
                  <a:solidFill>
                    <a:srgbClr val="000000"/>
                  </a:solidFill>
                  <a:latin typeface="Verdana" panose="020B0604030504040204" pitchFamily="34" charset="0"/>
                </a:rPr>
                <a:t>2</a:t>
              </a:r>
            </a:p>
          </p:txBody>
        </p:sp>
      </p:grpSp>
      <p:grpSp>
        <p:nvGrpSpPr>
          <p:cNvPr id="49" name="Group 165"/>
          <p:cNvGrpSpPr>
            <a:grpSpLocks/>
          </p:cNvGrpSpPr>
          <p:nvPr/>
        </p:nvGrpSpPr>
        <p:grpSpPr bwMode="auto">
          <a:xfrm>
            <a:off x="434503" y="3330431"/>
            <a:ext cx="427467" cy="320691"/>
            <a:chOff x="2385444" y="1975605"/>
            <a:chExt cx="427500" cy="427500"/>
          </a:xfrm>
        </p:grpSpPr>
        <p:pic>
          <p:nvPicPr>
            <p:cNvPr id="50" name="Picture 3" descr="C:\!!!!Clip_art\!!Emf_collection\Callout_base.emf"/>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85444" y="1975605"/>
              <a:ext cx="427500" cy="42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Text Box 70"/>
            <p:cNvSpPr txBox="1">
              <a:spLocks noChangeArrowheads="1"/>
            </p:cNvSpPr>
            <p:nvPr/>
          </p:nvSpPr>
          <p:spPr bwMode="gray">
            <a:xfrm>
              <a:off x="2404808" y="2080434"/>
              <a:ext cx="379809" cy="264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spcBef>
                  <a:spcPct val="50000"/>
                </a:spcBef>
              </a:pPr>
              <a:r>
                <a:rPr lang="en-US" sz="1400" b="1" dirty="0">
                  <a:solidFill>
                    <a:srgbClr val="000000"/>
                  </a:solidFill>
                  <a:latin typeface="Verdana" panose="020B0604030504040204" pitchFamily="34" charset="0"/>
                </a:rPr>
                <a:t>3</a:t>
              </a:r>
            </a:p>
          </p:txBody>
        </p:sp>
      </p:grpSp>
      <p:grpSp>
        <p:nvGrpSpPr>
          <p:cNvPr id="52" name="Group 165"/>
          <p:cNvGrpSpPr>
            <a:grpSpLocks/>
          </p:cNvGrpSpPr>
          <p:nvPr/>
        </p:nvGrpSpPr>
        <p:grpSpPr bwMode="auto">
          <a:xfrm>
            <a:off x="434503" y="2777063"/>
            <a:ext cx="427467" cy="320691"/>
            <a:chOff x="2385444" y="1975605"/>
            <a:chExt cx="427500" cy="427500"/>
          </a:xfrm>
        </p:grpSpPr>
        <p:pic>
          <p:nvPicPr>
            <p:cNvPr id="53" name="Picture 3" descr="C:\!!!!Clip_art\!!Emf_collection\Callout_base.emf"/>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85444" y="1975605"/>
              <a:ext cx="427500" cy="42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 name="Text Box 70"/>
            <p:cNvSpPr txBox="1">
              <a:spLocks noChangeArrowheads="1"/>
            </p:cNvSpPr>
            <p:nvPr/>
          </p:nvSpPr>
          <p:spPr bwMode="gray">
            <a:xfrm>
              <a:off x="2404808" y="2080434"/>
              <a:ext cx="379809" cy="264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spcBef>
                  <a:spcPct val="50000"/>
                </a:spcBef>
              </a:pPr>
              <a:r>
                <a:rPr lang="en-US" sz="1400" b="1" dirty="0">
                  <a:solidFill>
                    <a:srgbClr val="000000"/>
                  </a:solidFill>
                  <a:latin typeface="Verdana" panose="020B0604030504040204" pitchFamily="34" charset="0"/>
                </a:rPr>
                <a:t>4</a:t>
              </a:r>
            </a:p>
          </p:txBody>
        </p:sp>
      </p:grpSp>
      <p:grpSp>
        <p:nvGrpSpPr>
          <p:cNvPr id="55" name="Group 165"/>
          <p:cNvGrpSpPr>
            <a:grpSpLocks/>
          </p:cNvGrpSpPr>
          <p:nvPr/>
        </p:nvGrpSpPr>
        <p:grpSpPr bwMode="auto">
          <a:xfrm>
            <a:off x="434503" y="2215943"/>
            <a:ext cx="427467" cy="320691"/>
            <a:chOff x="2385444" y="1975605"/>
            <a:chExt cx="427500" cy="427500"/>
          </a:xfrm>
        </p:grpSpPr>
        <p:pic>
          <p:nvPicPr>
            <p:cNvPr id="56" name="Picture 3" descr="C:\!!!!Clip_art\!!Emf_collection\Callout_base.emf"/>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85444" y="1975605"/>
              <a:ext cx="427500" cy="42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 name="Text Box 70"/>
            <p:cNvSpPr txBox="1">
              <a:spLocks noChangeArrowheads="1"/>
            </p:cNvSpPr>
            <p:nvPr/>
          </p:nvSpPr>
          <p:spPr bwMode="gray">
            <a:xfrm>
              <a:off x="2404808" y="2080434"/>
              <a:ext cx="379809" cy="264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spcBef>
                  <a:spcPct val="50000"/>
                </a:spcBef>
              </a:pPr>
              <a:r>
                <a:rPr lang="en-US" sz="1400" b="1" dirty="0">
                  <a:solidFill>
                    <a:srgbClr val="000000"/>
                  </a:solidFill>
                  <a:latin typeface="Verdana" panose="020B0604030504040204" pitchFamily="34" charset="0"/>
                </a:rPr>
                <a:t>5</a:t>
              </a:r>
            </a:p>
          </p:txBody>
        </p:sp>
      </p:grpSp>
      <p:grpSp>
        <p:nvGrpSpPr>
          <p:cNvPr id="58" name="Group 165"/>
          <p:cNvGrpSpPr>
            <a:grpSpLocks/>
          </p:cNvGrpSpPr>
          <p:nvPr/>
        </p:nvGrpSpPr>
        <p:grpSpPr bwMode="auto">
          <a:xfrm>
            <a:off x="434503" y="1696358"/>
            <a:ext cx="427467" cy="320691"/>
            <a:chOff x="2385444" y="1975605"/>
            <a:chExt cx="427500" cy="427500"/>
          </a:xfrm>
        </p:grpSpPr>
        <p:pic>
          <p:nvPicPr>
            <p:cNvPr id="59" name="Picture 3" descr="C:\!!!!Clip_art\!!Emf_collection\Callout_base.emf"/>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85444" y="1975605"/>
              <a:ext cx="427500" cy="42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Text Box 70"/>
            <p:cNvSpPr txBox="1">
              <a:spLocks noChangeArrowheads="1"/>
            </p:cNvSpPr>
            <p:nvPr/>
          </p:nvSpPr>
          <p:spPr bwMode="gray">
            <a:xfrm>
              <a:off x="2404808" y="2080434"/>
              <a:ext cx="379809" cy="264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spcBef>
                  <a:spcPct val="50000"/>
                </a:spcBef>
              </a:pPr>
              <a:r>
                <a:rPr lang="en-US" sz="1400" b="1" dirty="0">
                  <a:solidFill>
                    <a:srgbClr val="000000"/>
                  </a:solidFill>
                  <a:latin typeface="Verdana" panose="020B0604030504040204" pitchFamily="34" charset="0"/>
                </a:rPr>
                <a:t>6</a:t>
              </a:r>
            </a:p>
          </p:txBody>
        </p:sp>
      </p:grpSp>
      <p:grpSp>
        <p:nvGrpSpPr>
          <p:cNvPr id="61" name="Group 165"/>
          <p:cNvGrpSpPr>
            <a:grpSpLocks/>
          </p:cNvGrpSpPr>
          <p:nvPr/>
        </p:nvGrpSpPr>
        <p:grpSpPr bwMode="auto">
          <a:xfrm>
            <a:off x="434503" y="1153769"/>
            <a:ext cx="427467" cy="320691"/>
            <a:chOff x="2385444" y="1975605"/>
            <a:chExt cx="427500" cy="427500"/>
          </a:xfrm>
        </p:grpSpPr>
        <p:pic>
          <p:nvPicPr>
            <p:cNvPr id="62" name="Picture 3" descr="C:\!!!!Clip_art\!!Emf_collection\Callout_base.emf"/>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85444" y="1975605"/>
              <a:ext cx="427500" cy="42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 name="Text Box 70"/>
            <p:cNvSpPr txBox="1">
              <a:spLocks noChangeArrowheads="1"/>
            </p:cNvSpPr>
            <p:nvPr/>
          </p:nvSpPr>
          <p:spPr bwMode="gray">
            <a:xfrm>
              <a:off x="2404808" y="2080434"/>
              <a:ext cx="379809" cy="264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spcBef>
                  <a:spcPct val="50000"/>
                </a:spcBef>
              </a:pPr>
              <a:r>
                <a:rPr lang="en-US" sz="1400" b="1" dirty="0">
                  <a:solidFill>
                    <a:srgbClr val="000000"/>
                  </a:solidFill>
                  <a:latin typeface="Verdana" panose="020B0604030504040204" pitchFamily="34" charset="0"/>
                </a:rPr>
                <a:t>7</a:t>
              </a:r>
            </a:p>
          </p:txBody>
        </p:sp>
      </p:grpSp>
      <p:sp>
        <p:nvSpPr>
          <p:cNvPr id="3" name="TextBox 2"/>
          <p:cNvSpPr txBox="1"/>
          <p:nvPr/>
        </p:nvSpPr>
        <p:spPr>
          <a:xfrm>
            <a:off x="6734764" y="1823055"/>
            <a:ext cx="1842620" cy="830997"/>
          </a:xfrm>
          <a:prstGeom prst="rect">
            <a:avLst/>
          </a:prstGeom>
          <a:noFill/>
        </p:spPr>
        <p:txBody>
          <a:bodyPr wrap="none" rtlCol="0">
            <a:spAutoFit/>
          </a:bodyPr>
          <a:lstStyle/>
          <a:p>
            <a:r>
              <a:rPr lang="en-US" sz="1600" dirty="0">
                <a:latin typeface="Verdana" charset="0"/>
                <a:ea typeface="Verdana" charset="0"/>
                <a:cs typeface="Verdana" charset="0"/>
              </a:rPr>
              <a:t>Kubernetes, </a:t>
            </a:r>
            <a:br>
              <a:rPr lang="en-US" sz="1600" dirty="0">
                <a:latin typeface="Verdana" charset="0"/>
                <a:ea typeface="Verdana" charset="0"/>
                <a:cs typeface="Verdana" charset="0"/>
              </a:rPr>
            </a:br>
            <a:r>
              <a:rPr lang="en-US" sz="1600" dirty="0">
                <a:latin typeface="Verdana" charset="0"/>
                <a:ea typeface="Verdana" charset="0"/>
                <a:cs typeface="Verdana" charset="0"/>
              </a:rPr>
              <a:t>Docker Swarm, </a:t>
            </a:r>
          </a:p>
          <a:p>
            <a:r>
              <a:rPr lang="en-US" sz="1600" dirty="0">
                <a:latin typeface="Verdana" charset="0"/>
                <a:ea typeface="Verdana" charset="0"/>
                <a:cs typeface="Verdana" charset="0"/>
              </a:rPr>
              <a:t>Apache </a:t>
            </a:r>
            <a:r>
              <a:rPr lang="en-US" sz="1600" dirty="0" err="1">
                <a:latin typeface="Verdana" charset="0"/>
                <a:ea typeface="Verdana" charset="0"/>
                <a:cs typeface="Verdana" charset="0"/>
              </a:rPr>
              <a:t>Mesos</a:t>
            </a:r>
            <a:endParaRPr lang="en-US" sz="1600" dirty="0">
              <a:latin typeface="Verdana" charset="0"/>
              <a:ea typeface="Verdana" charset="0"/>
              <a:cs typeface="Verdana" charset="0"/>
            </a:endParaRPr>
          </a:p>
        </p:txBody>
      </p:sp>
      <p:sp>
        <p:nvSpPr>
          <p:cNvPr id="64" name="TextBox 63"/>
          <p:cNvSpPr txBox="1"/>
          <p:nvPr/>
        </p:nvSpPr>
        <p:spPr>
          <a:xfrm>
            <a:off x="7203387" y="2783111"/>
            <a:ext cx="905633" cy="338554"/>
          </a:xfrm>
          <a:prstGeom prst="rect">
            <a:avLst/>
          </a:prstGeom>
          <a:noFill/>
        </p:spPr>
        <p:txBody>
          <a:bodyPr wrap="none" rtlCol="0">
            <a:spAutoFit/>
          </a:bodyPr>
          <a:lstStyle/>
          <a:p>
            <a:r>
              <a:rPr lang="en-US" sz="1600" dirty="0">
                <a:latin typeface="Verdana" charset="0"/>
                <a:ea typeface="Verdana" charset="0"/>
                <a:cs typeface="Verdana" charset="0"/>
              </a:rPr>
              <a:t>Docker</a:t>
            </a:r>
          </a:p>
        </p:txBody>
      </p:sp>
      <p:sp>
        <p:nvSpPr>
          <p:cNvPr id="65" name="TextBox 64"/>
          <p:cNvSpPr txBox="1"/>
          <p:nvPr/>
        </p:nvSpPr>
        <p:spPr>
          <a:xfrm>
            <a:off x="6880990" y="3883163"/>
            <a:ext cx="1654043" cy="338554"/>
          </a:xfrm>
          <a:prstGeom prst="rect">
            <a:avLst/>
          </a:prstGeom>
          <a:noFill/>
        </p:spPr>
        <p:txBody>
          <a:bodyPr wrap="none" rtlCol="0">
            <a:spAutoFit/>
          </a:bodyPr>
          <a:lstStyle/>
          <a:p>
            <a:r>
              <a:rPr lang="en-US" sz="1600" dirty="0">
                <a:latin typeface="Verdana" charset="0"/>
                <a:ea typeface="Verdana" charset="0"/>
                <a:cs typeface="Verdana" charset="0"/>
              </a:rPr>
              <a:t>VMWare, AWS</a:t>
            </a:r>
          </a:p>
        </p:txBody>
      </p:sp>
      <p:sp>
        <p:nvSpPr>
          <p:cNvPr id="7" name="Rectangle 6"/>
          <p:cNvSpPr/>
          <p:nvPr/>
        </p:nvSpPr>
        <p:spPr>
          <a:xfrm>
            <a:off x="6721362" y="3239186"/>
            <a:ext cx="1973425" cy="584775"/>
          </a:xfrm>
          <a:prstGeom prst="rect">
            <a:avLst/>
          </a:prstGeom>
          <a:noFill/>
        </p:spPr>
        <p:txBody>
          <a:bodyPr wrap="none">
            <a:spAutoFit/>
          </a:bodyPr>
          <a:lstStyle/>
          <a:p>
            <a:r>
              <a:rPr lang="en-US" sz="1600" dirty="0">
                <a:latin typeface="Verdana" charset="0"/>
                <a:ea typeface="Verdana" charset="0"/>
                <a:cs typeface="Verdana" charset="0"/>
              </a:rPr>
              <a:t>Ubuntu, </a:t>
            </a:r>
            <a:r>
              <a:rPr lang="en-US" sz="1600" dirty="0" err="1">
                <a:latin typeface="Verdana" charset="0"/>
                <a:ea typeface="Verdana" charset="0"/>
                <a:cs typeface="Verdana" charset="0"/>
              </a:rPr>
              <a:t>RedHat</a:t>
            </a:r>
            <a:r>
              <a:rPr lang="en-US" sz="1600" dirty="0">
                <a:latin typeface="Verdana" charset="0"/>
                <a:ea typeface="Verdana" charset="0"/>
                <a:cs typeface="Verdana" charset="0"/>
              </a:rPr>
              <a:t>, </a:t>
            </a:r>
          </a:p>
          <a:p>
            <a:r>
              <a:rPr lang="en-US" sz="1600" dirty="0">
                <a:latin typeface="Verdana" charset="0"/>
                <a:ea typeface="Verdana" charset="0"/>
                <a:cs typeface="Verdana" charset="0"/>
              </a:rPr>
              <a:t>CoreOS</a:t>
            </a:r>
          </a:p>
        </p:txBody>
      </p:sp>
      <p:pic>
        <p:nvPicPr>
          <p:cNvPr id="66" name="Picture 4" descr="C:\!!!!Clip_art\!!!Large_Emf_collection\Cloud_compressed_Black_2XSmall_145pc.emf"/>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425429" y="4512126"/>
            <a:ext cx="922500" cy="371250"/>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1" descr="C:\!!!!Clip_art\!!!Large_Emf_collection\Mainframe_LGray_2XSmall_145pc.em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32462" y="4370003"/>
            <a:ext cx="506250" cy="388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5591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6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28600" y="201169"/>
            <a:ext cx="4114800" cy="499872"/>
          </a:xfrm>
        </p:spPr>
        <p:txBody>
          <a:bodyPr/>
          <a:lstStyle/>
          <a:p>
            <a:r>
              <a:rPr lang="en-US" dirty="0"/>
              <a:t>What is Kubernetes?</a:t>
            </a:r>
          </a:p>
        </p:txBody>
      </p:sp>
      <p:sp>
        <p:nvSpPr>
          <p:cNvPr id="976" name="Shape 976"/>
          <p:cNvSpPr>
            <a:spLocks noGrp="1"/>
          </p:cNvSpPr>
          <p:nvPr>
            <p:ph sz="quarter" idx="11"/>
          </p:nvPr>
        </p:nvSpPr>
        <p:spPr>
          <a:xfrm>
            <a:off x="293091" y="749917"/>
            <a:ext cx="8165110" cy="3810051"/>
          </a:xfrm>
        </p:spPr>
        <p:txBody>
          <a:bodyPr/>
          <a:lstStyle/>
          <a:p>
            <a:r>
              <a:rPr lang="en-US" sz="1600" dirty="0"/>
              <a:t>Container orchestrator</a:t>
            </a:r>
          </a:p>
          <a:p>
            <a:pPr lvl="1"/>
            <a:r>
              <a:rPr lang="en-US" sz="1300" dirty="0"/>
              <a:t>Runs and manages containers</a:t>
            </a:r>
          </a:p>
          <a:p>
            <a:pPr lvl="1"/>
            <a:r>
              <a:rPr lang="en-US" sz="1300" dirty="0"/>
              <a:t>Unified API for deploying web applications, batch jobs, and databases</a:t>
            </a:r>
          </a:p>
          <a:p>
            <a:pPr lvl="1"/>
            <a:r>
              <a:rPr lang="en-US" sz="1300" dirty="0"/>
              <a:t>Maintains and tracks the global view of the cluster </a:t>
            </a:r>
          </a:p>
          <a:p>
            <a:pPr lvl="1"/>
            <a:r>
              <a:rPr lang="en-US" sz="1300" dirty="0"/>
              <a:t>Supports multiple cloud and bare-metal environments</a:t>
            </a:r>
          </a:p>
          <a:p>
            <a:r>
              <a:rPr lang="en-US" sz="1600" dirty="0"/>
              <a:t>Manage applications, not machines</a:t>
            </a:r>
          </a:p>
          <a:p>
            <a:pPr lvl="1"/>
            <a:r>
              <a:rPr lang="en-US" sz="1300" dirty="0"/>
              <a:t>Rolling updates, canary deploys, and blue-green deployments </a:t>
            </a:r>
          </a:p>
          <a:p>
            <a:r>
              <a:rPr lang="en-US" sz="1600" dirty="0"/>
              <a:t>Designed for extensibility</a:t>
            </a:r>
          </a:p>
          <a:p>
            <a:pPr lvl="1"/>
            <a:r>
              <a:rPr lang="en-US" sz="1300" dirty="0"/>
              <a:t>Rich ecosystem of plug-ins for scheduling, storage, and networking</a:t>
            </a:r>
          </a:p>
          <a:p>
            <a:r>
              <a:rPr lang="en-US" sz="1600" dirty="0"/>
              <a:t>Open source project managed by the Linux Foundation </a:t>
            </a:r>
          </a:p>
          <a:p>
            <a:pPr lvl="1"/>
            <a:r>
              <a:rPr lang="en-US" sz="1300" dirty="0"/>
              <a:t>Inspired and informed by Google's experiences and internal systems</a:t>
            </a:r>
          </a:p>
          <a:p>
            <a:pPr lvl="1"/>
            <a:r>
              <a:rPr lang="en-US" sz="1300" dirty="0"/>
              <a:t>100% open source, written in Go</a:t>
            </a:r>
          </a:p>
          <a:p>
            <a:endParaRPr lang="en-US" dirty="0"/>
          </a:p>
        </p:txBody>
      </p:sp>
      <p:pic>
        <p:nvPicPr>
          <p:cNvPr id="6" name="image49.png" descr="ttps://avatars3.githubusercontent.com/u/13629408?v=3&amp;s=400"/>
          <p:cNvPicPr>
            <a:picLocks noChangeAspect="1"/>
          </p:cNvPicPr>
          <p:nvPr/>
        </p:nvPicPr>
        <p:blipFill>
          <a:blip r:embed="rId3">
            <a:extLst/>
          </a:blip>
          <a:stretch>
            <a:fillRect/>
          </a:stretch>
        </p:blipFill>
        <p:spPr>
          <a:xfrm>
            <a:off x="6375671" y="149687"/>
            <a:ext cx="964658" cy="964406"/>
          </a:xfrm>
          <a:prstGeom prst="rect">
            <a:avLst/>
          </a:prstGeom>
          <a:ln w="12700">
            <a:miter lim="400000"/>
          </a:ln>
        </p:spPr>
      </p:pic>
    </p:spTree>
    <p:extLst>
      <p:ext uri="{BB962C8B-B14F-4D97-AF65-F5344CB8AC3E}">
        <p14:creationId xmlns:p14="http://schemas.microsoft.com/office/powerpoint/2010/main" val="3018364801"/>
      </p:ext>
    </p:extLst>
  </p:cSld>
  <p:clrMapOvr>
    <a:masterClrMapping/>
  </p:clrMapOvr>
</p:sld>
</file>

<file path=ppt/theme/theme1.xml><?xml version="1.0" encoding="utf-8"?>
<a:theme xmlns:a="http://schemas.openxmlformats.org/drawingml/2006/main" name="blk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DRAFT 7_IBM_Cloud_Presentation_Fast Start_2018_Mini Main and Sessions_Arial" id="{448989E2-F453-EB48-A504-083BB1AFD7E3}" vid="{B050ED43-DA11-BE41-B744-807098D861CA}"/>
    </a:ext>
  </a:extLst>
</a:theme>
</file>

<file path=ppt/theme/theme2.xml><?xml version="1.0" encoding="utf-8"?>
<a:theme xmlns:a="http://schemas.openxmlformats.org/drawingml/2006/main" name="dk_blu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DRAFT 7_IBM_Cloud_Presentation_Fast Start_2018_Mini Main and Sessions_Arial" id="{448989E2-F453-EB48-A504-083BB1AFD7E3}" vid="{C99EB306-4F64-C242-BE13-5B49035DDC3E}"/>
    </a:ext>
  </a:extLst>
</a:theme>
</file>

<file path=ppt/theme/theme3.xml><?xml version="1.0" encoding="utf-8"?>
<a:theme xmlns:a="http://schemas.openxmlformats.org/drawingml/2006/main" name="gry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ln w="6350">
          <a:solidFill>
            <a:schemeClr val="tx2">
              <a:lumMod val="50000"/>
            </a:schemeClr>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DRAFT 7_IBM_Cloud_Presentation_Fast Start_2018_Mini Main and Sessions_Arial" id="{448989E2-F453-EB48-A504-083BB1AFD7E3}" vid="{07DB8211-143D-D64F-904E-1520B9F17183}"/>
    </a:ext>
  </a:extLst>
</a:theme>
</file>

<file path=ppt/theme/theme4.xml><?xml version="1.0" encoding="utf-8"?>
<a:theme xmlns:a="http://schemas.openxmlformats.org/drawingml/2006/main" name="wht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DRAFT 7_IBM_Cloud_Presentation_Fast Start_2018_Mini Main and Sessions_Arial" id="{448989E2-F453-EB48-A504-083BB1AFD7E3}" vid="{A9EE2942-96FA-7B41-8904-00DEB1B826B4}"/>
    </a:ext>
  </a:extLst>
</a:theme>
</file>

<file path=ppt/theme/theme5.xml><?xml version="1.0" encoding="utf-8"?>
<a:theme xmlns:a="http://schemas.openxmlformats.org/drawingml/2006/main" name="1_wht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DRAFT 7_IBM_Cloud_Presentation_Fast Start_2018_Mini Main and Sessions_Arial" id="{448989E2-F453-EB48-A504-083BB1AFD7E3}" vid="{69E3344E-065F-7B4B-8991-E5AD7C8A66B7}"/>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IBM_Cloud_Presentation_Fast Start_2018_Mini Main and Sessions_Arial_Dec. 01 UPDATE</Template>
  <TotalTime>29910</TotalTime>
  <Words>3607</Words>
  <Application>Microsoft Macintosh PowerPoint</Application>
  <PresentationFormat>On-screen Show (16:9)</PresentationFormat>
  <Paragraphs>542</Paragraphs>
  <Slides>26</Slides>
  <Notes>18</Notes>
  <HiddenSlides>0</HiddenSlides>
  <MMClips>0</MMClips>
  <ScaleCrop>false</ScaleCrop>
  <HeadingPairs>
    <vt:vector size="6" baseType="variant">
      <vt:variant>
        <vt:lpstr>Fonts Used</vt:lpstr>
      </vt:variant>
      <vt:variant>
        <vt:i4>12</vt:i4>
      </vt:variant>
      <vt:variant>
        <vt:lpstr>Theme</vt:lpstr>
      </vt:variant>
      <vt:variant>
        <vt:i4>5</vt:i4>
      </vt:variant>
      <vt:variant>
        <vt:lpstr>Slide Titles</vt:lpstr>
      </vt:variant>
      <vt:variant>
        <vt:i4>26</vt:i4>
      </vt:variant>
    </vt:vector>
  </HeadingPairs>
  <TitlesOfParts>
    <vt:vector size="43" baseType="lpstr">
      <vt:lpstr>.AppleSystemUIFont</vt:lpstr>
      <vt:lpstr>Arial</vt:lpstr>
      <vt:lpstr>Calibri</vt:lpstr>
      <vt:lpstr>Courier</vt:lpstr>
      <vt:lpstr>Courier New</vt:lpstr>
      <vt:lpstr>Helvetica Light</vt:lpstr>
      <vt:lpstr>Helvetica Neue for IBM</vt:lpstr>
      <vt:lpstr>Helvetica Neue for IBM Light</vt:lpstr>
      <vt:lpstr>LucidaGrande</vt:lpstr>
      <vt:lpstr>Mangal</vt:lpstr>
      <vt:lpstr>Verdana</vt:lpstr>
      <vt:lpstr>Wingdings</vt:lpstr>
      <vt:lpstr>blk_background_2017</vt:lpstr>
      <vt:lpstr>dk_blu_background_2017</vt:lpstr>
      <vt:lpstr>gry_background_2017</vt:lpstr>
      <vt:lpstr>wht_background_2017</vt:lpstr>
      <vt:lpstr>1_wht_background_2017</vt:lpstr>
      <vt:lpstr>Kubernetes Basics</vt:lpstr>
      <vt:lpstr>PowerPoint Presentation</vt:lpstr>
      <vt:lpstr>PowerPoint Presentation</vt:lpstr>
      <vt:lpstr>PowerPoint Presentation</vt:lpstr>
      <vt:lpstr>PowerPoint Presentation</vt:lpstr>
      <vt:lpstr>What is container orchestration?</vt:lpstr>
      <vt:lpstr>Container orchestration responsibilities</vt:lpstr>
      <vt:lpstr>Container ecosystem</vt:lpstr>
      <vt:lpstr>What is Kubernetes?</vt:lpstr>
      <vt:lpstr>Kubernetes strengths</vt:lpstr>
      <vt:lpstr>Kubernetes cluster architecture</vt:lpstr>
      <vt:lpstr>Master node components</vt:lpstr>
      <vt:lpstr>Kubernetes terminology: Master node components</vt:lpstr>
      <vt:lpstr>Worker node: Components</vt:lpstr>
      <vt:lpstr>Kubernetes terminology: Workloads</vt:lpstr>
      <vt:lpstr>Kubernetes terminology: Workloads</vt:lpstr>
      <vt:lpstr>Kubernetes terminology: Deployments and replica sets</vt:lpstr>
      <vt:lpstr>Kubernetes terminology: Deployments</vt:lpstr>
      <vt:lpstr>Kubernetes terminology: Replica sets</vt:lpstr>
      <vt:lpstr>Kubernetes terminology: Autoscaling</vt:lpstr>
      <vt:lpstr>Kubernetes terminology: Naming</vt:lpstr>
      <vt:lpstr>Kubernetes configuring Containers and Resources</vt:lpstr>
      <vt:lpstr>Kubernetes management architecture</vt:lpstr>
      <vt:lpstr>Kubectl commands</vt:lpstr>
      <vt:lpstr>Kubectl command useful examples</vt:lpstr>
      <vt:lpstr>Resources</vt:lpstr>
    </vt:vector>
  </TitlesOfParts>
  <LinksUpToDate>false</LinksUpToDate>
  <SharedDoc>false</SharedDoc>
  <HyperlinkBase/>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SECTIONS FOR DISCUSSION Content Creator Guidance, Slides1-7 Quick View Template. Slides 8-100  Full Template + Options, Slides 101-121 Content Creator Additional Info, 122-76</dc:title>
  <dc:creator>Rita Pensa</dc:creator>
  <cp:lastModifiedBy>Eduardo Patrocinio</cp:lastModifiedBy>
  <cp:revision>179</cp:revision>
  <dcterms:created xsi:type="dcterms:W3CDTF">2017-12-04T20:36:45Z</dcterms:created>
  <dcterms:modified xsi:type="dcterms:W3CDTF">2018-06-25T08:25:06Z</dcterms:modified>
</cp:coreProperties>
</file>