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27B6-D97A-4ACA-4334-13B15435A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483C6-BB35-0D69-1D62-97AF72484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CAB0D-F05E-3FC8-CD69-96843480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892-1059-4D74-8690-E464FBFB4720}" type="datetimeFigureOut">
              <a:rPr lang="en-CA" smtClean="0"/>
              <a:t>2022-11-30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24F3-E7F6-79E4-9EF7-D6919C7C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04FC-59DF-703A-5783-A17E25BD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EA4-53D6-4B64-9252-31785E00A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74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9E57-A178-7DF4-9601-8C3D2D6F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E6AA3-C17E-71EF-44E0-9EA118B6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FED4-5C66-9C7D-8900-A96E3B65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892-1059-4D74-8690-E464FBFB4720}" type="datetimeFigureOut">
              <a:rPr lang="en-CA" smtClean="0"/>
              <a:t>2022-11-30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B42EB-9EE5-9316-4D6B-1E8CD936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BB16-9680-9092-A862-536D40A9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EA4-53D6-4B64-9252-31785E00A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31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FFBCE-AE39-8E7B-0CC9-15ABE3897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B7716-8C26-D567-7B21-7F12A5F0D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1422-5E5E-3DB0-205D-7F4A9837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892-1059-4D74-8690-E464FBFB4720}" type="datetimeFigureOut">
              <a:rPr lang="en-CA" smtClean="0"/>
              <a:t>2022-11-30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2787-222D-E46C-C2DD-3B8EA302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19E7-60F5-0A6A-D9F6-0540F3C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EA4-53D6-4B64-9252-31785E00A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32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EB17-A71E-A8F6-6B0A-71A0396D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05FF-9FE9-92C4-4C31-9099A9E7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E9C4-C45C-4C91-731D-FB1E0CC2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892-1059-4D74-8690-E464FBFB4720}" type="datetimeFigureOut">
              <a:rPr lang="en-CA" smtClean="0"/>
              <a:t>2022-11-30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C8C93-F560-85CC-ADDA-53454DCF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0681E-2A9E-E827-A835-DC8E794F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EA4-53D6-4B64-9252-31785E00A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56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1DCA-E21B-3E5F-DFE1-32DFA824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27B33-43D7-3AE4-5AC9-DC5624BB7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0E53-6715-D64B-9DF5-B5B56C51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892-1059-4D74-8690-E464FBFB4720}" type="datetimeFigureOut">
              <a:rPr lang="en-CA" smtClean="0"/>
              <a:t>2022-11-30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9293-50C5-4BC0-C708-7B4B7270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DA2D-407D-1CE7-FA00-8B831944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EA4-53D6-4B64-9252-31785E00A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58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F531-36B7-988D-CCB6-230C61A1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56F3-FE2E-7097-71B3-2EA1D31F7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5270F-2AFE-610E-A041-B0FF1AEA6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87C15-6CA5-C566-DF44-DD44633A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892-1059-4D74-8690-E464FBFB4720}" type="datetimeFigureOut">
              <a:rPr lang="en-CA" smtClean="0"/>
              <a:t>2022-11-30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7FE1F-00E2-D9E0-73FD-B27B842D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3064-A8BF-E4E8-D2E3-3AFF7627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EA4-53D6-4B64-9252-31785E00A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37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CE18-34BC-AD91-7568-B0609AA5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A1186-8E75-2FB8-68D9-7E08D02F5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93BC7-1B55-257D-F94B-8E73E2214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215A6-1CAC-AA89-9CB2-70D3BEEE1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4CE8A-4362-B1D8-7514-E6F39E718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62EDB-CD59-CD33-DD78-67ED95C2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892-1059-4D74-8690-E464FBFB4720}" type="datetimeFigureOut">
              <a:rPr lang="en-CA" smtClean="0"/>
              <a:t>2022-11-30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D26F7-1218-3F1B-07E7-BFF5461A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6CA32-F5CD-071D-D6E8-3C38B6DC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EA4-53D6-4B64-9252-31785E00A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20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B8E7-7C14-9AEB-738E-A117BC06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2E833-F22A-B8EB-06F3-B5B76B89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892-1059-4D74-8690-E464FBFB4720}" type="datetimeFigureOut">
              <a:rPr lang="en-CA" smtClean="0"/>
              <a:t>2022-11-30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38F20-9448-D4BF-54E3-8B20EEC5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E16A6-0C6B-62C4-7E0A-80670CFE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EA4-53D6-4B64-9252-31785E00A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EA762-C6EB-5658-40E4-66D26B51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892-1059-4D74-8690-E464FBFB4720}" type="datetimeFigureOut">
              <a:rPr lang="en-CA" smtClean="0"/>
              <a:t>2022-11-30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83A47-434B-DC41-8CB7-15689B41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531F2-AC6C-FB80-13DF-2E68A68A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EA4-53D6-4B64-9252-31785E00A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53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8204-9EF0-872B-2A54-61371944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6ECA-EA8D-E772-873A-6CA86E23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959C-76F5-3B49-A4CE-4EA194126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8B70F-94F8-14F1-15DD-ACF964B1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892-1059-4D74-8690-E464FBFB4720}" type="datetimeFigureOut">
              <a:rPr lang="en-CA" smtClean="0"/>
              <a:t>2022-11-30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28E52-02D8-493E-D901-AE29BBE9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1E9F2-C67F-6890-D544-04B4B9B7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EA4-53D6-4B64-9252-31785E00A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26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4E10-87D7-7EC8-6C88-53DC2EEB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2564B-F338-F536-3BE1-910DBF102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D751C-9341-860A-9ED0-48FDA3BCB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253E7-A8FD-CFC5-F5D4-683A63BE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892-1059-4D74-8690-E464FBFB4720}" type="datetimeFigureOut">
              <a:rPr lang="en-CA" smtClean="0"/>
              <a:t>2022-11-30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69485-9254-18F8-6B51-F4D3A1DC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0D59A-A605-1898-5479-AEF58893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EA4-53D6-4B64-9252-31785E00A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08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732B0-C9C6-25C2-56D2-1B42EB39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24550-2037-4500-BCD1-D47ABA9E8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0CB5E-3BE4-FAF5-54B6-73DA9CFA9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D892-1059-4D74-8690-E464FBFB4720}" type="datetimeFigureOut">
              <a:rPr lang="en-CA" smtClean="0"/>
              <a:t>2022-11-30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B973-AB3A-D3BE-A0EB-9A9B3E197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F761F-7A96-0123-A74F-2C4C53ED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9EA4-53D6-4B64-9252-31785E00A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41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2579D4-029E-210D-8022-37AE6582B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55905"/>
              </p:ext>
            </p:extLst>
          </p:nvPr>
        </p:nvGraphicFramePr>
        <p:xfrm>
          <a:off x="590284" y="376712"/>
          <a:ext cx="4287799" cy="1483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30668189"/>
                    </a:ext>
                  </a:extLst>
                </a:gridCol>
                <a:gridCol w="470879">
                  <a:extLst>
                    <a:ext uri="{9D8B030D-6E8A-4147-A177-3AD203B41FA5}">
                      <a16:colId xmlns:a16="http://schemas.microsoft.com/office/drawing/2014/main" val="1793022438"/>
                    </a:ext>
                  </a:extLst>
                </a:gridCol>
                <a:gridCol w="470879">
                  <a:extLst>
                    <a:ext uri="{9D8B030D-6E8A-4147-A177-3AD203B41FA5}">
                      <a16:colId xmlns:a16="http://schemas.microsoft.com/office/drawing/2014/main" val="3207604440"/>
                    </a:ext>
                  </a:extLst>
                </a:gridCol>
                <a:gridCol w="1795162">
                  <a:extLst>
                    <a:ext uri="{9D8B030D-6E8A-4147-A177-3AD203B41FA5}">
                      <a16:colId xmlns:a16="http://schemas.microsoft.com/office/drawing/2014/main" val="4124951327"/>
                    </a:ext>
                  </a:extLst>
                </a:gridCol>
                <a:gridCol w="470879">
                  <a:extLst>
                    <a:ext uri="{9D8B030D-6E8A-4147-A177-3AD203B41FA5}">
                      <a16:colId xmlns:a16="http://schemas.microsoft.com/office/drawing/2014/main" val="3501104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1</a:t>
                      </a:r>
                      <a:endParaRPr lang="en-CA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2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2</a:t>
                      </a:r>
                      <a:endParaRPr lang="en-CA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4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  <a:endParaRPr lang="en-CA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4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B</a:t>
                      </a:r>
                      <a:endParaRPr lang="en-CA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167456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FEB5C7B-B18E-1543-46D2-1CE4AB960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23777"/>
              </p:ext>
            </p:extLst>
          </p:nvPr>
        </p:nvGraphicFramePr>
        <p:xfrm>
          <a:off x="2218303" y="2329398"/>
          <a:ext cx="5319559" cy="157007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980670">
                  <a:extLst>
                    <a:ext uri="{9D8B030D-6E8A-4147-A177-3AD203B41FA5}">
                      <a16:colId xmlns:a16="http://schemas.microsoft.com/office/drawing/2014/main" val="2618382909"/>
                    </a:ext>
                  </a:extLst>
                </a:gridCol>
                <a:gridCol w="793863">
                  <a:extLst>
                    <a:ext uri="{9D8B030D-6E8A-4147-A177-3AD203B41FA5}">
                      <a16:colId xmlns:a16="http://schemas.microsoft.com/office/drawing/2014/main" val="1830668189"/>
                    </a:ext>
                  </a:extLst>
                </a:gridCol>
                <a:gridCol w="471600">
                  <a:extLst>
                    <a:ext uri="{9D8B030D-6E8A-4147-A177-3AD203B41FA5}">
                      <a16:colId xmlns:a16="http://schemas.microsoft.com/office/drawing/2014/main" val="1793022438"/>
                    </a:ext>
                  </a:extLst>
                </a:gridCol>
                <a:gridCol w="471600">
                  <a:extLst>
                    <a:ext uri="{9D8B030D-6E8A-4147-A177-3AD203B41FA5}">
                      <a16:colId xmlns:a16="http://schemas.microsoft.com/office/drawing/2014/main" val="3207604440"/>
                    </a:ext>
                  </a:extLst>
                </a:gridCol>
                <a:gridCol w="1687570">
                  <a:extLst>
                    <a:ext uri="{9D8B030D-6E8A-4147-A177-3AD203B41FA5}">
                      <a16:colId xmlns:a16="http://schemas.microsoft.com/office/drawing/2014/main" val="4124951327"/>
                    </a:ext>
                  </a:extLst>
                </a:gridCol>
                <a:gridCol w="471600">
                  <a:extLst>
                    <a:ext uri="{9D8B030D-6E8A-4147-A177-3AD203B41FA5}">
                      <a16:colId xmlns:a16="http://schemas.microsoft.com/office/drawing/2014/main" val="3501104141"/>
                    </a:ext>
                  </a:extLst>
                </a:gridCol>
                <a:gridCol w="442656">
                  <a:extLst>
                    <a:ext uri="{9D8B030D-6E8A-4147-A177-3AD203B41FA5}">
                      <a16:colId xmlns:a16="http://schemas.microsoft.com/office/drawing/2014/main" val="1426538930"/>
                    </a:ext>
                  </a:extLst>
                </a:gridCol>
              </a:tblGrid>
              <a:tr h="3925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mean(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1</a:t>
                      </a:r>
                      <a:endParaRPr lang="en-CA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)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35906"/>
                  </a:ext>
                </a:extLst>
              </a:tr>
              <a:tr h="3925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mean(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2</a:t>
                      </a:r>
                      <a:endParaRPr lang="en-CA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)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466579"/>
                  </a:ext>
                </a:extLst>
              </a:tr>
              <a:tr h="3925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mean(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  <a:endParaRPr lang="en-CA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)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49998"/>
                  </a:ext>
                </a:extLst>
              </a:tr>
              <a:tr h="3925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mean(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B</a:t>
                      </a:r>
                      <a:endParaRPr lang="en-CA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)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167456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8718321-45D5-E251-F81D-CFB1C6E45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860384"/>
              </p:ext>
            </p:extLst>
          </p:nvPr>
        </p:nvGraphicFramePr>
        <p:xfrm>
          <a:off x="3993863" y="4368800"/>
          <a:ext cx="6353607" cy="157007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924053">
                  <a:extLst>
                    <a:ext uri="{9D8B030D-6E8A-4147-A177-3AD203B41FA5}">
                      <a16:colId xmlns:a16="http://schemas.microsoft.com/office/drawing/2014/main" val="2281900709"/>
                    </a:ext>
                  </a:extLst>
                </a:gridCol>
                <a:gridCol w="924053">
                  <a:extLst>
                    <a:ext uri="{9D8B030D-6E8A-4147-A177-3AD203B41FA5}">
                      <a16:colId xmlns:a16="http://schemas.microsoft.com/office/drawing/2014/main" val="2618382909"/>
                    </a:ext>
                  </a:extLst>
                </a:gridCol>
                <a:gridCol w="748032">
                  <a:extLst>
                    <a:ext uri="{9D8B030D-6E8A-4147-A177-3AD203B41FA5}">
                      <a16:colId xmlns:a16="http://schemas.microsoft.com/office/drawing/2014/main" val="1830668189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1793022438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3207604440"/>
                    </a:ext>
                  </a:extLst>
                </a:gridCol>
                <a:gridCol w="1590142">
                  <a:extLst>
                    <a:ext uri="{9D8B030D-6E8A-4147-A177-3AD203B41FA5}">
                      <a16:colId xmlns:a16="http://schemas.microsoft.com/office/drawing/2014/main" val="4124951327"/>
                    </a:ext>
                  </a:extLst>
                </a:gridCol>
                <a:gridCol w="444375">
                  <a:extLst>
                    <a:ext uri="{9D8B030D-6E8A-4147-A177-3AD203B41FA5}">
                      <a16:colId xmlns:a16="http://schemas.microsoft.com/office/drawing/2014/main" val="3501104141"/>
                    </a:ext>
                  </a:extLst>
                </a:gridCol>
                <a:gridCol w="417101">
                  <a:extLst>
                    <a:ext uri="{9D8B030D-6E8A-4147-A177-3AD203B41FA5}">
                      <a16:colId xmlns:a16="http://schemas.microsoft.com/office/drawing/2014/main" val="1426538930"/>
                    </a:ext>
                  </a:extLst>
                </a:gridCol>
                <a:gridCol w="417101">
                  <a:extLst>
                    <a:ext uri="{9D8B030D-6E8A-4147-A177-3AD203B41FA5}">
                      <a16:colId xmlns:a16="http://schemas.microsoft.com/office/drawing/2014/main" val="1201234533"/>
                    </a:ext>
                  </a:extLst>
                </a:gridCol>
              </a:tblGrid>
              <a:tr h="392519"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mean(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1</a:t>
                      </a:r>
                      <a:endParaRPr lang="en-CA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)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35906"/>
                  </a:ext>
                </a:extLst>
              </a:tr>
              <a:tr h="392519"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mean(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2</a:t>
                      </a:r>
                      <a:endParaRPr lang="en-CA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)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466579"/>
                  </a:ext>
                </a:extLst>
              </a:tr>
              <a:tr h="3925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var(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mean(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  <a:endParaRPr lang="en-CA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)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)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49998"/>
                  </a:ext>
                </a:extLst>
              </a:tr>
              <a:tr h="392519"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mean(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B</a:t>
                      </a:r>
                      <a:endParaRPr lang="en-CA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CA" b="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CA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Mono" panose="020B0509050000020004" pitchFamily="49" charset="0"/>
                          <a:ea typeface="Fira Mono" panose="020B0509050000020004" pitchFamily="49" charset="0"/>
                          <a:cs typeface="Arial" panose="020B0604020202020204" pitchFamily="34" charset="0"/>
                        </a:rPr>
                        <a:t>)</a:t>
                      </a:r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  <a:latin typeface="Fira Mono" panose="020B0509050000020004" pitchFamily="49" charset="0"/>
                        <a:ea typeface="Fira Mono" panose="020B05090500000200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167456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2C630AFC-5FEB-B599-118C-62164CBC5F61}"/>
              </a:ext>
            </a:extLst>
          </p:cNvPr>
          <p:cNvSpPr/>
          <p:nvPr/>
        </p:nvSpPr>
        <p:spPr>
          <a:xfrm>
            <a:off x="3704795" y="1903893"/>
            <a:ext cx="188779" cy="38168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FB1BDF9-B883-566F-B795-FEC523F45197}"/>
              </a:ext>
            </a:extLst>
          </p:cNvPr>
          <p:cNvSpPr/>
          <p:nvPr/>
        </p:nvSpPr>
        <p:spPr>
          <a:xfrm>
            <a:off x="5302537" y="3943295"/>
            <a:ext cx="188779" cy="38168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D3E35-D430-5DE4-C4D0-EF0E9B2A1F4E}"/>
              </a:ext>
            </a:extLst>
          </p:cNvPr>
          <p:cNvSpPr txBox="1"/>
          <p:nvPr/>
        </p:nvSpPr>
        <p:spPr>
          <a:xfrm>
            <a:off x="4991974" y="833428"/>
            <a:ext cx="254588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Matrix of dimension B x S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94745-1194-BB5A-12A1-F08BFD0958FA}"/>
              </a:ext>
            </a:extLst>
          </p:cNvPr>
          <p:cNvSpPr txBox="1"/>
          <p:nvPr/>
        </p:nvSpPr>
        <p:spPr>
          <a:xfrm>
            <a:off x="7677975" y="2945159"/>
            <a:ext cx="185791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Vector of length B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F243-303E-71CC-C51A-6AF7004B0235}"/>
              </a:ext>
            </a:extLst>
          </p:cNvPr>
          <p:cNvSpPr txBox="1"/>
          <p:nvPr/>
        </p:nvSpPr>
        <p:spPr>
          <a:xfrm>
            <a:off x="10620309" y="4727358"/>
            <a:ext cx="13191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Vector of length 1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07E89-A1E0-86CF-7B7B-7D00F5C2F5E5}"/>
              </a:ext>
            </a:extLst>
          </p:cNvPr>
          <p:cNvSpPr txBox="1"/>
          <p:nvPr/>
        </p:nvSpPr>
        <p:spPr>
          <a:xfrm>
            <a:off x="3922611" y="1925457"/>
            <a:ext cx="361525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Fira Mono" panose="020B0509050000020004" pitchFamily="49" charset="0"/>
                <a:ea typeface="Fira Mono" panose="020B0509050000020004" pitchFamily="49" charset="0"/>
                <a:cs typeface="Arial" panose="020B0604020202020204" pitchFamily="34" charset="0"/>
              </a:rPr>
              <a:t>apply(_, MARGIN=1, FUN=mean)</a:t>
            </a:r>
            <a:endParaRPr lang="en-CA" sz="1600" dirty="0">
              <a:latin typeface="Fira Mono" panose="020B0509050000020004" pitchFamily="49" charset="0"/>
              <a:ea typeface="Fira Mono" panose="020B05090500000200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30BB3-CDF5-BFD6-AC64-3D5C7AAAC78F}"/>
              </a:ext>
            </a:extLst>
          </p:cNvPr>
          <p:cNvSpPr txBox="1"/>
          <p:nvPr/>
        </p:nvSpPr>
        <p:spPr>
          <a:xfrm>
            <a:off x="5491316" y="3964860"/>
            <a:ext cx="96173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Fira Mono" panose="020B0509050000020004" pitchFamily="49" charset="0"/>
                <a:ea typeface="Fira Mono" panose="020B0509050000020004" pitchFamily="49" charset="0"/>
                <a:cs typeface="Arial" panose="020B0604020202020204" pitchFamily="34" charset="0"/>
              </a:rPr>
              <a:t>var(_)</a:t>
            </a:r>
            <a:endParaRPr lang="en-CA" sz="1600" dirty="0">
              <a:latin typeface="Fira Mono" panose="020B0509050000020004" pitchFamily="49" charset="0"/>
              <a:ea typeface="Fira Mono" panose="020B05090500000200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1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161</Words>
  <Application>Microsoft Office PowerPoint</Application>
  <PresentationFormat>Widescreen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Shen</dc:creator>
  <cp:lastModifiedBy>Adam Shen</cp:lastModifiedBy>
  <cp:revision>3</cp:revision>
  <dcterms:created xsi:type="dcterms:W3CDTF">2022-11-30T19:24:34Z</dcterms:created>
  <dcterms:modified xsi:type="dcterms:W3CDTF">2022-12-01T00:24:59Z</dcterms:modified>
</cp:coreProperties>
</file>