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E230-3471-4D89-8A8E-6959FDDDE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61F99-4FBA-42A4-9719-BEF99AD17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55BE5-537F-45D7-BE2F-B6964E92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BB1C-6AF0-496C-91AE-7DCFDA61B44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4D786-E19D-4DFD-8B99-A39B8FEE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CB73-5961-431D-86BD-3FAA294B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1833-4968-46C3-9FFB-AF583ECB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3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ED15-88D6-463B-A127-51CB95BE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B1C7A-A297-4F1C-8064-F76A27261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DD295-31F1-4324-8099-8057271F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BB1C-6AF0-496C-91AE-7DCFDA61B44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77BB0-8535-4DF9-88C6-96A5C323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E994C-68A5-4A2E-B32B-03532725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1833-4968-46C3-9FFB-AF583ECB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5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52D3F-1268-4680-91FC-5473FAAC6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B5C24-DC98-40DB-88F9-0D50BBEF5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8C7B-A9D2-4274-8EEE-B27ED104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BB1C-6AF0-496C-91AE-7DCFDA61B44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2D444-E694-4929-B849-D9C13964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0C68-8CBF-4A04-8E8D-A8266859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1833-4968-46C3-9FFB-AF583ECB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5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81A7-7751-4D13-B579-A417F020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8250A-FEEB-4A72-B2EF-FE1938B7C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C642E-35D2-450B-93A2-6B3D4CB2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BB1C-6AF0-496C-91AE-7DCFDA61B44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22B82-EFA3-4F6F-8A8D-75AB69CE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77D9E-BD6F-49CC-8853-BA9CE51C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1833-4968-46C3-9FFB-AF583ECB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8677-AABB-4171-98E7-D66192CC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3D3BA-9A85-4F8C-AA0B-73CBA99BF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C3566-E028-42ED-A3BB-3D6E39EE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BB1C-6AF0-496C-91AE-7DCFDA61B44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06200-CA69-4E76-96C4-B6EE4A82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F7353-4E0B-486A-8217-1C13E3E0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1833-4968-46C3-9FFB-AF583ECB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3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DAF1-05B1-4705-84A5-D5ABA528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3BF5-4EDB-4912-84E6-225C2BA7F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BD28C-44AF-4E11-9362-C3B257CD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010BC-C6F1-4C48-9E41-65ABB206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BB1C-6AF0-496C-91AE-7DCFDA61B44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A9975-09E9-44C3-B83C-2EBA9F85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BF423-C129-456A-A0D5-D62EA5CE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1833-4968-46C3-9FFB-AF583ECB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8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D07D-CC0D-4C91-9059-3DF5A13C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69DE8-8470-4983-8C43-6F9BF2B0F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605C4-517C-4144-8A1C-AEF60910A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1B38E-8420-4EBA-932D-38AE50A43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BCFFD-9F6D-4052-9DD1-6CFCF146B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A00DE-3F32-4D9A-BA9C-2F6D4FDB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BB1C-6AF0-496C-91AE-7DCFDA61B44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0D759-DE17-46C1-ACC2-6C769A39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32FCA-590A-488E-9973-BA8065F5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1833-4968-46C3-9FFB-AF583ECB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8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6219-4A2C-4558-B721-C7B242DB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0A8FB-567F-4028-8B33-975786D5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BB1C-6AF0-496C-91AE-7DCFDA61B44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425A7-1D07-40DD-88C9-02C79298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8F11E-DAC5-4D41-852B-C291CD46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1833-4968-46C3-9FFB-AF583ECB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5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05996-F6B3-4051-B415-8862D100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BB1C-6AF0-496C-91AE-7DCFDA61B44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C8C6F-4EE0-45E8-B777-0FC06A1A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66035-E82C-44E9-B1D6-CF0C1EFA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1833-4968-46C3-9FFB-AF583ECB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A9A3-B4E3-428D-ABE0-FE7A23C9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E052-8583-4C87-96B4-12339063D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2A060-88CD-43F8-A4FC-9F4B3FC39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5D88D-A0F5-4DA1-86CD-4B87D266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BB1C-6AF0-496C-91AE-7DCFDA61B44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29518-365D-413A-8474-E7E14B50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8F511-269A-424F-850F-BD75AA9D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1833-4968-46C3-9FFB-AF583ECB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9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1BAD-C7DC-417D-BFFE-634827D0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69774-08B5-402F-8C16-364B1A5D9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EE8AD-FD3F-4313-B74D-2BA1E113F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7B1C3-0354-4844-AAE4-B6109C6B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BB1C-6AF0-496C-91AE-7DCFDA61B44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D3CC5-6C9C-4681-AF6D-D3C4330D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20EC7-76D1-4849-BABB-DB0108B6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1833-4968-46C3-9FFB-AF583ECB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3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A82D2-34FD-4B34-AFE4-03AED542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9059E-D39D-4B2D-99C8-0AF0461A3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330B4-2428-4791-9BAC-459FBB4F5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5BB1C-6AF0-496C-91AE-7DCFDA61B44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1A02-5E74-457D-AEFC-AA8E9545F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BC6EE-AB72-4CF9-8461-E5E9040B5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E1833-4968-46C3-9FFB-AF583ECB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5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F9FFCD-835E-41A6-A294-BA623761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02" t="15662" r="6104" b="17222"/>
          <a:stretch/>
        </p:blipFill>
        <p:spPr>
          <a:xfrm>
            <a:off x="3576320" y="2624667"/>
            <a:ext cx="6211148" cy="110066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6632064-E941-4143-962D-20061FE6A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0952" y="2742346"/>
            <a:ext cx="6682155" cy="1238528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rial Nova" panose="020B0604020202020204" pitchFamily="34" charset="0"/>
                <a:cs typeface="Aharoni" panose="020B0604020202020204" pitchFamily="2" charset="-79"/>
              </a:rPr>
              <a:t>Stat</a:t>
            </a:r>
            <a:r>
              <a:rPr lang="en-US" sz="8000" b="1" dirty="0">
                <a:solidFill>
                  <a:schemeClr val="bg1"/>
                </a:solidFill>
                <a:latin typeface="Arial Nova" panose="020B0604020202020204" pitchFamily="34" charset="0"/>
                <a:cs typeface="Aharoni" panose="020B0604020202020204" pitchFamily="2" charset="-79"/>
              </a:rPr>
              <a:t>  </a:t>
            </a:r>
            <a:r>
              <a:rPr lang="en-US" sz="4300" b="1" dirty="0">
                <a:solidFill>
                  <a:schemeClr val="bg1"/>
                </a:solidFill>
                <a:latin typeface="Arial Nova" panose="020B0604020202020204" pitchFamily="34" charset="0"/>
                <a:cs typeface="Aharoni" panose="020B0604020202020204" pitchFamily="2" charset="-79"/>
              </a:rPr>
              <a:t> </a:t>
            </a:r>
            <a:r>
              <a:rPr lang="en-US" sz="8000" b="1" dirty="0">
                <a:latin typeface="Arial Nova" panose="020B0604020202020204" pitchFamily="34" charset="0"/>
                <a:cs typeface="Aharoni" panose="020B0604020202020204" pitchFamily="2" charset="-79"/>
              </a:rPr>
              <a:t>xchange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19F5B4-9BC1-479C-A70D-88D6F8BB0AC6}"/>
              </a:ext>
            </a:extLst>
          </p:cNvPr>
          <p:cNvGrpSpPr/>
          <p:nvPr/>
        </p:nvGrpSpPr>
        <p:grpSpPr>
          <a:xfrm>
            <a:off x="5336769" y="2919606"/>
            <a:ext cx="579121" cy="737994"/>
            <a:chOff x="1961660" y="650633"/>
            <a:chExt cx="531449" cy="785445"/>
          </a:xfrm>
          <a:solidFill>
            <a:schemeClr val="accent2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94CAADA-9F81-48D9-A480-2262DA76015B}"/>
                </a:ext>
              </a:extLst>
            </p:cNvPr>
            <p:cNvSpPr/>
            <p:nvPr/>
          </p:nvSpPr>
          <p:spPr>
            <a:xfrm>
              <a:off x="1961663" y="650633"/>
              <a:ext cx="531446" cy="1621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EA2199-2107-4EEC-9153-A700E703AF4D}"/>
                </a:ext>
              </a:extLst>
            </p:cNvPr>
            <p:cNvSpPr/>
            <p:nvPr/>
          </p:nvSpPr>
          <p:spPr>
            <a:xfrm>
              <a:off x="1961660" y="824523"/>
              <a:ext cx="140678" cy="140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92DCCE-4C43-4186-A734-360FCF6CBECE}"/>
                </a:ext>
              </a:extLst>
            </p:cNvPr>
            <p:cNvSpPr/>
            <p:nvPr/>
          </p:nvSpPr>
          <p:spPr>
            <a:xfrm>
              <a:off x="1961661" y="971062"/>
              <a:ext cx="398585" cy="140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10BBDF-7B94-4E63-83A6-3FA0B0E4E8F1}"/>
                </a:ext>
              </a:extLst>
            </p:cNvPr>
            <p:cNvSpPr/>
            <p:nvPr/>
          </p:nvSpPr>
          <p:spPr>
            <a:xfrm>
              <a:off x="1961660" y="1123461"/>
              <a:ext cx="234463" cy="1504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2AB457-7FAF-4184-B7E7-B819B2925F03}"/>
                </a:ext>
              </a:extLst>
            </p:cNvPr>
            <p:cNvSpPr/>
            <p:nvPr/>
          </p:nvSpPr>
          <p:spPr>
            <a:xfrm>
              <a:off x="1961661" y="1285630"/>
              <a:ext cx="531446" cy="1504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969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632064-E941-4143-962D-20061FE6A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0952" y="2742346"/>
            <a:ext cx="6682155" cy="1238528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rial Nova" panose="020B0604020202020204" pitchFamily="34" charset="0"/>
                <a:cs typeface="Aharoni" panose="020B0604020202020204" pitchFamily="2" charset="-79"/>
              </a:rPr>
              <a:t>Stat</a:t>
            </a:r>
            <a:r>
              <a:rPr lang="en-US" sz="8000" b="1" dirty="0">
                <a:solidFill>
                  <a:schemeClr val="bg1"/>
                </a:solidFill>
                <a:latin typeface="Arial Nova" panose="020B0604020202020204" pitchFamily="34" charset="0"/>
                <a:cs typeface="Aharoni" panose="020B0604020202020204" pitchFamily="2" charset="-79"/>
              </a:rPr>
              <a:t>  </a:t>
            </a:r>
            <a:r>
              <a:rPr lang="en-US" sz="4300" b="1" dirty="0">
                <a:solidFill>
                  <a:schemeClr val="bg1"/>
                </a:solidFill>
                <a:latin typeface="Arial Nova" panose="020B0604020202020204" pitchFamily="34" charset="0"/>
                <a:cs typeface="Aharoni" panose="020B0604020202020204" pitchFamily="2" charset="-79"/>
              </a:rPr>
              <a:t> </a:t>
            </a:r>
            <a:r>
              <a:rPr lang="en-US" sz="8000" b="1" dirty="0">
                <a:latin typeface="Arial Nova" panose="020B0604020202020204" pitchFamily="34" charset="0"/>
                <a:cs typeface="Aharoni" panose="020B0604020202020204" pitchFamily="2" charset="-79"/>
              </a:rPr>
              <a:t>xchange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19F5B4-9BC1-479C-A70D-88D6F8BB0AC6}"/>
              </a:ext>
            </a:extLst>
          </p:cNvPr>
          <p:cNvGrpSpPr/>
          <p:nvPr/>
        </p:nvGrpSpPr>
        <p:grpSpPr>
          <a:xfrm>
            <a:off x="5336769" y="2919606"/>
            <a:ext cx="579121" cy="737994"/>
            <a:chOff x="1961660" y="650633"/>
            <a:chExt cx="531449" cy="785445"/>
          </a:xfrm>
          <a:solidFill>
            <a:schemeClr val="accent2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94CAADA-9F81-48D9-A480-2262DA76015B}"/>
                </a:ext>
              </a:extLst>
            </p:cNvPr>
            <p:cNvSpPr/>
            <p:nvPr/>
          </p:nvSpPr>
          <p:spPr>
            <a:xfrm>
              <a:off x="1961663" y="650633"/>
              <a:ext cx="531446" cy="1621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EA2199-2107-4EEC-9153-A700E703AF4D}"/>
                </a:ext>
              </a:extLst>
            </p:cNvPr>
            <p:cNvSpPr/>
            <p:nvPr/>
          </p:nvSpPr>
          <p:spPr>
            <a:xfrm>
              <a:off x="1961660" y="824523"/>
              <a:ext cx="140678" cy="140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92DCCE-4C43-4186-A734-360FCF6CBECE}"/>
                </a:ext>
              </a:extLst>
            </p:cNvPr>
            <p:cNvSpPr/>
            <p:nvPr/>
          </p:nvSpPr>
          <p:spPr>
            <a:xfrm>
              <a:off x="1961661" y="971062"/>
              <a:ext cx="398585" cy="140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10BBDF-7B94-4E63-83A6-3FA0B0E4E8F1}"/>
                </a:ext>
              </a:extLst>
            </p:cNvPr>
            <p:cNvSpPr/>
            <p:nvPr/>
          </p:nvSpPr>
          <p:spPr>
            <a:xfrm>
              <a:off x="1961660" y="1123461"/>
              <a:ext cx="234463" cy="1504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2AB457-7FAF-4184-B7E7-B819B2925F03}"/>
                </a:ext>
              </a:extLst>
            </p:cNvPr>
            <p:cNvSpPr/>
            <p:nvPr/>
          </p:nvSpPr>
          <p:spPr>
            <a:xfrm>
              <a:off x="1961661" y="1285630"/>
              <a:ext cx="531446" cy="1504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900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632064-E941-4143-962D-20061FE6A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7650" y="2995792"/>
            <a:ext cx="579118" cy="912995"/>
          </a:xfrm>
        </p:spPr>
        <p:txBody>
          <a:bodyPr>
            <a:normAutofit fontScale="92500" lnSpcReduction="20000"/>
          </a:bodyPr>
          <a:lstStyle/>
          <a:p>
            <a:r>
              <a:rPr lang="en-US" sz="8000" dirty="0">
                <a:latin typeface="Arial Nova" panose="020B0604020202020204" pitchFamily="34" charset="0"/>
                <a:cs typeface="Aharoni" panose="020B0604020202020204" pitchFamily="2" charset="-79"/>
              </a:rPr>
              <a:t>S</a:t>
            </a:r>
            <a:endParaRPr lang="en-US" sz="8000" b="1" dirty="0">
              <a:latin typeface="Arial Nova" panose="020B0604020202020204" pitchFamily="34" charset="0"/>
              <a:cs typeface="Aharoni" panose="020B0604020202020204" pitchFamily="2" charset="-79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19F5B4-9BC1-479C-A70D-88D6F8BB0AC6}"/>
              </a:ext>
            </a:extLst>
          </p:cNvPr>
          <p:cNvGrpSpPr/>
          <p:nvPr/>
        </p:nvGrpSpPr>
        <p:grpSpPr>
          <a:xfrm>
            <a:off x="5336769" y="2919606"/>
            <a:ext cx="579121" cy="737994"/>
            <a:chOff x="1961660" y="650633"/>
            <a:chExt cx="531449" cy="785445"/>
          </a:xfrm>
          <a:solidFill>
            <a:schemeClr val="accent2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94CAADA-9F81-48D9-A480-2262DA76015B}"/>
                </a:ext>
              </a:extLst>
            </p:cNvPr>
            <p:cNvSpPr/>
            <p:nvPr/>
          </p:nvSpPr>
          <p:spPr>
            <a:xfrm>
              <a:off x="1961663" y="650633"/>
              <a:ext cx="531446" cy="1621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EA2199-2107-4EEC-9153-A700E703AF4D}"/>
                </a:ext>
              </a:extLst>
            </p:cNvPr>
            <p:cNvSpPr/>
            <p:nvPr/>
          </p:nvSpPr>
          <p:spPr>
            <a:xfrm>
              <a:off x="1961660" y="824523"/>
              <a:ext cx="140678" cy="140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92DCCE-4C43-4186-A734-360FCF6CBECE}"/>
                </a:ext>
              </a:extLst>
            </p:cNvPr>
            <p:cNvSpPr/>
            <p:nvPr/>
          </p:nvSpPr>
          <p:spPr>
            <a:xfrm>
              <a:off x="1961661" y="971062"/>
              <a:ext cx="398585" cy="140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10BBDF-7B94-4E63-83A6-3FA0B0E4E8F1}"/>
                </a:ext>
              </a:extLst>
            </p:cNvPr>
            <p:cNvSpPr/>
            <p:nvPr/>
          </p:nvSpPr>
          <p:spPr>
            <a:xfrm>
              <a:off x="1961660" y="1123461"/>
              <a:ext cx="234463" cy="1504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2AB457-7FAF-4184-B7E7-B819B2925F03}"/>
                </a:ext>
              </a:extLst>
            </p:cNvPr>
            <p:cNvSpPr/>
            <p:nvPr/>
          </p:nvSpPr>
          <p:spPr>
            <a:xfrm>
              <a:off x="1961661" y="1285630"/>
              <a:ext cx="531446" cy="1504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70F333B-001C-429C-9F53-B2D204233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37" t="22012" b="35941"/>
          <a:stretch/>
        </p:blipFill>
        <p:spPr>
          <a:xfrm>
            <a:off x="7447280" y="1818639"/>
            <a:ext cx="1157658" cy="83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0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519F5B4-9BC1-479C-A70D-88D6F8BB0AC6}"/>
              </a:ext>
            </a:extLst>
          </p:cNvPr>
          <p:cNvGrpSpPr/>
          <p:nvPr/>
        </p:nvGrpSpPr>
        <p:grpSpPr>
          <a:xfrm>
            <a:off x="5336769" y="2919606"/>
            <a:ext cx="579121" cy="737994"/>
            <a:chOff x="1961660" y="650633"/>
            <a:chExt cx="531449" cy="785445"/>
          </a:xfrm>
          <a:solidFill>
            <a:schemeClr val="accent2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94CAADA-9F81-48D9-A480-2262DA76015B}"/>
                </a:ext>
              </a:extLst>
            </p:cNvPr>
            <p:cNvSpPr/>
            <p:nvPr/>
          </p:nvSpPr>
          <p:spPr>
            <a:xfrm>
              <a:off x="1961663" y="650633"/>
              <a:ext cx="531446" cy="1621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EA2199-2107-4EEC-9153-A700E703AF4D}"/>
                </a:ext>
              </a:extLst>
            </p:cNvPr>
            <p:cNvSpPr/>
            <p:nvPr/>
          </p:nvSpPr>
          <p:spPr>
            <a:xfrm>
              <a:off x="1961660" y="824523"/>
              <a:ext cx="140678" cy="140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92DCCE-4C43-4186-A734-360FCF6CBECE}"/>
                </a:ext>
              </a:extLst>
            </p:cNvPr>
            <p:cNvSpPr/>
            <p:nvPr/>
          </p:nvSpPr>
          <p:spPr>
            <a:xfrm>
              <a:off x="1961661" y="971062"/>
              <a:ext cx="398585" cy="140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10BBDF-7B94-4E63-83A6-3FA0B0E4E8F1}"/>
                </a:ext>
              </a:extLst>
            </p:cNvPr>
            <p:cNvSpPr/>
            <p:nvPr/>
          </p:nvSpPr>
          <p:spPr>
            <a:xfrm>
              <a:off x="1961660" y="1123461"/>
              <a:ext cx="234463" cy="1504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2AB457-7FAF-4184-B7E7-B819B2925F03}"/>
                </a:ext>
              </a:extLst>
            </p:cNvPr>
            <p:cNvSpPr/>
            <p:nvPr/>
          </p:nvSpPr>
          <p:spPr>
            <a:xfrm>
              <a:off x="1961661" y="1285630"/>
              <a:ext cx="531446" cy="1504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489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F410-0657-4073-8189-B3F97450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plot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558B53-496F-4EC3-A5EC-DD422DB2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curve(dgamma(x,3,2),0,5, col = "white")</a:t>
            </a:r>
            <a:endParaRPr lang="en-US" dirty="0"/>
          </a:p>
          <a:p>
            <a:r>
              <a:rPr lang="en-US" dirty="0"/>
              <a:t>segments(x0=seq(0,5,by=.001),x1=seq(0,5,by=.001),y0=0,y1=</a:t>
            </a:r>
            <a:r>
              <a:rPr lang="en-US" dirty="0" err="1"/>
              <a:t>dgamma</a:t>
            </a:r>
            <a:r>
              <a:rPr lang="en-US" dirty="0"/>
              <a:t>(seq(0,5,by=.001),3,2), col = '</a:t>
            </a:r>
            <a:r>
              <a:rPr lang="en-US" dirty="0" err="1"/>
              <a:t>lightblue</a:t>
            </a:r>
            <a:r>
              <a:rPr lang="en-US" dirty="0"/>
              <a:t>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1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65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Nova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Code for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Cason Wight</dc:creator>
  <cp:lastModifiedBy>Cason Wight</cp:lastModifiedBy>
  <cp:revision>8</cp:revision>
  <dcterms:created xsi:type="dcterms:W3CDTF">2020-03-05T20:23:12Z</dcterms:created>
  <dcterms:modified xsi:type="dcterms:W3CDTF">2020-03-05T22:28:40Z</dcterms:modified>
</cp:coreProperties>
</file>