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A9A"/>
    <a:srgbClr val="3B5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176507" y="1447853"/>
            <a:ext cx="2721600" cy="2369033"/>
            <a:chOff x="4024482" y="1259789"/>
            <a:chExt cx="2721600" cy="2369033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xmlns="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024482" y="1259789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50000"/>
              </a:schemeClr>
            </a:solidFill>
            <a:ln w="69850">
              <a:solidFill>
                <a:srgbClr val="415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898" y="1482778"/>
              <a:ext cx="1476768" cy="149892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4654152" y="2910685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err="1" smtClean="0">
                  <a:solidFill>
                    <a:schemeClr val="bg1"/>
                  </a:solidFill>
                  <a:latin typeface="Corbel Light" panose="020B0303020204020204" pitchFamily="34" charset="0"/>
                </a:rPr>
                <a:t>openskyr</a:t>
              </a:r>
              <a:endParaRPr lang="es-ES" sz="2800" dirty="0">
                <a:solidFill>
                  <a:schemeClr val="bg1"/>
                </a:solidFill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Luis Gasco Sanchez</cp:lastModifiedBy>
  <cp:revision>17</cp:revision>
  <dcterms:created xsi:type="dcterms:W3CDTF">2018-03-31T22:20:45Z</dcterms:created>
  <dcterms:modified xsi:type="dcterms:W3CDTF">2020-04-26T18:27:37Z</dcterms:modified>
</cp:coreProperties>
</file>